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B1C54B-574F-449B-921D-144265569753}" v="4" dt="2023-01-10T04:03:55.383"/>
    <p1510:client id="{7A9F3555-7301-4819-B367-000B37355578}" v="9" dt="2023-01-10T04:00:17.454"/>
    <p1510:client id="{9100C768-2A4C-471D-A216-D0F049FA592D}" v="2" dt="2023-01-10T04:00:44.125"/>
    <p1510:client id="{9161ED82-C858-4BAB-A33B-672BEC13AF67}" v="21" dt="2023-01-10T04:01:59.554"/>
    <p1510:client id="{D7BE5BBB-2B35-484C-8DDB-E37E07F8130E}" v="53" dt="2023-01-10T03:58:58.2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병욱" userId="S::byungwook_msai2022@nextcity.kr::16c985e0-9b52-4abe-9693-8b399c29b965" providerId="AD" clId="Web-{9100C768-2A4C-471D-A216-D0F049FA592D}"/>
    <pc:docChg chg="modSld">
      <pc:chgData name="이병욱" userId="S::byungwook_msai2022@nextcity.kr::16c985e0-9b52-4abe-9693-8b399c29b965" providerId="AD" clId="Web-{9100C768-2A4C-471D-A216-D0F049FA592D}" dt="2023-01-10T04:00:44.125" v="1" actId="20577"/>
      <pc:docMkLst>
        <pc:docMk/>
      </pc:docMkLst>
      <pc:sldChg chg="modSp">
        <pc:chgData name="이병욱" userId="S::byungwook_msai2022@nextcity.kr::16c985e0-9b52-4abe-9693-8b399c29b965" providerId="AD" clId="Web-{9100C768-2A4C-471D-A216-D0F049FA592D}" dt="2023-01-10T04:00:44.125" v="1" actId="20577"/>
        <pc:sldMkLst>
          <pc:docMk/>
          <pc:sldMk cId="4253771920" sldId="259"/>
        </pc:sldMkLst>
        <pc:spChg chg="mod">
          <ac:chgData name="이병욱" userId="S::byungwook_msai2022@nextcity.kr::16c985e0-9b52-4abe-9693-8b399c29b965" providerId="AD" clId="Web-{9100C768-2A4C-471D-A216-D0F049FA592D}" dt="2023-01-10T04:00:44.125" v="1" actId="20577"/>
          <ac:spMkLst>
            <pc:docMk/>
            <pc:sldMk cId="4253771920" sldId="259"/>
            <ac:spMk id="3" creationId="{D6F87542-6BD2-50AF-9DC6-89D723FFAFD3}"/>
          </ac:spMkLst>
        </pc:spChg>
      </pc:sldChg>
    </pc:docChg>
  </pc:docChgLst>
  <pc:docChgLst>
    <pc:chgData name="이병욱" userId="S::byungwook_msai2022@nextcity.kr::16c985e0-9b52-4abe-9693-8b399c29b965" providerId="AD" clId="Web-{D7BE5BBB-2B35-484C-8DDB-E37E07F8130E}"/>
    <pc:docChg chg="addSld modSld">
      <pc:chgData name="이병욱" userId="S::byungwook_msai2022@nextcity.kr::16c985e0-9b52-4abe-9693-8b399c29b965" providerId="AD" clId="Web-{D7BE5BBB-2B35-484C-8DDB-E37E07F8130E}" dt="2023-01-10T03:58:57.937" v="42" actId="20577"/>
      <pc:docMkLst>
        <pc:docMk/>
      </pc:docMkLst>
      <pc:sldChg chg="addSp delSp modSp">
        <pc:chgData name="이병욱" userId="S::byungwook_msai2022@nextcity.kr::16c985e0-9b52-4abe-9693-8b399c29b965" providerId="AD" clId="Web-{D7BE5BBB-2B35-484C-8DDB-E37E07F8130E}" dt="2023-01-10T03:57:22.337" v="6" actId="20577"/>
        <pc:sldMkLst>
          <pc:docMk/>
          <pc:sldMk cId="3569210928" sldId="256"/>
        </pc:sldMkLst>
        <pc:spChg chg="mod">
          <ac:chgData name="이병욱" userId="S::byungwook_msai2022@nextcity.kr::16c985e0-9b52-4abe-9693-8b399c29b965" providerId="AD" clId="Web-{D7BE5BBB-2B35-484C-8DDB-E37E07F8130E}" dt="2023-01-10T03:57:18.540" v="3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이병욱" userId="S::byungwook_msai2022@nextcity.kr::16c985e0-9b52-4abe-9693-8b399c29b965" providerId="AD" clId="Web-{D7BE5BBB-2B35-484C-8DDB-E37E07F8130E}" dt="2023-01-10T03:57:22.337" v="6" actId="20577"/>
          <ac:spMkLst>
            <pc:docMk/>
            <pc:sldMk cId="3569210928" sldId="256"/>
            <ac:spMk id="3" creationId="{00000000-0000-0000-0000-000000000000}"/>
          </ac:spMkLst>
        </pc:spChg>
        <pc:picChg chg="add del mod">
          <ac:chgData name="이병욱" userId="S::byungwook_msai2022@nextcity.kr::16c985e0-9b52-4abe-9693-8b399c29b965" providerId="AD" clId="Web-{D7BE5BBB-2B35-484C-8DDB-E37E07F8130E}" dt="2023-01-10T03:57:11.367" v="1"/>
          <ac:picMkLst>
            <pc:docMk/>
            <pc:sldMk cId="3569210928" sldId="256"/>
            <ac:picMk id="4" creationId="{0F973872-2BE9-83B6-D174-3A46A752503C}"/>
          </ac:picMkLst>
        </pc:picChg>
      </pc:sldChg>
      <pc:sldChg chg="addSp modSp new">
        <pc:chgData name="이병욱" userId="S::byungwook_msai2022@nextcity.kr::16c985e0-9b52-4abe-9693-8b399c29b965" providerId="AD" clId="Web-{D7BE5BBB-2B35-484C-8DDB-E37E07F8130E}" dt="2023-01-10T03:57:42.463" v="11" actId="1076"/>
        <pc:sldMkLst>
          <pc:docMk/>
          <pc:sldMk cId="1828045374" sldId="257"/>
        </pc:sldMkLst>
        <pc:spChg chg="mod">
          <ac:chgData name="이병욱" userId="S::byungwook_msai2022@nextcity.kr::16c985e0-9b52-4abe-9693-8b399c29b965" providerId="AD" clId="Web-{D7BE5BBB-2B35-484C-8DDB-E37E07F8130E}" dt="2023-01-10T03:57:32.634" v="8" actId="20577"/>
          <ac:spMkLst>
            <pc:docMk/>
            <pc:sldMk cId="1828045374" sldId="257"/>
            <ac:spMk id="2" creationId="{A997D230-8DEC-7DE0-F497-5B0E04A993BD}"/>
          </ac:spMkLst>
        </pc:spChg>
        <pc:spChg chg="mod">
          <ac:chgData name="이병욱" userId="S::byungwook_msai2022@nextcity.kr::16c985e0-9b52-4abe-9693-8b399c29b965" providerId="AD" clId="Web-{D7BE5BBB-2B35-484C-8DDB-E37E07F8130E}" dt="2023-01-10T03:57:36.291" v="9"/>
          <ac:spMkLst>
            <pc:docMk/>
            <pc:sldMk cId="1828045374" sldId="257"/>
            <ac:spMk id="3" creationId="{7F793128-A3A6-F175-680A-E39677D289BE}"/>
          </ac:spMkLst>
        </pc:spChg>
        <pc:picChg chg="add mod">
          <ac:chgData name="이병욱" userId="S::byungwook_msai2022@nextcity.kr::16c985e0-9b52-4abe-9693-8b399c29b965" providerId="AD" clId="Web-{D7BE5BBB-2B35-484C-8DDB-E37E07F8130E}" dt="2023-01-10T03:57:42.463" v="11" actId="1076"/>
          <ac:picMkLst>
            <pc:docMk/>
            <pc:sldMk cId="1828045374" sldId="257"/>
            <ac:picMk id="4" creationId="{F596C0E4-BB89-EE40-0431-B0AD0A9ECE06}"/>
          </ac:picMkLst>
        </pc:picChg>
      </pc:sldChg>
      <pc:sldChg chg="addSp delSp modSp new">
        <pc:chgData name="이병욱" userId="S::byungwook_msai2022@nextcity.kr::16c985e0-9b52-4abe-9693-8b399c29b965" providerId="AD" clId="Web-{D7BE5BBB-2B35-484C-8DDB-E37E07F8130E}" dt="2023-01-10T03:58:26.997" v="30"/>
        <pc:sldMkLst>
          <pc:docMk/>
          <pc:sldMk cId="3978546422" sldId="258"/>
        </pc:sldMkLst>
        <pc:spChg chg="mod">
          <ac:chgData name="이병욱" userId="S::byungwook_msai2022@nextcity.kr::16c985e0-9b52-4abe-9693-8b399c29b965" providerId="AD" clId="Web-{D7BE5BBB-2B35-484C-8DDB-E37E07F8130E}" dt="2023-01-10T03:57:52.854" v="14" actId="20577"/>
          <ac:spMkLst>
            <pc:docMk/>
            <pc:sldMk cId="3978546422" sldId="258"/>
            <ac:spMk id="2" creationId="{E9898D90-D32E-14EF-6934-9B8EF925C18F}"/>
          </ac:spMkLst>
        </pc:spChg>
        <pc:spChg chg="del">
          <ac:chgData name="이병욱" userId="S::byungwook_msai2022@nextcity.kr::16c985e0-9b52-4abe-9693-8b399c29b965" providerId="AD" clId="Web-{D7BE5BBB-2B35-484C-8DDB-E37E07F8130E}" dt="2023-01-10T03:57:54.151" v="15"/>
          <ac:spMkLst>
            <pc:docMk/>
            <pc:sldMk cId="3978546422" sldId="258"/>
            <ac:spMk id="3" creationId="{E63F8EFA-F01A-F96F-572A-A49ABE6039E2}"/>
          </ac:spMkLst>
        </pc:spChg>
        <pc:graphicFrameChg chg="add mod modGraphic">
          <ac:chgData name="이병욱" userId="S::byungwook_msai2022@nextcity.kr::16c985e0-9b52-4abe-9693-8b399c29b965" providerId="AD" clId="Web-{D7BE5BBB-2B35-484C-8DDB-E37E07F8130E}" dt="2023-01-10T03:58:26.997" v="30"/>
          <ac:graphicFrameMkLst>
            <pc:docMk/>
            <pc:sldMk cId="3978546422" sldId="258"/>
            <ac:graphicFrameMk id="6" creationId="{27708E92-8D32-066A-1EF9-57111123204F}"/>
          </ac:graphicFrameMkLst>
        </pc:graphicFrameChg>
        <pc:picChg chg="add mod ord">
          <ac:chgData name="이병욱" userId="S::byungwook_msai2022@nextcity.kr::16c985e0-9b52-4abe-9693-8b399c29b965" providerId="AD" clId="Web-{D7BE5BBB-2B35-484C-8DDB-E37E07F8130E}" dt="2023-01-10T03:57:58.730" v="18" actId="1076"/>
          <ac:picMkLst>
            <pc:docMk/>
            <pc:sldMk cId="3978546422" sldId="258"/>
            <ac:picMk id="4" creationId="{4A3E667B-2D1E-1BBC-1E82-A36613A49C1F}"/>
          </ac:picMkLst>
        </pc:picChg>
      </pc:sldChg>
      <pc:sldChg chg="modSp new">
        <pc:chgData name="이병욱" userId="S::byungwook_msai2022@nextcity.kr::16c985e0-9b52-4abe-9693-8b399c29b965" providerId="AD" clId="Web-{D7BE5BBB-2B35-484C-8DDB-E37E07F8130E}" dt="2023-01-10T03:58:57.937" v="42" actId="20577"/>
        <pc:sldMkLst>
          <pc:docMk/>
          <pc:sldMk cId="4253771920" sldId="259"/>
        </pc:sldMkLst>
        <pc:spChg chg="mod">
          <ac:chgData name="이병욱" userId="S::byungwook_msai2022@nextcity.kr::16c985e0-9b52-4abe-9693-8b399c29b965" providerId="AD" clId="Web-{D7BE5BBB-2B35-484C-8DDB-E37E07F8130E}" dt="2023-01-10T03:58:36.326" v="32" actId="20577"/>
          <ac:spMkLst>
            <pc:docMk/>
            <pc:sldMk cId="4253771920" sldId="259"/>
            <ac:spMk id="2" creationId="{616FD672-2B95-D967-C9EC-0747CCB88BD6}"/>
          </ac:spMkLst>
        </pc:spChg>
        <pc:spChg chg="mod">
          <ac:chgData name="이병욱" userId="S::byungwook_msai2022@nextcity.kr::16c985e0-9b52-4abe-9693-8b399c29b965" providerId="AD" clId="Web-{D7BE5BBB-2B35-484C-8DDB-E37E07F8130E}" dt="2023-01-10T03:58:57.937" v="42" actId="20577"/>
          <ac:spMkLst>
            <pc:docMk/>
            <pc:sldMk cId="4253771920" sldId="259"/>
            <ac:spMk id="3" creationId="{D6F87542-6BD2-50AF-9DC6-89D723FFAFD3}"/>
          </ac:spMkLst>
        </pc:spChg>
      </pc:sldChg>
    </pc:docChg>
  </pc:docChgLst>
  <pc:docChgLst>
    <pc:chgData name="이병욱" userId="S::byungwook_msai2022@nextcity.kr::16c985e0-9b52-4abe-9693-8b399c29b965" providerId="AD" clId="Web-{9161ED82-C858-4BAB-A33B-672BEC13AF67}"/>
    <pc:docChg chg="modSld">
      <pc:chgData name="이병욱" userId="S::byungwook_msai2022@nextcity.kr::16c985e0-9b52-4abe-9693-8b399c29b965" providerId="AD" clId="Web-{9161ED82-C858-4BAB-A33B-672BEC13AF67}" dt="2023-01-10T04:01:59.554" v="19" actId="20577"/>
      <pc:docMkLst>
        <pc:docMk/>
      </pc:docMkLst>
      <pc:sldChg chg="modSp">
        <pc:chgData name="이병욱" userId="S::byungwook_msai2022@nextcity.kr::16c985e0-9b52-4abe-9693-8b399c29b965" providerId="AD" clId="Web-{9161ED82-C858-4BAB-A33B-672BEC13AF67}" dt="2023-01-10T04:01:59.554" v="19" actId="20577"/>
        <pc:sldMkLst>
          <pc:docMk/>
          <pc:sldMk cId="4253771920" sldId="259"/>
        </pc:sldMkLst>
        <pc:spChg chg="mod">
          <ac:chgData name="이병욱" userId="S::byungwook_msai2022@nextcity.kr::16c985e0-9b52-4abe-9693-8b399c29b965" providerId="AD" clId="Web-{9161ED82-C858-4BAB-A33B-672BEC13AF67}" dt="2023-01-10T04:01:59.554" v="19" actId="20577"/>
          <ac:spMkLst>
            <pc:docMk/>
            <pc:sldMk cId="4253771920" sldId="259"/>
            <ac:spMk id="3" creationId="{D6F87542-6BD2-50AF-9DC6-89D723FFAFD3}"/>
          </ac:spMkLst>
        </pc:spChg>
      </pc:sldChg>
    </pc:docChg>
  </pc:docChgLst>
  <pc:docChgLst>
    <pc:chgData name="이병욱" userId="S::byungwook_msai2022@nextcity.kr::16c985e0-9b52-4abe-9693-8b399c29b965" providerId="AD" clId="Web-{7A9F3555-7301-4819-B367-000B37355578}"/>
    <pc:docChg chg="modSld">
      <pc:chgData name="이병욱" userId="S::byungwook_msai2022@nextcity.kr::16c985e0-9b52-4abe-9693-8b399c29b965" providerId="AD" clId="Web-{7A9F3555-7301-4819-B367-000B37355578}" dt="2023-01-10T04:00:17.454" v="9" actId="1076"/>
      <pc:docMkLst>
        <pc:docMk/>
      </pc:docMkLst>
      <pc:sldChg chg="modSp">
        <pc:chgData name="이병욱" userId="S::byungwook_msai2022@nextcity.kr::16c985e0-9b52-4abe-9693-8b399c29b965" providerId="AD" clId="Web-{7A9F3555-7301-4819-B367-000B37355578}" dt="2023-01-10T04:00:13.235" v="6" actId="20577"/>
        <pc:sldMkLst>
          <pc:docMk/>
          <pc:sldMk cId="3569210928" sldId="256"/>
        </pc:sldMkLst>
        <pc:spChg chg="mod">
          <ac:chgData name="이병욱" userId="S::byungwook_msai2022@nextcity.kr::16c985e0-9b52-4abe-9693-8b399c29b965" providerId="AD" clId="Web-{7A9F3555-7301-4819-B367-000B37355578}" dt="2023-01-10T04:00:13.235" v="6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">
        <pc:chgData name="이병욱" userId="S::byungwook_msai2022@nextcity.kr::16c985e0-9b52-4abe-9693-8b399c29b965" providerId="AD" clId="Web-{7A9F3555-7301-4819-B367-000B37355578}" dt="2023-01-10T04:00:17.454" v="9" actId="1076"/>
        <pc:sldMkLst>
          <pc:docMk/>
          <pc:sldMk cId="1828045374" sldId="257"/>
        </pc:sldMkLst>
        <pc:picChg chg="mod">
          <ac:chgData name="이병욱" userId="S::byungwook_msai2022@nextcity.kr::16c985e0-9b52-4abe-9693-8b399c29b965" providerId="AD" clId="Web-{7A9F3555-7301-4819-B367-000B37355578}" dt="2023-01-10T04:00:17.454" v="9" actId="1076"/>
          <ac:picMkLst>
            <pc:docMk/>
            <pc:sldMk cId="1828045374" sldId="257"/>
            <ac:picMk id="4" creationId="{F596C0E4-BB89-EE40-0431-B0AD0A9ECE06}"/>
          </ac:picMkLst>
        </pc:picChg>
      </pc:sldChg>
    </pc:docChg>
  </pc:docChgLst>
  <pc:docChgLst>
    <pc:chgData name="이병욱" userId="S::byungwook_msai2022@nextcity.kr::16c985e0-9b52-4abe-9693-8b399c29b965" providerId="AD" clId="Web-{2FB1C54B-574F-449B-921D-144265569753}"/>
    <pc:docChg chg="modSld">
      <pc:chgData name="이병욱" userId="S::byungwook_msai2022@nextcity.kr::16c985e0-9b52-4abe-9693-8b399c29b965" providerId="AD" clId="Web-{2FB1C54B-574F-449B-921D-144265569753}" dt="2023-01-10T04:03:55.383" v="3"/>
      <pc:docMkLst>
        <pc:docMk/>
      </pc:docMkLst>
      <pc:sldChg chg="modSp">
        <pc:chgData name="이병욱" userId="S::byungwook_msai2022@nextcity.kr::16c985e0-9b52-4abe-9693-8b399c29b965" providerId="AD" clId="Web-{2FB1C54B-574F-449B-921D-144265569753}" dt="2023-01-10T04:03:55.383" v="3"/>
        <pc:sldMkLst>
          <pc:docMk/>
          <pc:sldMk cId="3978546422" sldId="258"/>
        </pc:sldMkLst>
        <pc:graphicFrameChg chg="mod modGraphic">
          <ac:chgData name="이병욱" userId="S::byungwook_msai2022@nextcity.kr::16c985e0-9b52-4abe-9693-8b399c29b965" providerId="AD" clId="Web-{2FB1C54B-574F-449B-921D-144265569753}" dt="2023-01-10T04:03:55.383" v="3"/>
          <ac:graphicFrameMkLst>
            <pc:docMk/>
            <pc:sldMk cId="3978546422" sldId="258"/>
            <ac:graphicFrameMk id="6" creationId="{27708E92-8D32-066A-1EF9-57111123204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b="1">
                <a:ea typeface="+mj-lt"/>
                <a:cs typeface="+mj-lt"/>
              </a:rPr>
              <a:t>[프로젝트 7팀]</a:t>
            </a:r>
            <a:br>
              <a:rPr lang="ko-KR" b="1">
                <a:ea typeface="+mj-lt"/>
                <a:cs typeface="+mj-lt"/>
              </a:rPr>
            </a:br>
            <a:r>
              <a:rPr lang="ko-KR" b="1">
                <a:ea typeface="+mj-lt"/>
                <a:cs typeface="+mj-lt"/>
              </a:rPr>
              <a:t> </a:t>
            </a:r>
            <a:r>
              <a:rPr lang="ko-KR">
                <a:ea typeface="+mj-lt"/>
                <a:cs typeface="+mj-lt"/>
              </a:rPr>
              <a:t>진행 계획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b="1" err="1">
                <a:ea typeface="+mn-lt"/>
                <a:cs typeface="+mn-lt"/>
              </a:rPr>
              <a:t>Fine-Grained</a:t>
            </a:r>
            <a:r>
              <a:rPr lang="ko-KR" b="1">
                <a:ea typeface="+mn-lt"/>
                <a:cs typeface="+mn-lt"/>
              </a:rPr>
              <a:t> </a:t>
            </a:r>
            <a:r>
              <a:rPr lang="ko-KR" b="1" err="1">
                <a:ea typeface="+mn-lt"/>
                <a:cs typeface="+mn-lt"/>
              </a:rPr>
              <a:t>Visual</a:t>
            </a:r>
            <a:r>
              <a:rPr lang="ko-KR" b="1">
                <a:ea typeface="+mn-lt"/>
                <a:cs typeface="+mn-lt"/>
              </a:rPr>
              <a:t> </a:t>
            </a:r>
            <a:r>
              <a:rPr lang="ko-KR" b="1" err="1">
                <a:ea typeface="+mn-lt"/>
                <a:cs typeface="+mn-lt"/>
              </a:rPr>
              <a:t>Classification</a:t>
            </a:r>
            <a:r>
              <a:rPr lang="ko-KR" b="1">
                <a:ea typeface="+mn-lt"/>
                <a:cs typeface="+mn-lt"/>
              </a:rPr>
              <a:t> of </a:t>
            </a:r>
            <a:r>
              <a:rPr lang="ko-KR" b="1" err="1">
                <a:ea typeface="+mn-lt"/>
                <a:cs typeface="+mn-lt"/>
              </a:rPr>
              <a:t>Aircraft</a:t>
            </a:r>
            <a:r>
              <a:rPr lang="ko-KR" b="1">
                <a:ea typeface="+mn-lt"/>
                <a:cs typeface="+mn-lt"/>
              </a:rPr>
              <a:t> (FGVC-</a:t>
            </a:r>
            <a:r>
              <a:rPr lang="ko-KR" b="1" err="1">
                <a:ea typeface="+mn-lt"/>
                <a:cs typeface="+mn-lt"/>
              </a:rPr>
              <a:t>Aircraft</a:t>
            </a:r>
            <a:r>
              <a:rPr lang="ko-KR" b="1">
                <a:ea typeface="+mn-lt"/>
                <a:cs typeface="+mn-lt"/>
              </a:rPr>
              <a:t>)</a:t>
            </a:r>
            <a:r>
              <a:rPr lang="ko-KR">
                <a:ea typeface="+mn-lt"/>
                <a:cs typeface="+mn-lt"/>
              </a:rPr>
              <a:t> </a:t>
            </a:r>
            <a:endParaRPr lang="ko-KR"/>
          </a:p>
          <a:p>
            <a:r>
              <a:rPr lang="ko-KR" err="1">
                <a:ea typeface="+mn-lt"/>
                <a:cs typeface="+mn-lt"/>
              </a:rPr>
              <a:t>dataset을</a:t>
            </a:r>
            <a:r>
              <a:rPr lang="ko-KR">
                <a:ea typeface="+mn-lt"/>
                <a:cs typeface="+mn-lt"/>
              </a:rPr>
              <a:t> 이용한 항공기 기종 분류</a:t>
            </a:r>
            <a:endParaRPr lang="en-US" altLang="ko-KR">
              <a:ea typeface="맑은 고딕"/>
            </a:endParaRPr>
          </a:p>
          <a:p>
            <a:endParaRPr lang="ko-KR" altLang="en-US">
              <a:ea typeface="+mn-lt"/>
              <a:cs typeface="+mn-lt"/>
            </a:endParaRPr>
          </a:p>
          <a:p>
            <a:r>
              <a:rPr lang="ko-KR">
                <a:ea typeface="+mn-lt"/>
                <a:cs typeface="+mn-lt"/>
              </a:rPr>
              <a:t>김무성 / 김시현 / 이병욱</a:t>
            </a:r>
            <a:endParaRPr lang="ko-KR"/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7D230-8DEC-7DE0-F497-5B0E04A9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ea typeface="+mj-lt"/>
                <a:cs typeface="+mj-lt"/>
              </a:rPr>
              <a:t>1. 프로젝트 목표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93128-A3A6-F175-680A-E39677D28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ko-KR"/>
          </a:p>
          <a:p>
            <a:pPr algn="l" rtl="0"/>
            <a:r>
              <a:rPr lang="ko-KR" sz="2800" b="0" i="0" kern="1200">
                <a:solidFill>
                  <a:srgbClr val="242424"/>
                </a:solidFill>
                <a:latin typeface="-apple-system"/>
                <a:ea typeface="맑은 고딕"/>
                <a:cs typeface="+mn-cs"/>
              </a:rPr>
              <a:t>항공기 분류 모델을 통한 </a:t>
            </a:r>
            <a:r>
              <a:rPr lang="en-US" sz="2800" b="0" i="0" kern="1200">
                <a:solidFill>
                  <a:srgbClr val="242424"/>
                </a:solidFill>
                <a:latin typeface="-apple-system"/>
                <a:ea typeface="+mn-ea"/>
                <a:cs typeface="+mn-cs"/>
              </a:rPr>
              <a:t>Image Classification </a:t>
            </a:r>
            <a:r>
              <a:rPr lang="ko-KR" sz="2800" b="0" i="0" kern="1200">
                <a:solidFill>
                  <a:srgbClr val="242424"/>
                </a:solidFill>
                <a:latin typeface="-apple-system"/>
                <a:ea typeface="맑은 고딕"/>
                <a:cs typeface="+mn-cs"/>
              </a:rPr>
              <a:t>실습 </a:t>
            </a:r>
          </a:p>
          <a:p>
            <a:pPr algn="l" rtl="0"/>
            <a:r>
              <a:rPr lang="ko-KR" sz="2800" kern="1200">
                <a:solidFill>
                  <a:srgbClr val="242424"/>
                </a:solidFill>
                <a:latin typeface="-apple-system"/>
                <a:ea typeface="-apple-system"/>
                <a:cs typeface="+mn-cs"/>
              </a:rPr>
              <a:t>  </a:t>
            </a:r>
            <a:r>
              <a:rPr lang="en-US" sz="2800" b="0" i="0" kern="1200">
                <a:solidFill>
                  <a:srgbClr val="242424"/>
                </a:solidFill>
                <a:latin typeface="-apple-system"/>
                <a:ea typeface="맑은 고딕"/>
                <a:cs typeface="+mn-cs"/>
              </a:rPr>
              <a:t>+ </a:t>
            </a:r>
            <a:r>
              <a:rPr lang="ko-KR" sz="2800" b="0" i="0" kern="1200">
                <a:solidFill>
                  <a:srgbClr val="242424"/>
                </a:solidFill>
                <a:latin typeface="-apple-system"/>
                <a:ea typeface="맑은 고딕"/>
                <a:cs typeface="+mn-cs"/>
              </a:rPr>
              <a:t>추후 활용 방안 선정 후 시각화 및 서비싱</a:t>
            </a:r>
            <a:r>
              <a:rPr lang="ko-KR" sz="2800" b="0" i="0" kern="1200">
                <a:solidFill>
                  <a:srgbClr val="242424"/>
                </a:solidFill>
                <a:latin typeface="-apple-system"/>
                <a:ea typeface="-apple-system"/>
                <a:cs typeface="+mn-cs"/>
              </a:rPr>
              <a:t> 계획 설정</a:t>
            </a:r>
            <a:endParaRPr lang="ko-KR" altLang="en-US"/>
          </a:p>
        </p:txBody>
      </p:sp>
      <p:pic>
        <p:nvPicPr>
          <p:cNvPr id="4" name="그림 4" descr="하늘, 실외, 평면, 운송이(가) 표시된 사진&#10;&#10;자동 생성된 설명">
            <a:extLst>
              <a:ext uri="{FF2B5EF4-FFF2-40B4-BE49-F238E27FC236}">
                <a16:creationId xmlns:a16="http://schemas.microsoft.com/office/drawing/2014/main" id="{F596C0E4-BB89-EE40-0431-B0AD0A9EC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482" y="3695375"/>
            <a:ext cx="3391468" cy="225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4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98D90-D32E-14EF-6934-9B8EF925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ea typeface="+mj-lt"/>
                <a:cs typeface="+mj-lt"/>
              </a:rPr>
              <a:t>2. </a:t>
            </a:r>
            <a:r>
              <a:rPr lang="ko-KR" err="1">
                <a:ea typeface="+mj-lt"/>
                <a:cs typeface="+mj-lt"/>
              </a:rPr>
              <a:t>Dataset</a:t>
            </a:r>
            <a:r>
              <a:rPr lang="ko-KR">
                <a:ea typeface="+mj-lt"/>
                <a:cs typeface="+mj-lt"/>
              </a:rPr>
              <a:t> 소개</a:t>
            </a:r>
            <a:endParaRPr lang="ko-KR"/>
          </a:p>
        </p:txBody>
      </p:sp>
      <p:pic>
        <p:nvPicPr>
          <p:cNvPr id="4" name="그림 4" descr="텍스트, 다른, 여러개이(가) 표시된 사진&#10;&#10;자동 생성된 설명">
            <a:extLst>
              <a:ext uri="{FF2B5EF4-FFF2-40B4-BE49-F238E27FC236}">
                <a16:creationId xmlns:a16="http://schemas.microsoft.com/office/drawing/2014/main" id="{4A3E667B-2D1E-1BBC-1E82-A36613A49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130" y="2213814"/>
            <a:ext cx="4566117" cy="3042999"/>
          </a:xfr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7708E92-8D32-066A-1EF9-571111232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048248"/>
              </p:ext>
            </p:extLst>
          </p:nvPr>
        </p:nvGraphicFramePr>
        <p:xfrm>
          <a:off x="5525219" y="2781547"/>
          <a:ext cx="5943600" cy="1837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2306704602"/>
                    </a:ext>
                  </a:extLst>
                </a:gridCol>
                <a:gridCol w="4508500">
                  <a:extLst>
                    <a:ext uri="{9D8B030D-6E8A-4147-A177-3AD203B41FA5}">
                      <a16:colId xmlns:a16="http://schemas.microsoft.com/office/drawing/2014/main" val="2932377423"/>
                    </a:ext>
                  </a:extLst>
                </a:gridCol>
              </a:tblGrid>
              <a:tr h="611378"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</a:rPr>
                        <a:t>이미지 수</a:t>
                      </a:r>
                      <a:endParaRPr lang="ko-KR" altLang="en-US" sz="1800">
                        <a:effectLst/>
                      </a:endParaRPr>
                    </a:p>
                  </a:txBody>
                  <a:tcPr marL="282194" marR="90297" marT="45085" marB="4508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</a:rPr>
                        <a:t>100</a:t>
                      </a:r>
                      <a:r>
                        <a:rPr lang="ko-KR" altLang="en-US" sz="1400">
                          <a:effectLst/>
                        </a:rPr>
                        <a:t>개 항공기 기종 별 </a:t>
                      </a:r>
                      <a:r>
                        <a:rPr lang="en-US" altLang="ko-KR" sz="1400">
                          <a:effectLst/>
                        </a:rPr>
                        <a:t>100</a:t>
                      </a:r>
                      <a:r>
                        <a:rPr lang="ko-KR" altLang="en-US" sz="1400">
                          <a:effectLst/>
                        </a:rPr>
                        <a:t>장의 이미지</a:t>
                      </a:r>
                      <a:r>
                        <a:rPr lang="en-US" altLang="ko-KR" sz="1400">
                          <a:effectLst/>
                        </a:rPr>
                        <a:t>(</a:t>
                      </a:r>
                      <a:r>
                        <a:rPr lang="ko-KR" altLang="en-US" sz="1400">
                          <a:effectLst/>
                        </a:rPr>
                        <a:t>총 </a:t>
                      </a:r>
                      <a:r>
                        <a:rPr lang="en-US" altLang="ko-KR" sz="1400">
                          <a:effectLst/>
                        </a:rPr>
                        <a:t>10,000</a:t>
                      </a:r>
                      <a:r>
                        <a:rPr lang="ko-KR" altLang="en-US" sz="1400">
                          <a:effectLst/>
                        </a:rPr>
                        <a:t>장</a:t>
                      </a:r>
                      <a:r>
                        <a:rPr lang="en-US" altLang="ko-KR" sz="1400">
                          <a:effectLst/>
                        </a:rPr>
                        <a:t>)</a:t>
                      </a:r>
                      <a:endParaRPr lang="ko-KR" altLang="en-US" sz="1800">
                        <a:effectLst/>
                      </a:endParaRPr>
                    </a:p>
                  </a:txBody>
                  <a:tcPr marL="282194" marR="188087" marT="94107" marB="94107" anchor="ctr"/>
                </a:tc>
                <a:extLst>
                  <a:ext uri="{0D108BD9-81ED-4DB2-BD59-A6C34878D82A}">
                    <a16:rowId xmlns:a16="http://schemas.microsoft.com/office/drawing/2014/main" val="100019775"/>
                  </a:ext>
                </a:extLst>
              </a:tr>
              <a:tr h="611378"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</a:rPr>
                        <a:t>데이터 형식</a:t>
                      </a:r>
                      <a:endParaRPr lang="ko-KR" altLang="en-US" sz="1800">
                        <a:effectLst/>
                      </a:endParaRPr>
                    </a:p>
                  </a:txBody>
                  <a:tcPr marL="282194" marR="90297" marT="45085" marB="4508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</a:rPr>
                        <a:t>Jpg</a:t>
                      </a:r>
                      <a:endParaRPr lang="af-ZA" sz="1800">
                        <a:effectLst/>
                      </a:endParaRPr>
                    </a:p>
                  </a:txBody>
                  <a:tcPr marL="282194" marR="188087" marT="94107" marB="94107" anchor="ctr"/>
                </a:tc>
                <a:extLst>
                  <a:ext uri="{0D108BD9-81ED-4DB2-BD59-A6C34878D82A}">
                    <a16:rowId xmlns:a16="http://schemas.microsoft.com/office/drawing/2014/main" val="2393477198"/>
                  </a:ext>
                </a:extLst>
              </a:tr>
              <a:tr h="611378"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</a:rPr>
                        <a:t>출처</a:t>
                      </a:r>
                      <a:endParaRPr lang="ko-KR" altLang="en-US" sz="1800">
                        <a:effectLst/>
                      </a:endParaRPr>
                    </a:p>
                  </a:txBody>
                  <a:tcPr marL="282194" marR="90297" marT="45085" marB="4508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</a:rPr>
                        <a:t>https://www.kaggle.com/datasets/seryouxblaster764/fgvc-aircraft?resource=download</a:t>
                      </a:r>
                      <a:endParaRPr lang="af-ZA" sz="1800">
                        <a:effectLst/>
                      </a:endParaRPr>
                    </a:p>
                  </a:txBody>
                  <a:tcPr marL="282194" marR="188087" marT="94107" marB="94107" anchor="ctr"/>
                </a:tc>
                <a:extLst>
                  <a:ext uri="{0D108BD9-81ED-4DB2-BD59-A6C34878D82A}">
                    <a16:rowId xmlns:a16="http://schemas.microsoft.com/office/drawing/2014/main" val="811435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54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FD672-2B95-D967-C9EC-0747CCB8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ea typeface="+mj-lt"/>
                <a:cs typeface="+mj-lt"/>
              </a:rPr>
              <a:t>3. 프로젝트 진행 계획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87542-6BD2-50AF-9DC6-89D723FFA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ko-KR">
              <a:ea typeface="+mn-lt"/>
              <a:cs typeface="+mn-lt"/>
            </a:endParaRPr>
          </a:p>
          <a:p>
            <a:r>
              <a:rPr lang="ko-KR">
                <a:ea typeface="+mn-lt"/>
                <a:cs typeface="+mn-lt"/>
              </a:rPr>
              <a:t>데이터 수집방안</a:t>
            </a:r>
          </a:p>
          <a:p>
            <a:pPr lvl="1"/>
            <a:r>
              <a:rPr lang="ko-KR" err="1">
                <a:ea typeface="+mn-lt"/>
                <a:cs typeface="+mn-lt"/>
              </a:rPr>
              <a:t>Kaggle</a:t>
            </a:r>
            <a:r>
              <a:rPr lang="ko-KR">
                <a:ea typeface="+mn-lt"/>
                <a:cs typeface="+mn-lt"/>
              </a:rPr>
              <a:t> 내 데이터셋 확보</a:t>
            </a:r>
          </a:p>
          <a:p>
            <a:pPr lvl="1"/>
            <a:endParaRPr lang="ko-KR" altLang="en-US">
              <a:ea typeface="+mn-lt"/>
              <a:cs typeface="+mn-lt"/>
            </a:endParaRPr>
          </a:p>
          <a:p>
            <a:r>
              <a:rPr lang="ko-KR" err="1">
                <a:ea typeface="+mn-lt"/>
                <a:cs typeface="+mn-lt"/>
              </a:rPr>
              <a:t>일자별</a:t>
            </a:r>
            <a:r>
              <a:rPr lang="ko-KR">
                <a:ea typeface="+mn-lt"/>
                <a:cs typeface="+mn-lt"/>
              </a:rPr>
              <a:t> 진행방안</a:t>
            </a:r>
          </a:p>
          <a:p>
            <a:pPr lvl="1"/>
            <a:r>
              <a:rPr lang="ko-KR">
                <a:ea typeface="+mn-lt"/>
                <a:cs typeface="+mn-lt"/>
              </a:rPr>
              <a:t>1/10: </a:t>
            </a:r>
            <a:r>
              <a:rPr lang="ko-KR" altLang="en-US">
                <a:ea typeface="+mn-lt"/>
                <a:cs typeface="+mn-lt"/>
              </a:rPr>
              <a:t>모델 선정 </a:t>
            </a:r>
            <a:r>
              <a:rPr lang="ko-KR">
                <a:ea typeface="+mn-lt"/>
                <a:cs typeface="+mn-lt"/>
              </a:rPr>
              <a:t>및 </a:t>
            </a:r>
            <a:r>
              <a:rPr lang="ko-KR" altLang="en-US">
                <a:ea typeface="+mn-lt"/>
                <a:cs typeface="+mn-lt"/>
              </a:rPr>
              <a:t>코드 구축</a:t>
            </a:r>
            <a:endParaRPr lang="ko-KR">
              <a:ea typeface="+mn-lt"/>
              <a:cs typeface="+mn-lt"/>
            </a:endParaRPr>
          </a:p>
          <a:p>
            <a:pPr lvl="1"/>
            <a:r>
              <a:rPr lang="ko-KR">
                <a:ea typeface="+mn-lt"/>
                <a:cs typeface="+mn-lt"/>
              </a:rPr>
              <a:t>1/11: 학습 진행</a:t>
            </a:r>
          </a:p>
          <a:p>
            <a:pPr lvl="1"/>
            <a:r>
              <a:rPr lang="ko-KR">
                <a:ea typeface="+mn-lt"/>
                <a:cs typeface="+mn-lt"/>
              </a:rPr>
              <a:t>1/12: 회의를 통한 서비싱 방안 </a:t>
            </a:r>
            <a:r>
              <a:rPr lang="ko-KR" altLang="en-US">
                <a:ea typeface="+mn-lt"/>
                <a:cs typeface="+mn-lt"/>
              </a:rPr>
              <a:t>모색</a:t>
            </a:r>
            <a:r>
              <a:rPr lang="ko-KR">
                <a:ea typeface="+mn-lt"/>
                <a:cs typeface="+mn-lt"/>
              </a:rPr>
              <a:t> 및 보고서 작성</a:t>
            </a:r>
          </a:p>
          <a:p>
            <a:pPr lvl="1"/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5377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3A9409AADA03648B1411274691C01D3" ma:contentTypeVersion="2" ma:contentTypeDescription="새 문서를 만듭니다." ma:contentTypeScope="" ma:versionID="c9fbfe6fc8397dee4443b0cdbbec6c98">
  <xsd:schema xmlns:xsd="http://www.w3.org/2001/XMLSchema" xmlns:xs="http://www.w3.org/2001/XMLSchema" xmlns:p="http://schemas.microsoft.com/office/2006/metadata/properties" xmlns:ns2="cd172fa1-7baa-4400-9b9f-c5ce694fc0b4" targetNamespace="http://schemas.microsoft.com/office/2006/metadata/properties" ma:root="true" ma:fieldsID="b6a2f708a08d6b96d4dd284e00d8e093" ns2:_="">
    <xsd:import namespace="cd172fa1-7baa-4400-9b9f-c5ce694fc0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72fa1-7baa-4400-9b9f-c5ce694fc0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B4F837-A524-43AC-AE6D-E3FC169D08A4}">
  <ds:schemaRefs>
    <ds:schemaRef ds:uri="cd172fa1-7baa-4400-9b9f-c5ce694fc0b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D7A5580-06ED-48CD-B446-2A6FBEF9724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0C4A2AE-E069-4F90-A155-591A631ACE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테마</vt:lpstr>
      <vt:lpstr>[프로젝트 7팀]  진행 계획</vt:lpstr>
      <vt:lpstr>1. 프로젝트 목표</vt:lpstr>
      <vt:lpstr>2. Dataset 소개</vt:lpstr>
      <vt:lpstr>3. 프로젝트 진행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1</cp:revision>
  <dcterms:created xsi:type="dcterms:W3CDTF">2023-01-10T03:56:58Z</dcterms:created>
  <dcterms:modified xsi:type="dcterms:W3CDTF">2023-01-10T04:04:05Z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0x01010013A9409AADA03648B1411274691C01D3</vt:lpwstr>
  </property>
</Properties>
</file>