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7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9" r:id="rId4"/>
    <p:sldId id="512" r:id="rId5"/>
    <p:sldId id="516" r:id="rId6"/>
    <p:sldId id="506" r:id="rId7"/>
    <p:sldId id="513" r:id="rId8"/>
    <p:sldId id="514" r:id="rId9"/>
    <p:sldId id="507" r:id="rId10"/>
    <p:sldId id="517" r:id="rId11"/>
    <p:sldId id="518" r:id="rId12"/>
    <p:sldId id="510" r:id="rId13"/>
    <p:sldId id="515" r:id="rId14"/>
    <p:sldId id="519" r:id="rId15"/>
    <p:sldId id="52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DFFAE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 autoAdjust="0"/>
    <p:restoredTop sz="89239" autoAdjust="0"/>
  </p:normalViewPr>
  <p:slideViewPr>
    <p:cSldViewPr snapToGrid="0" snapToObjects="1">
      <p:cViewPr varScale="1">
        <p:scale>
          <a:sx n="61" d="100"/>
          <a:sy n="61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CC4517D1-3054-4F22-9512-890A688F2DE8}"/>
    <pc:docChg chg="delSld modSld">
      <pc:chgData name="Mike B" userId="5c4bf6a326bf31f5" providerId="LiveId" clId="{CC4517D1-3054-4F22-9512-890A688F2DE8}" dt="2022-09-05T18:13:33.644" v="5" actId="20577"/>
      <pc:docMkLst>
        <pc:docMk/>
      </pc:docMkLst>
      <pc:sldChg chg="modSp">
        <pc:chgData name="Mike B" userId="5c4bf6a326bf31f5" providerId="LiveId" clId="{CC4517D1-3054-4F22-9512-890A688F2DE8}" dt="2022-09-05T18:13:33.644" v="5" actId="20577"/>
        <pc:sldMkLst>
          <pc:docMk/>
          <pc:sldMk cId="3645807541" sldId="397"/>
        </pc:sldMkLst>
        <pc:spChg chg="mod">
          <ac:chgData name="Mike B" userId="5c4bf6a326bf31f5" providerId="LiveId" clId="{CC4517D1-3054-4F22-9512-890A688F2DE8}" dt="2022-09-05T18:13:33.644" v="5" actId="20577"/>
          <ac:spMkLst>
            <pc:docMk/>
            <pc:sldMk cId="3645807541" sldId="397"/>
            <ac:spMk id="3" creationId="{00000000-0000-0000-0000-000000000000}"/>
          </ac:spMkLst>
        </pc:spChg>
      </pc:sldChg>
      <pc:sldChg chg="del">
        <pc:chgData name="Mike B" userId="5c4bf6a326bf31f5" providerId="LiveId" clId="{CC4517D1-3054-4F22-9512-890A688F2DE8}" dt="2022-09-05T18:11:36.508" v="0" actId="47"/>
        <pc:sldMkLst>
          <pc:docMk/>
          <pc:sldMk cId="3504110085" sldId="430"/>
        </pc:sldMkLst>
      </pc:sldChg>
    </pc:docChg>
  </pc:docChgLst>
  <pc:docChgLst>
    <pc:chgData name="Mike B" userId="5c4bf6a326bf31f5" providerId="LiveId" clId="{EDCD770A-1E63-4660-8220-DC2DAD01EDDA}"/>
    <pc:docChg chg="undo custSel addSld delSld modSld sldOrd">
      <pc:chgData name="Mike B" userId="5c4bf6a326bf31f5" providerId="LiveId" clId="{EDCD770A-1E63-4660-8220-DC2DAD01EDDA}" dt="2025-02-16T20:18:40.603" v="1309" actId="20577"/>
      <pc:docMkLst>
        <pc:docMk/>
      </pc:docMkLst>
      <pc:sldChg chg="modSp mod">
        <pc:chgData name="Mike B" userId="5c4bf6a326bf31f5" providerId="LiveId" clId="{EDCD770A-1E63-4660-8220-DC2DAD01EDDA}" dt="2025-02-16T20:16:33.674" v="1053" actId="20577"/>
        <pc:sldMkLst>
          <pc:docMk/>
          <pc:sldMk cId="2712217232" sldId="257"/>
        </pc:sldMkLst>
        <pc:spChg chg="mod">
          <ac:chgData name="Mike B" userId="5c4bf6a326bf31f5" providerId="LiveId" clId="{EDCD770A-1E63-4660-8220-DC2DAD01EDDA}" dt="2025-02-16T20:16:33.674" v="1053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EDCD770A-1E63-4660-8220-DC2DAD01EDDA}" dt="2025-02-16T20:18:40.603" v="1309" actId="20577"/>
        <pc:sldMkLst>
          <pc:docMk/>
          <pc:sldMk cId="1607287902" sldId="259"/>
        </pc:sldMkLst>
        <pc:spChg chg="mod">
          <ac:chgData name="Mike B" userId="5c4bf6a326bf31f5" providerId="LiveId" clId="{EDCD770A-1E63-4660-8220-DC2DAD01EDDA}" dt="2025-02-16T20:18:40.603" v="1309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2991803247" sldId="404"/>
        </pc:sldMkLst>
      </pc:sldChg>
      <pc:sldChg chg="modSp mod">
        <pc:chgData name="Mike B" userId="5c4bf6a326bf31f5" providerId="LiveId" clId="{EDCD770A-1E63-4660-8220-DC2DAD01EDDA}" dt="2025-02-16T19:41:02.882" v="210" actId="20577"/>
        <pc:sldMkLst>
          <pc:docMk/>
          <pc:sldMk cId="2704776087" sldId="506"/>
        </pc:sldMkLst>
        <pc:spChg chg="mod">
          <ac:chgData name="Mike B" userId="5c4bf6a326bf31f5" providerId="LiveId" clId="{EDCD770A-1E63-4660-8220-DC2DAD01EDDA}" dt="2025-02-16T19:41:02.882" v="210" actId="20577"/>
          <ac:spMkLst>
            <pc:docMk/>
            <pc:sldMk cId="2704776087" sldId="506"/>
            <ac:spMk id="3" creationId="{00000000-0000-0000-0000-000000000000}"/>
          </ac:spMkLst>
        </pc:spChg>
      </pc:sldChg>
      <pc:sldChg chg="addSp delSp modSp mod">
        <pc:chgData name="Mike B" userId="5c4bf6a326bf31f5" providerId="LiveId" clId="{EDCD770A-1E63-4660-8220-DC2DAD01EDDA}" dt="2025-02-16T19:47:23.695" v="517" actId="1076"/>
        <pc:sldMkLst>
          <pc:docMk/>
          <pc:sldMk cId="2804377269" sldId="507"/>
        </pc:sldMkLst>
        <pc:spChg chg="mod">
          <ac:chgData name="Mike B" userId="5c4bf6a326bf31f5" providerId="LiveId" clId="{EDCD770A-1E63-4660-8220-DC2DAD01EDDA}" dt="2025-02-16T19:46:37.901" v="510" actId="20577"/>
          <ac:spMkLst>
            <pc:docMk/>
            <pc:sldMk cId="2804377269" sldId="507"/>
            <ac:spMk id="2" creationId="{00000000-0000-0000-0000-000000000000}"/>
          </ac:spMkLst>
        </pc:spChg>
        <pc:picChg chg="del">
          <ac:chgData name="Mike B" userId="5c4bf6a326bf31f5" providerId="LiveId" clId="{EDCD770A-1E63-4660-8220-DC2DAD01EDDA}" dt="2025-02-16T19:47:01.787" v="511" actId="478"/>
          <ac:picMkLst>
            <pc:docMk/>
            <pc:sldMk cId="2804377269" sldId="507"/>
            <ac:picMk id="7" creationId="{B88AB253-3453-C389-9C39-5D4ABB1F8228}"/>
          </ac:picMkLst>
        </pc:picChg>
        <pc:picChg chg="add mod">
          <ac:chgData name="Mike B" userId="5c4bf6a326bf31f5" providerId="LiveId" clId="{EDCD770A-1E63-4660-8220-DC2DAD01EDDA}" dt="2025-02-16T19:47:09.928" v="515" actId="1076"/>
          <ac:picMkLst>
            <pc:docMk/>
            <pc:sldMk cId="2804377269" sldId="507"/>
            <ac:picMk id="8" creationId="{8FB9D3F4-CDB0-E858-F0D4-5F9D020E9D45}"/>
          </ac:picMkLst>
        </pc:picChg>
        <pc:picChg chg="add mod">
          <ac:chgData name="Mike B" userId="5c4bf6a326bf31f5" providerId="LiveId" clId="{EDCD770A-1E63-4660-8220-DC2DAD01EDDA}" dt="2025-02-16T19:47:23.695" v="517" actId="1076"/>
          <ac:picMkLst>
            <pc:docMk/>
            <pc:sldMk cId="2804377269" sldId="507"/>
            <ac:picMk id="10" creationId="{E695DDF5-49FB-9D45-E2FC-FB49374FCC1A}"/>
          </ac:picMkLst>
        </pc:picChg>
        <pc:picChg chg="del">
          <ac:chgData name="Mike B" userId="5c4bf6a326bf31f5" providerId="LiveId" clId="{EDCD770A-1E63-4660-8220-DC2DAD01EDDA}" dt="2025-02-16T19:47:05.774" v="514" actId="478"/>
          <ac:picMkLst>
            <pc:docMk/>
            <pc:sldMk cId="2804377269" sldId="507"/>
            <ac:picMk id="13" creationId="{B08AC098-4C07-E453-9817-588007A6AB6B}"/>
          </ac:picMkLst>
        </pc:picChg>
      </pc:sldChg>
      <pc:sldChg chg="addSp delSp modSp mod">
        <pc:chgData name="Mike B" userId="5c4bf6a326bf31f5" providerId="LiveId" clId="{EDCD770A-1E63-4660-8220-DC2DAD01EDDA}" dt="2025-02-16T19:53:24.400" v="699" actId="1076"/>
        <pc:sldMkLst>
          <pc:docMk/>
          <pc:sldMk cId="1238341542" sldId="510"/>
        </pc:sldMkLst>
        <pc:picChg chg="add mod">
          <ac:chgData name="Mike B" userId="5c4bf6a326bf31f5" providerId="LiveId" clId="{EDCD770A-1E63-4660-8220-DC2DAD01EDDA}" dt="2025-02-16T19:53:24.400" v="699" actId="1076"/>
          <ac:picMkLst>
            <pc:docMk/>
            <pc:sldMk cId="1238341542" sldId="510"/>
            <ac:picMk id="7" creationId="{8A699A4C-CD8A-D6F8-B89F-367E1DA15B4D}"/>
          </ac:picMkLst>
        </pc:picChg>
        <pc:picChg chg="del">
          <ac:chgData name="Mike B" userId="5c4bf6a326bf31f5" providerId="LiveId" clId="{EDCD770A-1E63-4660-8220-DC2DAD01EDDA}" dt="2025-02-16T19:53:18.269" v="695" actId="478"/>
          <ac:picMkLst>
            <pc:docMk/>
            <pc:sldMk cId="1238341542" sldId="510"/>
            <ac:picMk id="8" creationId="{764DF8B0-6F16-7381-45A3-F5AA45ADA627}"/>
          </ac:picMkLst>
        </pc:picChg>
      </pc:sldChg>
      <pc:sldChg chg="modSp mod">
        <pc:chgData name="Mike B" userId="5c4bf6a326bf31f5" providerId="LiveId" clId="{EDCD770A-1E63-4660-8220-DC2DAD01EDDA}" dt="2025-02-16T19:37:35.130" v="13" actId="20577"/>
        <pc:sldMkLst>
          <pc:docMk/>
          <pc:sldMk cId="2496042967" sldId="512"/>
        </pc:sldMkLst>
        <pc:spChg chg="mod">
          <ac:chgData name="Mike B" userId="5c4bf6a326bf31f5" providerId="LiveId" clId="{EDCD770A-1E63-4660-8220-DC2DAD01EDDA}" dt="2025-02-16T19:37:35.130" v="13" actId="20577"/>
          <ac:spMkLst>
            <pc:docMk/>
            <pc:sldMk cId="2496042967" sldId="512"/>
            <ac:spMk id="4" creationId="{00000000-0000-0000-0000-000000000000}"/>
          </ac:spMkLst>
        </pc:spChg>
      </pc:sldChg>
      <pc:sldChg chg="addSp delSp modSp mod">
        <pc:chgData name="Mike B" userId="5c4bf6a326bf31f5" providerId="LiveId" clId="{EDCD770A-1E63-4660-8220-DC2DAD01EDDA}" dt="2025-02-16T19:46:12.268" v="470" actId="113"/>
        <pc:sldMkLst>
          <pc:docMk/>
          <pc:sldMk cId="974125507" sldId="514"/>
        </pc:sldMkLst>
        <pc:spChg chg="mod">
          <ac:chgData name="Mike B" userId="5c4bf6a326bf31f5" providerId="LiveId" clId="{EDCD770A-1E63-4660-8220-DC2DAD01EDDA}" dt="2025-02-16T19:42:11.132" v="388" actId="20577"/>
          <ac:spMkLst>
            <pc:docMk/>
            <pc:sldMk cId="974125507" sldId="514"/>
            <ac:spMk id="3" creationId="{00000000-0000-0000-0000-000000000000}"/>
          </ac:spMkLst>
        </pc:spChg>
        <pc:spChg chg="mod">
          <ac:chgData name="Mike B" userId="5c4bf6a326bf31f5" providerId="LiveId" clId="{EDCD770A-1E63-4660-8220-DC2DAD01EDDA}" dt="2025-02-16T19:46:12.268" v="470" actId="113"/>
          <ac:spMkLst>
            <pc:docMk/>
            <pc:sldMk cId="974125507" sldId="514"/>
            <ac:spMk id="8" creationId="{7D1A7088-C62F-5085-27AF-6F6C2DEF224E}"/>
          </ac:spMkLst>
        </pc:spChg>
        <pc:picChg chg="add">
          <ac:chgData name="Mike B" userId="5c4bf6a326bf31f5" providerId="LiveId" clId="{EDCD770A-1E63-4660-8220-DC2DAD01EDDA}" dt="2025-02-16T19:45:38.458" v="390" actId="22"/>
          <ac:picMkLst>
            <pc:docMk/>
            <pc:sldMk cId="974125507" sldId="514"/>
            <ac:picMk id="7" creationId="{64F71676-C1FD-C004-0B36-C7603AAA1953}"/>
          </ac:picMkLst>
        </pc:picChg>
        <pc:picChg chg="del">
          <ac:chgData name="Mike B" userId="5c4bf6a326bf31f5" providerId="LiveId" clId="{EDCD770A-1E63-4660-8220-DC2DAD01EDDA}" dt="2025-02-16T19:45:37.596" v="389" actId="478"/>
          <ac:picMkLst>
            <pc:docMk/>
            <pc:sldMk cId="974125507" sldId="514"/>
            <ac:picMk id="11" creationId="{C1E053A8-59F8-9614-17B8-FBCAB2FF2902}"/>
          </ac:picMkLst>
        </pc:picChg>
      </pc:sldChg>
      <pc:sldChg chg="addSp delSp modSp mod">
        <pc:chgData name="Mike B" userId="5c4bf6a326bf31f5" providerId="LiveId" clId="{EDCD770A-1E63-4660-8220-DC2DAD01EDDA}" dt="2025-02-16T19:54:28.366" v="728" actId="14100"/>
        <pc:sldMkLst>
          <pc:docMk/>
          <pc:sldMk cId="313597433" sldId="515"/>
        </pc:sldMkLst>
        <pc:spChg chg="mod">
          <ac:chgData name="Mike B" userId="5c4bf6a326bf31f5" providerId="LiveId" clId="{EDCD770A-1E63-4660-8220-DC2DAD01EDDA}" dt="2025-02-16T19:53:53.731" v="724" actId="20577"/>
          <ac:spMkLst>
            <pc:docMk/>
            <pc:sldMk cId="313597433" sldId="515"/>
            <ac:spMk id="3" creationId="{00000000-0000-0000-0000-000000000000}"/>
          </ac:spMkLst>
        </pc:spChg>
        <pc:picChg chg="del">
          <ac:chgData name="Mike B" userId="5c4bf6a326bf31f5" providerId="LiveId" clId="{EDCD770A-1E63-4660-8220-DC2DAD01EDDA}" dt="2025-02-16T19:54:22.574" v="725" actId="478"/>
          <ac:picMkLst>
            <pc:docMk/>
            <pc:sldMk cId="313597433" sldId="515"/>
            <ac:picMk id="7" creationId="{2371619C-2340-F668-319F-D7B6F37CBD38}"/>
          </ac:picMkLst>
        </pc:picChg>
        <pc:picChg chg="add mod">
          <ac:chgData name="Mike B" userId="5c4bf6a326bf31f5" providerId="LiveId" clId="{EDCD770A-1E63-4660-8220-DC2DAD01EDDA}" dt="2025-02-16T19:54:28.366" v="728" actId="14100"/>
          <ac:picMkLst>
            <pc:docMk/>
            <pc:sldMk cId="313597433" sldId="515"/>
            <ac:picMk id="8" creationId="{301BDC97-91EB-25AC-4FDA-8C6D8A53408F}"/>
          </ac:picMkLst>
        </pc:picChg>
      </pc:sldChg>
      <pc:sldChg chg="modSp mod">
        <pc:chgData name="Mike B" userId="5c4bf6a326bf31f5" providerId="LiveId" clId="{EDCD770A-1E63-4660-8220-DC2DAD01EDDA}" dt="2025-02-16T19:38:38.843" v="76" actId="20577"/>
        <pc:sldMkLst>
          <pc:docMk/>
          <pc:sldMk cId="2573585258" sldId="516"/>
        </pc:sldMkLst>
        <pc:spChg chg="mod">
          <ac:chgData name="Mike B" userId="5c4bf6a326bf31f5" providerId="LiveId" clId="{EDCD770A-1E63-4660-8220-DC2DAD01EDDA}" dt="2025-02-16T19:38:38.843" v="76" actId="20577"/>
          <ac:spMkLst>
            <pc:docMk/>
            <pc:sldMk cId="2573585258" sldId="516"/>
            <ac:spMk id="3" creationId="{00000000-0000-0000-0000-000000000000}"/>
          </ac:spMkLst>
        </pc:sp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421379234" sldId="517"/>
        </pc:sldMkLst>
      </pc:sldChg>
      <pc:sldChg chg="addSp delSp modSp add mod ord">
        <pc:chgData name="Mike B" userId="5c4bf6a326bf31f5" providerId="LiveId" clId="{EDCD770A-1E63-4660-8220-DC2DAD01EDDA}" dt="2025-02-16T19:50:44.631" v="678" actId="20577"/>
        <pc:sldMkLst>
          <pc:docMk/>
          <pc:sldMk cId="1190834396" sldId="517"/>
        </pc:sldMkLst>
        <pc:spChg chg="mod">
          <ac:chgData name="Mike B" userId="5c4bf6a326bf31f5" providerId="LiveId" clId="{EDCD770A-1E63-4660-8220-DC2DAD01EDDA}" dt="2025-02-16T19:48:05.369" v="614" actId="20577"/>
          <ac:spMkLst>
            <pc:docMk/>
            <pc:sldMk cId="1190834396" sldId="517"/>
            <ac:spMk id="3" creationId="{00000000-0000-0000-0000-000000000000}"/>
          </ac:spMkLst>
        </pc:spChg>
        <pc:spChg chg="mod">
          <ac:chgData name="Mike B" userId="5c4bf6a326bf31f5" providerId="LiveId" clId="{EDCD770A-1E63-4660-8220-DC2DAD01EDDA}" dt="2025-02-16T19:50:44.631" v="678" actId="20577"/>
          <ac:spMkLst>
            <pc:docMk/>
            <pc:sldMk cId="1190834396" sldId="517"/>
            <ac:spMk id="8" creationId="{7D1A7088-C62F-5085-27AF-6F6C2DEF224E}"/>
          </ac:spMkLst>
        </pc:spChg>
        <pc:picChg chg="del">
          <ac:chgData name="Mike B" userId="5c4bf6a326bf31f5" providerId="LiveId" clId="{EDCD770A-1E63-4660-8220-DC2DAD01EDDA}" dt="2025-02-16T19:48:08.248" v="615" actId="478"/>
          <ac:picMkLst>
            <pc:docMk/>
            <pc:sldMk cId="1190834396" sldId="517"/>
            <ac:picMk id="7" creationId="{64F71676-C1FD-C004-0B36-C7603AAA1953}"/>
          </ac:picMkLst>
        </pc:picChg>
        <pc:picChg chg="add">
          <ac:chgData name="Mike B" userId="5c4bf6a326bf31f5" providerId="LiveId" clId="{EDCD770A-1E63-4660-8220-DC2DAD01EDDA}" dt="2025-02-16T19:50:04.632" v="616" actId="22"/>
          <ac:picMkLst>
            <pc:docMk/>
            <pc:sldMk cId="1190834396" sldId="517"/>
            <ac:picMk id="9" creationId="{3B438A1E-E5C1-6963-92A4-D6B2BA73BA41}"/>
          </ac:picMkLst>
        </pc:pic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2380592273" sldId="518"/>
        </pc:sldMkLst>
      </pc:sldChg>
      <pc:sldChg chg="addSp delSp modSp add mod ord">
        <pc:chgData name="Mike B" userId="5c4bf6a326bf31f5" providerId="LiveId" clId="{EDCD770A-1E63-4660-8220-DC2DAD01EDDA}" dt="2025-02-16T19:52:35.223" v="694" actId="1076"/>
        <pc:sldMkLst>
          <pc:docMk/>
          <pc:sldMk cId="2856101775" sldId="518"/>
        </pc:sldMkLst>
        <pc:spChg chg="mod">
          <ac:chgData name="Mike B" userId="5c4bf6a326bf31f5" providerId="LiveId" clId="{EDCD770A-1E63-4660-8220-DC2DAD01EDDA}" dt="2025-02-16T19:51:14.640" v="686" actId="20577"/>
          <ac:spMkLst>
            <pc:docMk/>
            <pc:sldMk cId="2856101775" sldId="518"/>
            <ac:spMk id="2" creationId="{00000000-0000-0000-0000-000000000000}"/>
          </ac:spMkLst>
        </pc:spChg>
        <pc:picChg chg="add mod">
          <ac:chgData name="Mike B" userId="5c4bf6a326bf31f5" providerId="LiveId" clId="{EDCD770A-1E63-4660-8220-DC2DAD01EDDA}" dt="2025-02-16T19:52:13.591" v="690" actId="1076"/>
          <ac:picMkLst>
            <pc:docMk/>
            <pc:sldMk cId="2856101775" sldId="518"/>
            <ac:picMk id="7" creationId="{BAACC583-BDC4-4DDD-5E2A-E20F790B4D2A}"/>
          </ac:picMkLst>
        </pc:picChg>
        <pc:picChg chg="del">
          <ac:chgData name="Mike B" userId="5c4bf6a326bf31f5" providerId="LiveId" clId="{EDCD770A-1E63-4660-8220-DC2DAD01EDDA}" dt="2025-02-16T19:51:16.405" v="687" actId="478"/>
          <ac:picMkLst>
            <pc:docMk/>
            <pc:sldMk cId="2856101775" sldId="518"/>
            <ac:picMk id="8" creationId="{8FB9D3F4-CDB0-E858-F0D4-5F9D020E9D45}"/>
          </ac:picMkLst>
        </pc:picChg>
        <pc:picChg chg="del">
          <ac:chgData name="Mike B" userId="5c4bf6a326bf31f5" providerId="LiveId" clId="{EDCD770A-1E63-4660-8220-DC2DAD01EDDA}" dt="2025-02-16T19:51:17.671" v="688" actId="478"/>
          <ac:picMkLst>
            <pc:docMk/>
            <pc:sldMk cId="2856101775" sldId="518"/>
            <ac:picMk id="10" creationId="{E695DDF5-49FB-9D45-E2FC-FB49374FCC1A}"/>
          </ac:picMkLst>
        </pc:picChg>
        <pc:picChg chg="add mod">
          <ac:chgData name="Mike B" userId="5c4bf6a326bf31f5" providerId="LiveId" clId="{EDCD770A-1E63-4660-8220-DC2DAD01EDDA}" dt="2025-02-16T19:52:35.223" v="694" actId="1076"/>
          <ac:picMkLst>
            <pc:docMk/>
            <pc:sldMk cId="2856101775" sldId="518"/>
            <ac:picMk id="11" creationId="{6FE5BFB0-520C-5F77-E93E-8ED6B8B22CB2}"/>
          </ac:picMkLst>
        </pc:picChg>
      </pc:sldChg>
      <pc:sldChg chg="add del">
        <pc:chgData name="Mike B" userId="5c4bf6a326bf31f5" providerId="LiveId" clId="{EDCD770A-1E63-4660-8220-DC2DAD01EDDA}" dt="2025-02-16T20:09:16.679" v="730" actId="2890"/>
        <pc:sldMkLst>
          <pc:docMk/>
          <pc:sldMk cId="992972019" sldId="519"/>
        </pc:sldMkLst>
      </pc:sldChg>
      <pc:sldChg chg="addSp delSp modSp add mod ord">
        <pc:chgData name="Mike B" userId="5c4bf6a326bf31f5" providerId="LiveId" clId="{EDCD770A-1E63-4660-8220-DC2DAD01EDDA}" dt="2025-02-16T20:13:08.487" v="989" actId="20577"/>
        <pc:sldMkLst>
          <pc:docMk/>
          <pc:sldMk cId="1013447274" sldId="519"/>
        </pc:sldMkLst>
        <pc:spChg chg="mod">
          <ac:chgData name="Mike B" userId="5c4bf6a326bf31f5" providerId="LiveId" clId="{EDCD770A-1E63-4660-8220-DC2DAD01EDDA}" dt="2025-02-16T20:13:08.487" v="989" actId="20577"/>
          <ac:spMkLst>
            <pc:docMk/>
            <pc:sldMk cId="1013447274" sldId="519"/>
            <ac:spMk id="2" creationId="{00000000-0000-0000-0000-000000000000}"/>
          </ac:spMkLst>
        </pc:spChg>
        <pc:spChg chg="mod">
          <ac:chgData name="Mike B" userId="5c4bf6a326bf31f5" providerId="LiveId" clId="{EDCD770A-1E63-4660-8220-DC2DAD01EDDA}" dt="2025-02-16T20:12:50.003" v="982" actId="20577"/>
          <ac:spMkLst>
            <pc:docMk/>
            <pc:sldMk cId="1013447274" sldId="519"/>
            <ac:spMk id="3" creationId="{00000000-0000-0000-0000-000000000000}"/>
          </ac:spMkLst>
        </pc:spChg>
        <pc:spChg chg="mod">
          <ac:chgData name="Mike B" userId="5c4bf6a326bf31f5" providerId="LiveId" clId="{EDCD770A-1E63-4660-8220-DC2DAD01EDDA}" dt="2025-02-16T20:12:04.548" v="837" actId="20577"/>
          <ac:spMkLst>
            <pc:docMk/>
            <pc:sldMk cId="1013447274" sldId="519"/>
            <ac:spMk id="8" creationId="{7D1A7088-C62F-5085-27AF-6F6C2DEF224E}"/>
          </ac:spMkLst>
        </pc:spChg>
        <pc:picChg chg="add">
          <ac:chgData name="Mike B" userId="5c4bf6a326bf31f5" providerId="LiveId" clId="{EDCD770A-1E63-4660-8220-DC2DAD01EDDA}" dt="2025-02-16T20:11:16.170" v="735" actId="22"/>
          <ac:picMkLst>
            <pc:docMk/>
            <pc:sldMk cId="1013447274" sldId="519"/>
            <ac:picMk id="7" creationId="{35E0D1C6-03A3-A7F8-C089-7E20DFBBF0AF}"/>
          </ac:picMkLst>
        </pc:picChg>
        <pc:picChg chg="del">
          <ac:chgData name="Mike B" userId="5c4bf6a326bf31f5" providerId="LiveId" clId="{EDCD770A-1E63-4660-8220-DC2DAD01EDDA}" dt="2025-02-16T20:09:40.961" v="734" actId="478"/>
          <ac:picMkLst>
            <pc:docMk/>
            <pc:sldMk cId="1013447274" sldId="519"/>
            <ac:picMk id="9" creationId="{3B438A1E-E5C1-6963-92A4-D6B2BA73BA41}"/>
          </ac:picMkLst>
        </pc:pic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3129783820" sldId="519"/>
        </pc:sldMkLst>
      </pc:sldChg>
      <pc:sldChg chg="addSp delSp modSp add mod ord">
        <pc:chgData name="Mike B" userId="5c4bf6a326bf31f5" providerId="LiveId" clId="{EDCD770A-1E63-4660-8220-DC2DAD01EDDA}" dt="2025-02-16T20:15:04.626" v="1045" actId="1037"/>
        <pc:sldMkLst>
          <pc:docMk/>
          <pc:sldMk cId="2213651721" sldId="520"/>
        </pc:sldMkLst>
        <pc:spChg chg="mod">
          <ac:chgData name="Mike B" userId="5c4bf6a326bf31f5" providerId="LiveId" clId="{EDCD770A-1E63-4660-8220-DC2DAD01EDDA}" dt="2025-02-16T20:13:17.977" v="1022" actId="20577"/>
          <ac:spMkLst>
            <pc:docMk/>
            <pc:sldMk cId="2213651721" sldId="520"/>
            <ac:spMk id="2" creationId="{00000000-0000-0000-0000-000000000000}"/>
          </ac:spMkLst>
        </pc:spChg>
        <pc:picChg chg="del">
          <ac:chgData name="Mike B" userId="5c4bf6a326bf31f5" providerId="LiveId" clId="{EDCD770A-1E63-4660-8220-DC2DAD01EDDA}" dt="2025-02-16T20:13:20.599" v="1023" actId="478"/>
          <ac:picMkLst>
            <pc:docMk/>
            <pc:sldMk cId="2213651721" sldId="520"/>
            <ac:picMk id="7" creationId="{BAACC583-BDC4-4DDD-5E2A-E20F790B4D2A}"/>
          </ac:picMkLst>
        </pc:picChg>
        <pc:picChg chg="add mod">
          <ac:chgData name="Mike B" userId="5c4bf6a326bf31f5" providerId="LiveId" clId="{EDCD770A-1E63-4660-8220-DC2DAD01EDDA}" dt="2025-02-16T20:15:04.626" v="1045" actId="1037"/>
          <ac:picMkLst>
            <pc:docMk/>
            <pc:sldMk cId="2213651721" sldId="520"/>
            <ac:picMk id="8" creationId="{091547D2-96D0-7127-E9F3-7EC9C79ADB47}"/>
          </ac:picMkLst>
        </pc:picChg>
        <pc:picChg chg="add mod">
          <ac:chgData name="Mike B" userId="5c4bf6a326bf31f5" providerId="LiveId" clId="{EDCD770A-1E63-4660-8220-DC2DAD01EDDA}" dt="2025-02-16T20:14:20.081" v="1030" actId="1076"/>
          <ac:picMkLst>
            <pc:docMk/>
            <pc:sldMk cId="2213651721" sldId="520"/>
            <ac:picMk id="10" creationId="{C9C7105A-5D11-37FA-EBB0-A58839B35CBA}"/>
          </ac:picMkLst>
        </pc:picChg>
        <pc:picChg chg="del">
          <ac:chgData name="Mike B" userId="5c4bf6a326bf31f5" providerId="LiveId" clId="{EDCD770A-1E63-4660-8220-DC2DAD01EDDA}" dt="2025-02-16T20:13:22.090" v="1024" actId="478"/>
          <ac:picMkLst>
            <pc:docMk/>
            <pc:sldMk cId="2213651721" sldId="520"/>
            <ac:picMk id="11" creationId="{6FE5BFB0-520C-5F77-E93E-8ED6B8B22CB2}"/>
          </ac:picMkLst>
        </pc:pic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3128176517" sldId="520"/>
        </pc:sldMkLst>
      </pc:sldChg>
    </pc:docChg>
  </pc:docChgLst>
  <pc:docChgLst>
    <pc:chgData name="Mike B" userId="5c4bf6a326bf31f5" providerId="LiveId" clId="{42349E1E-AF5B-4101-B778-429EF1DB0FA1}"/>
    <pc:docChg chg="undo custSel addSld delSld modSld">
      <pc:chgData name="Mike B" userId="5c4bf6a326bf31f5" providerId="LiveId" clId="{42349E1E-AF5B-4101-B778-429EF1DB0FA1}" dt="2025-01-25T19:23:17.295" v="408" actId="1035"/>
      <pc:docMkLst>
        <pc:docMk/>
      </pc:docMkLst>
      <pc:sldChg chg="modSp mod">
        <pc:chgData name="Mike B" userId="5c4bf6a326bf31f5" providerId="LiveId" clId="{42349E1E-AF5B-4101-B778-429EF1DB0FA1}" dt="2025-01-25T18:38:48.324" v="20" actId="20577"/>
        <pc:sldMkLst>
          <pc:docMk/>
          <pc:sldMk cId="2712217232" sldId="257"/>
        </pc:sldMkLst>
        <pc:spChg chg="mod">
          <ac:chgData name="Mike B" userId="5c4bf6a326bf31f5" providerId="LiveId" clId="{42349E1E-AF5B-4101-B778-429EF1DB0FA1}" dt="2025-01-25T18:38:48.324" v="20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42349E1E-AF5B-4101-B778-429EF1DB0FA1}" dt="2025-01-25T18:38:41.335" v="0"/>
          <ac:spMkLst>
            <pc:docMk/>
            <pc:sldMk cId="2712217232" sldId="257"/>
            <ac:spMk id="18" creationId="{00000000-0000-0000-0000-000000000000}"/>
          </ac:spMkLst>
        </pc:spChg>
      </pc:sldChg>
      <pc:sldChg chg="modSp add del mod">
        <pc:chgData name="Mike B" userId="5c4bf6a326bf31f5" providerId="LiveId" clId="{42349E1E-AF5B-4101-B778-429EF1DB0FA1}" dt="2025-01-25T19:03:21.823" v="405" actId="20577"/>
        <pc:sldMkLst>
          <pc:docMk/>
          <pc:sldMk cId="1607287902" sldId="259"/>
        </pc:sldMkLst>
        <pc:spChg chg="mod">
          <ac:chgData name="Mike B" userId="5c4bf6a326bf31f5" providerId="LiveId" clId="{42349E1E-AF5B-4101-B778-429EF1DB0FA1}" dt="2025-01-25T18:43:12.527" v="50" actId="20577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42349E1E-AF5B-4101-B778-429EF1DB0FA1}" dt="2025-01-25T19:03:21.823" v="405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40:44.393" v="31" actId="47"/>
        <pc:sldMkLst>
          <pc:docMk/>
          <pc:sldMk cId="676689049" sldId="399"/>
        </pc:sldMkLst>
      </pc:sldChg>
      <pc:sldChg chg="del">
        <pc:chgData name="Mike B" userId="5c4bf6a326bf31f5" providerId="LiveId" clId="{42349E1E-AF5B-4101-B778-429EF1DB0FA1}" dt="2025-01-25T18:39:00.722" v="21" actId="47"/>
        <pc:sldMkLst>
          <pc:docMk/>
          <pc:sldMk cId="1234972312" sldId="400"/>
        </pc:sldMkLst>
      </pc:sldChg>
      <pc:sldChg chg="del">
        <pc:chgData name="Mike B" userId="5c4bf6a326bf31f5" providerId="LiveId" clId="{42349E1E-AF5B-4101-B778-429EF1DB0FA1}" dt="2025-01-25T18:39:10.472" v="25" actId="47"/>
        <pc:sldMkLst>
          <pc:docMk/>
          <pc:sldMk cId="2991803247" sldId="404"/>
        </pc:sldMkLst>
      </pc:sldChg>
      <pc:sldChg chg="modSp mod">
        <pc:chgData name="Mike B" userId="5c4bf6a326bf31f5" providerId="LiveId" clId="{42349E1E-AF5B-4101-B778-429EF1DB0FA1}" dt="2025-01-25T18:40:02.715" v="30" actId="20577"/>
        <pc:sldMkLst>
          <pc:docMk/>
          <pc:sldMk cId="2039145470" sldId="409"/>
        </pc:sldMkLst>
        <pc:spChg chg="mod">
          <ac:chgData name="Mike B" userId="5c4bf6a326bf31f5" providerId="LiveId" clId="{42349E1E-AF5B-4101-B778-429EF1DB0FA1}" dt="2025-01-25T18:40:02.715" v="30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09.382" v="24" actId="47"/>
        <pc:sldMkLst>
          <pc:docMk/>
          <pc:sldMk cId="273971386" sldId="475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798699378" sldId="476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275694530" sldId="47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944668916" sldId="47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707807099" sldId="47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35337326" sldId="48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82163383" sldId="481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36559985" sldId="482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124067381" sldId="48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266135860" sldId="485"/>
        </pc:sldMkLst>
      </pc:sldChg>
      <pc:sldChg chg="modSp mod">
        <pc:chgData name="Mike B" userId="5c4bf6a326bf31f5" providerId="LiveId" clId="{42349E1E-AF5B-4101-B778-429EF1DB0FA1}" dt="2025-01-25T19:23:17.295" v="408" actId="1035"/>
        <pc:sldMkLst>
          <pc:docMk/>
          <pc:sldMk cId="3549520335" sldId="486"/>
        </pc:sldMkLst>
        <pc:spChg chg="mod">
          <ac:chgData name="Mike B" userId="5c4bf6a326bf31f5" providerId="LiveId" clId="{42349E1E-AF5B-4101-B778-429EF1DB0FA1}" dt="2025-01-25T19:23:17.295" v="408" actId="1035"/>
          <ac:spMkLst>
            <pc:docMk/>
            <pc:sldMk cId="3549520335" sldId="486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517442792" sldId="48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137910519" sldId="48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20115369" sldId="490"/>
        </pc:sldMkLst>
      </pc:sldChg>
      <pc:sldChg chg="addSp delSp mod">
        <pc:chgData name="Mike B" userId="5c4bf6a326bf31f5" providerId="LiveId" clId="{42349E1E-AF5B-4101-B778-429EF1DB0FA1}" dt="2025-01-25T18:42:36.207" v="33" actId="22"/>
        <pc:sldMkLst>
          <pc:docMk/>
          <pc:sldMk cId="4273693149" sldId="492"/>
        </pc:sldMkLst>
        <pc:spChg chg="add del">
          <ac:chgData name="Mike B" userId="5c4bf6a326bf31f5" providerId="LiveId" clId="{42349E1E-AF5B-4101-B778-429EF1DB0FA1}" dt="2025-01-25T18:42:36.207" v="33" actId="22"/>
          <ac:spMkLst>
            <pc:docMk/>
            <pc:sldMk cId="4273693149" sldId="492"/>
            <ac:spMk id="7" creationId="{F93F2434-5717-E079-C3BF-2E98E35168CF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48450930" sldId="49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13373296" sldId="494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175342054" sldId="49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583251479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607312258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908804929" sldId="500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669037320" sldId="50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16457366" sldId="50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210066741" sldId="501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878099973" sldId="502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005383159" sldId="503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70745286" sldId="504"/>
        </pc:sldMkLst>
      </pc:sldChg>
      <pc:sldChg chg="add modAnim">
        <pc:chgData name="Mike B" userId="5c4bf6a326bf31f5" providerId="LiveId" clId="{42349E1E-AF5B-4101-B778-429EF1DB0FA1}" dt="2025-01-25T19:01:44.017" v="377"/>
        <pc:sldMkLst>
          <pc:docMk/>
          <pc:sldMk cId="3503305135" sldId="505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784588079" sldId="506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428968215" sldId="50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710044843" sldId="508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798146016" sldId="509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669843364" sldId="510"/>
        </pc:sldMkLst>
      </pc:sldChg>
      <pc:sldChg chg="modSp add mod">
        <pc:chgData name="Mike B" userId="5c4bf6a326bf31f5" providerId="LiveId" clId="{42349E1E-AF5B-4101-B778-429EF1DB0FA1}" dt="2025-01-25T18:47:37.988" v="61" actId="20577"/>
        <pc:sldMkLst>
          <pc:docMk/>
          <pc:sldMk cId="2612404810" sldId="510"/>
        </pc:sldMkLst>
        <pc:spChg chg="mod">
          <ac:chgData name="Mike B" userId="5c4bf6a326bf31f5" providerId="LiveId" clId="{42349E1E-AF5B-4101-B778-429EF1DB0FA1}" dt="2025-01-25T18:47:37.988" v="61" actId="20577"/>
          <ac:spMkLst>
            <pc:docMk/>
            <pc:sldMk cId="2612404810" sldId="510"/>
            <ac:spMk id="4" creationId="{00000000-0000-0000-0000-000000000000}"/>
          </ac:spMkLst>
        </pc:spChg>
      </pc:sldChg>
      <pc:sldChg chg="add del">
        <pc:chgData name="Mike B" userId="5c4bf6a326bf31f5" providerId="LiveId" clId="{42349E1E-AF5B-4101-B778-429EF1DB0FA1}" dt="2025-01-25T18:45:46.208" v="56" actId="47"/>
        <pc:sldMkLst>
          <pc:docMk/>
          <pc:sldMk cId="2760508238" sldId="510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45478277" sldId="511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53104764" sldId="51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64437399" sldId="512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880780767" sldId="513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96031684" sldId="514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215022096" sldId="515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078004273" sldId="516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584879735" sldId="517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663205931" sldId="518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2760508238" sldId="51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267825208" sldId="526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71193433" sldId="527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830040800" sldId="52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371168257" sldId="53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315321257" sldId="53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5602855" sldId="533"/>
        </pc:sldMkLst>
      </pc:sldChg>
      <pc:sldChg chg="add modAnim">
        <pc:chgData name="Mike B" userId="5c4bf6a326bf31f5" providerId="LiveId" clId="{42349E1E-AF5B-4101-B778-429EF1DB0FA1}" dt="2025-01-25T19:01:52.715" v="378"/>
        <pc:sldMkLst>
          <pc:docMk/>
          <pc:sldMk cId="309682937" sldId="534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262848860" sldId="535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2900750" sldId="536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45248134" sldId="537"/>
        </pc:sldMkLst>
      </pc:sldChg>
      <pc:sldChg chg="modSp add mod">
        <pc:chgData name="Mike B" userId="5c4bf6a326bf31f5" providerId="LiveId" clId="{42349E1E-AF5B-4101-B778-429EF1DB0FA1}" dt="2025-01-25T19:02:25.710" v="400" actId="20577"/>
        <pc:sldMkLst>
          <pc:docMk/>
          <pc:sldMk cId="876872390" sldId="538"/>
        </pc:sldMkLst>
        <pc:spChg chg="mod">
          <ac:chgData name="Mike B" userId="5c4bf6a326bf31f5" providerId="LiveId" clId="{42349E1E-AF5B-4101-B778-429EF1DB0FA1}" dt="2025-01-25T19:02:25.710" v="400" actId="20577"/>
          <ac:spMkLst>
            <pc:docMk/>
            <pc:sldMk cId="876872390" sldId="538"/>
            <ac:spMk id="3" creationId="{00000000-0000-0000-0000-000000000000}"/>
          </ac:spMkLst>
        </pc:spChg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3155012409" sldId="539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852199280" sldId="540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042086961" sldId="54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569295926" sldId="542"/>
        </pc:sldMkLst>
      </pc:sldChg>
      <pc:sldChg chg="add modAnim">
        <pc:chgData name="Mike B" userId="5c4bf6a326bf31f5" providerId="LiveId" clId="{42349E1E-AF5B-4101-B778-429EF1DB0FA1}" dt="2025-01-25T19:03:10.132" v="401"/>
        <pc:sldMkLst>
          <pc:docMk/>
          <pc:sldMk cId="1201007406" sldId="543"/>
        </pc:sldMkLst>
      </pc:sldChg>
      <pc:sldChg chg="add modAnim">
        <pc:chgData name="Mike B" userId="5c4bf6a326bf31f5" providerId="LiveId" clId="{42349E1E-AF5B-4101-B778-429EF1DB0FA1}" dt="2025-01-25T18:55:27.023" v="155"/>
        <pc:sldMkLst>
          <pc:docMk/>
          <pc:sldMk cId="4246287039" sldId="544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407839009" sldId="545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74416052" sldId="546"/>
        </pc:sldMkLst>
      </pc:sldChg>
      <pc:sldChg chg="addSp modSp add mod">
        <pc:chgData name="Mike B" userId="5c4bf6a326bf31f5" providerId="LiveId" clId="{42349E1E-AF5B-4101-B778-429EF1DB0FA1}" dt="2025-01-25T19:00:25.673" v="323" actId="20577"/>
        <pc:sldMkLst>
          <pc:docMk/>
          <pc:sldMk cId="4226071793" sldId="547"/>
        </pc:sldMkLst>
        <pc:spChg chg="add mod">
          <ac:chgData name="Mike B" userId="5c4bf6a326bf31f5" providerId="LiveId" clId="{42349E1E-AF5B-4101-B778-429EF1DB0FA1}" dt="2025-01-25T19:00:25.673" v="323" actId="20577"/>
          <ac:spMkLst>
            <pc:docMk/>
            <pc:sldMk cId="4226071793" sldId="547"/>
            <ac:spMk id="6" creationId="{52EBD0DA-A7C4-01A7-3A7A-C003E9021EFC}"/>
          </ac:spMkLst>
        </pc:spChg>
        <pc:picChg chg="mod">
          <ac:chgData name="Mike B" userId="5c4bf6a326bf31f5" providerId="LiveId" clId="{42349E1E-AF5B-4101-B778-429EF1DB0FA1}" dt="2025-01-25T18:59:36.155" v="177" actId="1037"/>
          <ac:picMkLst>
            <pc:docMk/>
            <pc:sldMk cId="4226071793" sldId="547"/>
            <ac:picMk id="8" creationId="{1A90C7F9-F4F8-A7FE-F26B-3A0167EA16A8}"/>
          </ac:picMkLst>
        </pc:picChg>
        <pc:picChg chg="mod">
          <ac:chgData name="Mike B" userId="5c4bf6a326bf31f5" providerId="LiveId" clId="{42349E1E-AF5B-4101-B778-429EF1DB0FA1}" dt="2025-01-25T18:59:39.126" v="200" actId="1038"/>
          <ac:picMkLst>
            <pc:docMk/>
            <pc:sldMk cId="4226071793" sldId="547"/>
            <ac:picMk id="11" creationId="{944157C0-9225-5A24-43C2-7A797737D140}"/>
          </ac:picMkLst>
        </pc:picChg>
      </pc:sldChg>
      <pc:sldChg chg="addSp modSp add mod">
        <pc:chgData name="Mike B" userId="5c4bf6a326bf31f5" providerId="LiveId" clId="{42349E1E-AF5B-4101-B778-429EF1DB0FA1}" dt="2025-01-25T19:00:59.299" v="348" actId="20577"/>
        <pc:sldMkLst>
          <pc:docMk/>
          <pc:sldMk cId="916074742" sldId="548"/>
        </pc:sldMkLst>
        <pc:spChg chg="add mod">
          <ac:chgData name="Mike B" userId="5c4bf6a326bf31f5" providerId="LiveId" clId="{42349E1E-AF5B-4101-B778-429EF1DB0FA1}" dt="2025-01-25T19:00:59.299" v="348" actId="20577"/>
          <ac:spMkLst>
            <pc:docMk/>
            <pc:sldMk cId="916074742" sldId="548"/>
            <ac:spMk id="6" creationId="{C3B134E9-402F-D77E-A28B-1844333BF06E}"/>
          </ac:spMkLst>
        </pc:spChg>
        <pc:picChg chg="mod">
          <ac:chgData name="Mike B" userId="5c4bf6a326bf31f5" providerId="LiveId" clId="{42349E1E-AF5B-4101-B778-429EF1DB0FA1}" dt="2025-01-25T19:00:55.310" v="342" actId="1037"/>
          <ac:picMkLst>
            <pc:docMk/>
            <pc:sldMk cId="916074742" sldId="548"/>
            <ac:picMk id="8" creationId="{F0C56C18-CBC3-11E1-218C-3E2267160E1C}"/>
          </ac:picMkLst>
        </pc:picChg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109438208" sldId="54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80471998" sldId="55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66809861" sldId="553"/>
        </pc:sldMkLst>
      </pc:sldChg>
    </pc:docChg>
  </pc:docChgLst>
  <pc:docChgLst>
    <pc:chgData name="Mike B" userId="5c4bf6a326bf31f5" providerId="LiveId" clId="{EF7333D4-F7BB-474B-9A8F-B4FBA852BB71}"/>
    <pc:docChg chg="undo custSel addSld delSld modSld sldOrd">
      <pc:chgData name="Mike B" userId="5c4bf6a326bf31f5" providerId="LiveId" clId="{EF7333D4-F7BB-474B-9A8F-B4FBA852BB71}" dt="2025-01-31T13:07:38.788" v="2041" actId="20577"/>
      <pc:docMkLst>
        <pc:docMk/>
      </pc:docMkLst>
      <pc:sldChg chg="modSp mod">
        <pc:chgData name="Mike B" userId="5c4bf6a326bf31f5" providerId="LiveId" clId="{EF7333D4-F7BB-474B-9A8F-B4FBA852BB71}" dt="2025-01-30T23:30:39.306" v="209" actId="403"/>
        <pc:sldMkLst>
          <pc:docMk/>
          <pc:sldMk cId="2712217232" sldId="257"/>
        </pc:sldMkLst>
        <pc:spChg chg="mod">
          <ac:chgData name="Mike B" userId="5c4bf6a326bf31f5" providerId="LiveId" clId="{EF7333D4-F7BB-474B-9A8F-B4FBA852BB71}" dt="2025-01-30T23:30:39.306" v="209" actId="403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EF7333D4-F7BB-474B-9A8F-B4FBA852BB71}" dt="2025-01-31T13:04:48.003" v="1970" actId="20577"/>
        <pc:sldMkLst>
          <pc:docMk/>
          <pc:sldMk cId="1607287902" sldId="259"/>
        </pc:sldMkLst>
        <pc:spChg chg="mod">
          <ac:chgData name="Mike B" userId="5c4bf6a326bf31f5" providerId="LiveId" clId="{EF7333D4-F7BB-474B-9A8F-B4FBA852BB71}" dt="2025-01-31T13:04:48.003" v="197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991803247" sldId="404"/>
        </pc:sldMkLst>
      </pc:sldChg>
      <pc:sldChg chg="del">
        <pc:chgData name="Mike B" userId="5c4bf6a326bf31f5" providerId="LiveId" clId="{EF7333D4-F7BB-474B-9A8F-B4FBA852BB71}" dt="2025-01-30T23:28:17.484" v="173" actId="2696"/>
        <pc:sldMkLst>
          <pc:docMk/>
          <pc:sldMk cId="1322053467" sldId="405"/>
        </pc:sldMkLst>
      </pc:sldChg>
      <pc:sldChg chg="del">
        <pc:chgData name="Mike B" userId="5c4bf6a326bf31f5" providerId="LiveId" clId="{EF7333D4-F7BB-474B-9A8F-B4FBA852BB71}" dt="2025-01-30T23:29:21.490" v="176" actId="2696"/>
        <pc:sldMkLst>
          <pc:docMk/>
          <pc:sldMk cId="2039145470" sldId="409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1798699378" sldId="47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549520335" sldId="48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9458008" sldId="489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173943191" sldId="491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3475065618" sldId="492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73693149" sldId="492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887468417" sldId="494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956313761" sldId="495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101053597" sldId="49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305792404" sldId="496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557643131" sldId="49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175342054" sldId="49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583251479" sldId="49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669037320" sldId="50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878099973" sldId="502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005383159" sldId="503"/>
        </pc:sldMkLst>
      </pc:sldChg>
      <pc:sldChg chg="addSp delSp modSp mod">
        <pc:chgData name="Mike B" userId="5c4bf6a326bf31f5" providerId="LiveId" clId="{EF7333D4-F7BB-474B-9A8F-B4FBA852BB71}" dt="2025-01-31T12:27:39.264" v="247" actId="14100"/>
        <pc:sldMkLst>
          <pc:docMk/>
          <pc:sldMk cId="670745286" sldId="504"/>
        </pc:sldMkLst>
        <pc:spChg chg="mod">
          <ac:chgData name="Mike B" userId="5c4bf6a326bf31f5" providerId="LiveId" clId="{EF7333D4-F7BB-474B-9A8F-B4FBA852BB71}" dt="2025-01-30T23:29:51.033" v="203" actId="20577"/>
          <ac:spMkLst>
            <pc:docMk/>
            <pc:sldMk cId="670745286" sldId="504"/>
            <ac:spMk id="4" creationId="{00000000-0000-0000-0000-000000000000}"/>
          </ac:spMkLst>
        </pc:spChg>
        <pc:picChg chg="add mod">
          <ac:chgData name="Mike B" userId="5c4bf6a326bf31f5" providerId="LiveId" clId="{EF7333D4-F7BB-474B-9A8F-B4FBA852BB71}" dt="2025-01-31T12:25:56.253" v="241" actId="14100"/>
          <ac:picMkLst>
            <pc:docMk/>
            <pc:sldMk cId="670745286" sldId="504"/>
            <ac:picMk id="2" creationId="{31DCAE4D-7251-C6D0-2DF8-22A5E54DD881}"/>
          </ac:picMkLst>
        </pc:picChg>
        <pc:picChg chg="add mod">
          <ac:chgData name="Mike B" userId="5c4bf6a326bf31f5" providerId="LiveId" clId="{EF7333D4-F7BB-474B-9A8F-B4FBA852BB71}" dt="2025-01-31T12:27:39.264" v="247" actId="14100"/>
          <ac:picMkLst>
            <pc:docMk/>
            <pc:sldMk cId="670745286" sldId="504"/>
            <ac:picMk id="6" creationId="{34FE3492-6DB4-28FF-F985-8755273756DA}"/>
          </ac:picMkLst>
        </pc:picChg>
        <pc:picChg chg="add mod">
          <ac:chgData name="Mike B" userId="5c4bf6a326bf31f5" providerId="LiveId" clId="{EF7333D4-F7BB-474B-9A8F-B4FBA852BB71}" dt="2025-01-31T12:25:51.074" v="238" actId="1038"/>
          <ac:picMkLst>
            <pc:docMk/>
            <pc:sldMk cId="670745286" sldId="504"/>
            <ac:picMk id="1026" creationId="{3249A674-0C9F-34CF-6B34-FC42EB7FFAFF}"/>
          </ac:picMkLst>
        </pc:picChg>
        <pc:picChg chg="add">
          <ac:chgData name="Mike B" userId="5c4bf6a326bf31f5" providerId="LiveId" clId="{EF7333D4-F7BB-474B-9A8F-B4FBA852BB71}" dt="2025-01-31T12:26:11.299" v="242"/>
          <ac:picMkLst>
            <pc:docMk/>
            <pc:sldMk cId="670745286" sldId="504"/>
            <ac:picMk id="1028" creationId="{56D95010-D6ED-2845-18DB-F5CF704ED8DE}"/>
          </ac:picMkLst>
        </pc:picChg>
        <pc:picChg chg="del">
          <ac:chgData name="Mike B" userId="5c4bf6a326bf31f5" providerId="LiveId" clId="{EF7333D4-F7BB-474B-9A8F-B4FBA852BB71}" dt="2025-01-30T23:29:25.469" v="177" actId="478"/>
          <ac:picMkLst>
            <pc:docMk/>
            <pc:sldMk cId="670745286" sldId="504"/>
            <ac:picMk id="2050" creationId="{5F34616C-B8ED-8347-D6B0-7C9F5C6AE39D}"/>
          </ac:picMkLst>
        </pc:picChg>
      </pc:sldChg>
      <pc:sldChg chg="modSp mod">
        <pc:chgData name="Mike B" userId="5c4bf6a326bf31f5" providerId="LiveId" clId="{EF7333D4-F7BB-474B-9A8F-B4FBA852BB71}" dt="2025-01-31T12:40:24.251" v="697" actId="20577"/>
        <pc:sldMkLst>
          <pc:docMk/>
          <pc:sldMk cId="3503305135" sldId="505"/>
        </pc:sldMkLst>
        <pc:spChg chg="mod">
          <ac:chgData name="Mike B" userId="5c4bf6a326bf31f5" providerId="LiveId" clId="{EF7333D4-F7BB-474B-9A8F-B4FBA852BB71}" dt="2025-01-31T12:36:58.334" v="398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40:24.251" v="697" actId="20577"/>
          <ac:spMkLst>
            <pc:docMk/>
            <pc:sldMk cId="3503305135" sldId="505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EF7333D4-F7BB-474B-9A8F-B4FBA852BB71}" dt="2025-01-31T13:07:38.788" v="2041" actId="20577"/>
        <pc:sldMkLst>
          <pc:docMk/>
          <pc:sldMk cId="2704776087" sldId="506"/>
        </pc:sldMkLst>
        <pc:spChg chg="mod">
          <ac:chgData name="Mike B" userId="5c4bf6a326bf31f5" providerId="LiveId" clId="{EF7333D4-F7BB-474B-9A8F-B4FBA852BB71}" dt="2025-01-31T12:33:50.534" v="262" actId="20577"/>
          <ac:spMkLst>
            <pc:docMk/>
            <pc:sldMk cId="2704776087" sldId="506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7:38.788" v="2041" actId="20577"/>
          <ac:spMkLst>
            <pc:docMk/>
            <pc:sldMk cId="2704776087" sldId="506"/>
            <ac:spMk id="3" creationId="{00000000-0000-0000-0000-000000000000}"/>
          </ac:spMkLst>
        </pc:spChg>
        <pc:spChg chg="add mod">
          <ac:chgData name="Mike B" userId="5c4bf6a326bf31f5" providerId="LiveId" clId="{EF7333D4-F7BB-474B-9A8F-B4FBA852BB71}" dt="2025-01-31T12:45:40.552" v="1224" actId="20577"/>
          <ac:spMkLst>
            <pc:docMk/>
            <pc:sldMk cId="2704776087" sldId="506"/>
            <ac:spMk id="8" creationId="{7D1A7088-C62F-5085-27AF-6F6C2DEF224E}"/>
          </ac:spMkLst>
        </pc:spChg>
        <pc:picChg chg="add mod">
          <ac:chgData name="Mike B" userId="5c4bf6a326bf31f5" providerId="LiveId" clId="{EF7333D4-F7BB-474B-9A8F-B4FBA852BB71}" dt="2025-01-31T12:34:49.786" v="346" actId="1035"/>
          <ac:picMkLst>
            <pc:docMk/>
            <pc:sldMk cId="2704776087" sldId="506"/>
            <ac:picMk id="7" creationId="{BB153AAB-06E4-E396-642D-64458EB408E3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784588079" sldId="50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8968215" sldId="507"/>
        </pc:sldMkLst>
      </pc:sldChg>
      <pc:sldChg chg="addSp delSp modSp add mod">
        <pc:chgData name="Mike B" userId="5c4bf6a326bf31f5" providerId="LiveId" clId="{EF7333D4-F7BB-474B-9A8F-B4FBA852BB71}" dt="2025-01-31T12:50:43.209" v="1525" actId="1037"/>
        <pc:sldMkLst>
          <pc:docMk/>
          <pc:sldMk cId="2804377269" sldId="507"/>
        </pc:sldMkLst>
        <pc:spChg chg="mod">
          <ac:chgData name="Mike B" userId="5c4bf6a326bf31f5" providerId="LiveId" clId="{EF7333D4-F7BB-474B-9A8F-B4FBA852BB71}" dt="2025-01-31T12:46:01.375" v="1231" actId="20577"/>
          <ac:spMkLst>
            <pc:docMk/>
            <pc:sldMk cId="2804377269" sldId="507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47:50.251" v="1309" actId="20577"/>
          <ac:spMkLst>
            <pc:docMk/>
            <pc:sldMk cId="2804377269" sldId="507"/>
            <ac:spMk id="3" creationId="{00000000-0000-0000-0000-000000000000}"/>
          </ac:spMkLst>
        </pc:spChg>
        <pc:spChg chg="mod">
          <ac:chgData name="Mike B" userId="5c4bf6a326bf31f5" providerId="LiveId" clId="{EF7333D4-F7BB-474B-9A8F-B4FBA852BB71}" dt="2025-01-31T12:50:30.034" v="1520" actId="20577"/>
          <ac:spMkLst>
            <pc:docMk/>
            <pc:sldMk cId="2804377269" sldId="507"/>
            <ac:spMk id="8" creationId="{7D1A7088-C62F-5085-27AF-6F6C2DEF224E}"/>
          </ac:spMkLst>
        </pc:spChg>
        <pc:spChg chg="add mod">
          <ac:chgData name="Mike B" userId="5c4bf6a326bf31f5" providerId="LiveId" clId="{EF7333D4-F7BB-474B-9A8F-B4FBA852BB71}" dt="2025-01-31T12:50:27.931" v="1519" actId="20577"/>
          <ac:spMkLst>
            <pc:docMk/>
            <pc:sldMk cId="2804377269" sldId="507"/>
            <ac:spMk id="10" creationId="{86CAFFC1-1595-78A7-795E-C6436BE2FE39}"/>
          </ac:spMkLst>
        </pc:spChg>
        <pc:spChg chg="add mod">
          <ac:chgData name="Mike B" userId="5c4bf6a326bf31f5" providerId="LiveId" clId="{EF7333D4-F7BB-474B-9A8F-B4FBA852BB71}" dt="2025-01-31T12:50:43.209" v="1525" actId="1037"/>
          <ac:spMkLst>
            <pc:docMk/>
            <pc:sldMk cId="2804377269" sldId="507"/>
            <ac:spMk id="11" creationId="{A8EE3487-968F-BCE0-AD7E-97A5B1390FD8}"/>
          </ac:spMkLst>
        </pc:spChg>
        <pc:picChg chg="del">
          <ac:chgData name="Mike B" userId="5c4bf6a326bf31f5" providerId="LiveId" clId="{EF7333D4-F7BB-474B-9A8F-B4FBA852BB71}" dt="2025-01-31T12:47:52.810" v="1310" actId="478"/>
          <ac:picMkLst>
            <pc:docMk/>
            <pc:sldMk cId="2804377269" sldId="507"/>
            <ac:picMk id="7" creationId="{BB153AAB-06E4-E396-642D-64458EB408E3}"/>
          </ac:picMkLst>
        </pc:picChg>
        <pc:picChg chg="add mod">
          <ac:chgData name="Mike B" userId="5c4bf6a326bf31f5" providerId="LiveId" clId="{EF7333D4-F7BB-474B-9A8F-B4FBA852BB71}" dt="2025-01-31T12:48:22.662" v="1317" actId="14100"/>
          <ac:picMkLst>
            <pc:docMk/>
            <pc:sldMk cId="2804377269" sldId="507"/>
            <ac:picMk id="9" creationId="{0FABCB5D-439A-DF45-8211-D3B7813BF8A3}"/>
          </ac:picMkLst>
        </pc:picChg>
      </pc:sldChg>
      <pc:sldChg chg="addSp delSp modSp add mod">
        <pc:chgData name="Mike B" userId="5c4bf6a326bf31f5" providerId="LiveId" clId="{EF7333D4-F7BB-474B-9A8F-B4FBA852BB71}" dt="2025-01-31T12:59:03.885" v="1867" actId="1076"/>
        <pc:sldMkLst>
          <pc:docMk/>
          <pc:sldMk cId="610092478" sldId="508"/>
        </pc:sldMkLst>
        <pc:spChg chg="mod">
          <ac:chgData name="Mike B" userId="5c4bf6a326bf31f5" providerId="LiveId" clId="{EF7333D4-F7BB-474B-9A8F-B4FBA852BB71}" dt="2025-01-31T12:52:40.164" v="1546" actId="20577"/>
          <ac:spMkLst>
            <pc:docMk/>
            <pc:sldMk cId="610092478" sldId="508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58:59.088" v="1865" actId="27636"/>
          <ac:spMkLst>
            <pc:docMk/>
            <pc:sldMk cId="610092478" sldId="508"/>
            <ac:spMk id="3" creationId="{00000000-0000-0000-0000-000000000000}"/>
          </ac:spMkLst>
        </pc:spChg>
        <pc:spChg chg="del">
          <ac:chgData name="Mike B" userId="5c4bf6a326bf31f5" providerId="LiveId" clId="{EF7333D4-F7BB-474B-9A8F-B4FBA852BB71}" dt="2025-01-31T12:57:04.461" v="1727" actId="478"/>
          <ac:spMkLst>
            <pc:docMk/>
            <pc:sldMk cId="610092478" sldId="508"/>
            <ac:spMk id="8" creationId="{7D1A7088-C62F-5085-27AF-6F6C2DEF224E}"/>
          </ac:spMkLst>
        </pc:spChg>
        <pc:spChg chg="del">
          <ac:chgData name="Mike B" userId="5c4bf6a326bf31f5" providerId="LiveId" clId="{EF7333D4-F7BB-474B-9A8F-B4FBA852BB71}" dt="2025-01-31T12:57:06.536" v="1728" actId="478"/>
          <ac:spMkLst>
            <pc:docMk/>
            <pc:sldMk cId="610092478" sldId="508"/>
            <ac:spMk id="10" creationId="{86CAFFC1-1595-78A7-795E-C6436BE2FE39}"/>
          </ac:spMkLst>
        </pc:spChg>
        <pc:spChg chg="del">
          <ac:chgData name="Mike B" userId="5c4bf6a326bf31f5" providerId="LiveId" clId="{EF7333D4-F7BB-474B-9A8F-B4FBA852BB71}" dt="2025-01-31T12:57:08.859" v="1729" actId="478"/>
          <ac:spMkLst>
            <pc:docMk/>
            <pc:sldMk cId="610092478" sldId="508"/>
            <ac:spMk id="11" creationId="{A8EE3487-968F-BCE0-AD7E-97A5B1390FD8}"/>
          </ac:spMkLst>
        </pc:spChg>
        <pc:picChg chg="add mod">
          <ac:chgData name="Mike B" userId="5c4bf6a326bf31f5" providerId="LiveId" clId="{EF7333D4-F7BB-474B-9A8F-B4FBA852BB71}" dt="2025-01-31T12:59:03.885" v="1867" actId="1076"/>
          <ac:picMkLst>
            <pc:docMk/>
            <pc:sldMk cId="610092478" sldId="508"/>
            <ac:picMk id="7" creationId="{9BD59157-D3C7-7594-40D7-7823C4679067}"/>
          </ac:picMkLst>
        </pc:picChg>
        <pc:picChg chg="del">
          <ac:chgData name="Mike B" userId="5c4bf6a326bf31f5" providerId="LiveId" clId="{EF7333D4-F7BB-474B-9A8F-B4FBA852BB71}" dt="2025-01-31T12:57:01.718" v="1726" actId="478"/>
          <ac:picMkLst>
            <pc:docMk/>
            <pc:sldMk cId="610092478" sldId="508"/>
            <ac:picMk id="9" creationId="{0FABCB5D-439A-DF45-8211-D3B7813BF8A3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10044843" sldId="508"/>
        </pc:sldMkLst>
      </pc:sldChg>
      <pc:sldChg chg="addSp delSp modSp add mod ord">
        <pc:chgData name="Mike B" userId="5c4bf6a326bf31f5" providerId="LiveId" clId="{EF7333D4-F7BB-474B-9A8F-B4FBA852BB71}" dt="2025-01-31T13:01:37.417" v="1890" actId="1076"/>
        <pc:sldMkLst>
          <pc:docMk/>
          <pc:sldMk cId="821081623" sldId="509"/>
        </pc:sldMkLst>
        <pc:spChg chg="mod">
          <ac:chgData name="Mike B" userId="5c4bf6a326bf31f5" providerId="LiveId" clId="{EF7333D4-F7BB-474B-9A8F-B4FBA852BB71}" dt="2025-01-31T12:59:41.114" v="1871"/>
          <ac:spMkLst>
            <pc:docMk/>
            <pc:sldMk cId="821081623" sldId="509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0:58.901" v="1883" actId="20577"/>
          <ac:spMkLst>
            <pc:docMk/>
            <pc:sldMk cId="821081623" sldId="509"/>
            <ac:spMk id="3" creationId="{00000000-0000-0000-0000-000000000000}"/>
          </ac:spMkLst>
        </pc:spChg>
        <pc:spChg chg="del">
          <ac:chgData name="Mike B" userId="5c4bf6a326bf31f5" providerId="LiveId" clId="{EF7333D4-F7BB-474B-9A8F-B4FBA852BB71}" dt="2025-01-31T12:59:56.713" v="1873" actId="478"/>
          <ac:spMkLst>
            <pc:docMk/>
            <pc:sldMk cId="821081623" sldId="509"/>
            <ac:spMk id="8" creationId="{7D1A7088-C62F-5085-27AF-6F6C2DEF224E}"/>
          </ac:spMkLst>
        </pc:spChg>
        <pc:picChg chg="del">
          <ac:chgData name="Mike B" userId="5c4bf6a326bf31f5" providerId="LiveId" clId="{EF7333D4-F7BB-474B-9A8F-B4FBA852BB71}" dt="2025-01-31T13:01:00.949" v="1884" actId="478"/>
          <ac:picMkLst>
            <pc:docMk/>
            <pc:sldMk cId="821081623" sldId="509"/>
            <ac:picMk id="7" creationId="{BB153AAB-06E4-E396-642D-64458EB408E3}"/>
          </ac:picMkLst>
        </pc:picChg>
        <pc:picChg chg="add mod">
          <ac:chgData name="Mike B" userId="5c4bf6a326bf31f5" providerId="LiveId" clId="{EF7333D4-F7BB-474B-9A8F-B4FBA852BB71}" dt="2025-01-31T13:01:37.417" v="1890" actId="1076"/>
          <ac:picMkLst>
            <pc:docMk/>
            <pc:sldMk cId="821081623" sldId="509"/>
            <ac:picMk id="9" creationId="{70244933-6CA7-32E8-B54C-6846D906E547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798146016" sldId="509"/>
        </pc:sldMkLst>
      </pc:sldChg>
      <pc:sldChg chg="addSp delSp modSp add mod">
        <pc:chgData name="Mike B" userId="5c4bf6a326bf31f5" providerId="LiveId" clId="{EF7333D4-F7BB-474B-9A8F-B4FBA852BB71}" dt="2025-01-31T13:04:18.370" v="1966" actId="1076"/>
        <pc:sldMkLst>
          <pc:docMk/>
          <pc:sldMk cId="1238341542" sldId="510"/>
        </pc:sldMkLst>
        <pc:spChg chg="mod">
          <ac:chgData name="Mike B" userId="5c4bf6a326bf31f5" providerId="LiveId" clId="{EF7333D4-F7BB-474B-9A8F-B4FBA852BB71}" dt="2025-01-31T13:01:59.893" v="1903" actId="20577"/>
          <ac:spMkLst>
            <pc:docMk/>
            <pc:sldMk cId="1238341542" sldId="510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2:32.773" v="1952" actId="20577"/>
          <ac:spMkLst>
            <pc:docMk/>
            <pc:sldMk cId="1238341542" sldId="510"/>
            <ac:spMk id="3" creationId="{00000000-0000-0000-0000-000000000000}"/>
          </ac:spMkLst>
        </pc:spChg>
        <pc:picChg chg="add mod modCrop">
          <ac:chgData name="Mike B" userId="5c4bf6a326bf31f5" providerId="LiveId" clId="{EF7333D4-F7BB-474B-9A8F-B4FBA852BB71}" dt="2025-01-31T13:04:18.370" v="1966" actId="1076"/>
          <ac:picMkLst>
            <pc:docMk/>
            <pc:sldMk cId="1238341542" sldId="510"/>
            <ac:picMk id="7" creationId="{181BA048-314D-D483-9794-3022FD1D29ED}"/>
          </ac:picMkLst>
        </pc:picChg>
        <pc:picChg chg="del">
          <ac:chgData name="Mike B" userId="5c4bf6a326bf31f5" providerId="LiveId" clId="{EF7333D4-F7BB-474B-9A8F-B4FBA852BB71}" dt="2025-01-31T13:02:34.502" v="1953" actId="478"/>
          <ac:picMkLst>
            <pc:docMk/>
            <pc:sldMk cId="1238341542" sldId="510"/>
            <ac:picMk id="9" creationId="{70244933-6CA7-32E8-B54C-6846D906E547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612404810" sldId="51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253104764" sldId="511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267825208" sldId="52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71193433" sldId="52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830040800" sldId="52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371168257" sldId="53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315321257" sldId="531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345602855" sldId="533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309682937" sldId="534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262848860" sldId="535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342900750" sldId="536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645248134" sldId="537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876872390" sldId="538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3155012409" sldId="539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852199280" sldId="540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042086961" sldId="541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569295926" sldId="542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201007406" sldId="543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46287039" sldId="544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407839009" sldId="545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4416052" sldId="54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26071793" sldId="54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916074742" sldId="548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109438208" sldId="54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280471998" sldId="55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66809861" sldId="553"/>
        </pc:sldMkLst>
      </pc:sldChg>
    </pc:docChg>
  </pc:docChgLst>
  <pc:docChgLst>
    <pc:chgData name="Mike B" userId="5c4bf6a326bf31f5" providerId="LiveId" clId="{3B30E8D8-1200-438B-AAD0-26BF58C36D7E}"/>
    <pc:docChg chg="custSel modSld">
      <pc:chgData name="Mike B" userId="5c4bf6a326bf31f5" providerId="LiveId" clId="{3B30E8D8-1200-438B-AAD0-26BF58C36D7E}" dt="2021-09-13T17:13:36.187" v="328"/>
      <pc:docMkLst>
        <pc:docMk/>
      </pc:docMkLst>
      <pc:sldChg chg="modSp mod">
        <pc:chgData name="Mike B" userId="5c4bf6a326bf31f5" providerId="LiveId" clId="{3B30E8D8-1200-438B-AAD0-26BF58C36D7E}" dt="2021-09-12T15:03:10.716" v="5" actId="5793"/>
        <pc:sldMkLst>
          <pc:docMk/>
          <pc:sldMk cId="3427109790" sldId="266"/>
        </pc:sldMkLst>
        <pc:spChg chg="mod">
          <ac:chgData name="Mike B" userId="5c4bf6a326bf31f5" providerId="LiveId" clId="{3B30E8D8-1200-438B-AAD0-26BF58C36D7E}" dt="2021-09-12T15:03:10.716" v="5" actId="5793"/>
          <ac:spMkLst>
            <pc:docMk/>
            <pc:sldMk cId="3427109790" sldId="266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43.672" v="55" actId="20577"/>
        <pc:sldMkLst>
          <pc:docMk/>
          <pc:sldMk cId="1875634205" sldId="377"/>
        </pc:sldMkLst>
        <pc:spChg chg="mod">
          <ac:chgData name="Mike B" userId="5c4bf6a326bf31f5" providerId="LiveId" clId="{3B30E8D8-1200-438B-AAD0-26BF58C36D7E}" dt="2021-09-09T05:50:04.298" v="3" actId="27636"/>
          <ac:spMkLst>
            <pc:docMk/>
            <pc:sldMk cId="1875634205" sldId="377"/>
            <ac:spMk id="2" creationId="{00000000-0000-0000-0000-000000000000}"/>
          </ac:spMkLst>
        </pc:spChg>
        <pc:spChg chg="mod">
          <ac:chgData name="Mike B" userId="5c4bf6a326bf31f5" providerId="LiveId" clId="{3B30E8D8-1200-438B-AAD0-26BF58C36D7E}" dt="2021-09-12T15:14:43.672" v="55" actId="20577"/>
          <ac:spMkLst>
            <pc:docMk/>
            <pc:sldMk cId="1875634205" sldId="377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3:49.142" v="45" actId="20577"/>
        <pc:sldMkLst>
          <pc:docMk/>
          <pc:sldMk cId="3243487438" sldId="388"/>
        </pc:sldMkLst>
        <pc:spChg chg="mod">
          <ac:chgData name="Mike B" userId="5c4bf6a326bf31f5" providerId="LiveId" clId="{3B30E8D8-1200-438B-AAD0-26BF58C36D7E}" dt="2021-09-12T15:13:49.142" v="45" actId="20577"/>
          <ac:spMkLst>
            <pc:docMk/>
            <pc:sldMk cId="3243487438" sldId="388"/>
            <ac:spMk id="3" creationId="{00000000-0000-0000-0000-000000000000}"/>
          </ac:spMkLst>
        </pc:spChg>
      </pc:sldChg>
      <pc:sldChg chg="modSp modAnim">
        <pc:chgData name="Mike B" userId="5c4bf6a326bf31f5" providerId="LiveId" clId="{3B30E8D8-1200-438B-AAD0-26BF58C36D7E}" dt="2021-09-12T15:12:30.246" v="42" actId="5793"/>
        <pc:sldMkLst>
          <pc:docMk/>
          <pc:sldMk cId="3590735639" sldId="389"/>
        </pc:sldMkLst>
        <pc:spChg chg="mod">
          <ac:chgData name="Mike B" userId="5c4bf6a326bf31f5" providerId="LiveId" clId="{3B30E8D8-1200-438B-AAD0-26BF58C36D7E}" dt="2021-09-12T15:12:30.246" v="42" actId="5793"/>
          <ac:spMkLst>
            <pc:docMk/>
            <pc:sldMk cId="3590735639" sldId="38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8:00.612" v="320" actId="113"/>
        <pc:sldMkLst>
          <pc:docMk/>
          <pc:sldMk cId="676689049" sldId="399"/>
        </pc:sldMkLst>
        <pc:spChg chg="mod">
          <ac:chgData name="Mike B" userId="5c4bf6a326bf31f5" providerId="LiveId" clId="{3B30E8D8-1200-438B-AAD0-26BF58C36D7E}" dt="2021-09-12T15:18:00.612" v="320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09T05:47:56.590" v="1" actId="5793"/>
        <pc:sldMkLst>
          <pc:docMk/>
          <pc:sldMk cId="2429704726" sldId="409"/>
        </pc:sldMkLst>
        <pc:spChg chg="mod">
          <ac:chgData name="Mike B" userId="5c4bf6a326bf31f5" providerId="LiveId" clId="{3B30E8D8-1200-438B-AAD0-26BF58C36D7E}" dt="2021-09-09T05:47:56.590" v="1" actId="5793"/>
          <ac:spMkLst>
            <pc:docMk/>
            <pc:sldMk cId="2429704726" sldId="40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3T17:13:36.187" v="328"/>
        <pc:sldMkLst>
          <pc:docMk/>
          <pc:sldMk cId="1971112805" sldId="411"/>
        </pc:sldMkLst>
        <pc:spChg chg="mod">
          <ac:chgData name="Mike B" userId="5c4bf6a326bf31f5" providerId="LiveId" clId="{3B30E8D8-1200-438B-AAD0-26BF58C36D7E}" dt="2021-09-13T17:13:36.187" v="328"/>
          <ac:spMkLst>
            <pc:docMk/>
            <pc:sldMk cId="1971112805" sldId="411"/>
            <ac:spMk id="3" creationId="{00000000-0000-0000-0000-000000000000}"/>
          </ac:spMkLst>
        </pc:spChg>
      </pc:sldChg>
      <pc:sldChg chg="modSp">
        <pc:chgData name="Mike B" userId="5c4bf6a326bf31f5" providerId="LiveId" clId="{3B30E8D8-1200-438B-AAD0-26BF58C36D7E}" dt="2021-09-13T17:13:25.214" v="327" actId="20577"/>
        <pc:sldMkLst>
          <pc:docMk/>
          <pc:sldMk cId="1156467218" sldId="414"/>
        </pc:sldMkLst>
        <pc:spChg chg="mod">
          <ac:chgData name="Mike B" userId="5c4bf6a326bf31f5" providerId="LiveId" clId="{3B30E8D8-1200-438B-AAD0-26BF58C36D7E}" dt="2021-09-13T17:13:25.214" v="327" actId="20577"/>
          <ac:spMkLst>
            <pc:docMk/>
            <pc:sldMk cId="1156467218" sldId="414"/>
            <ac:spMk id="3" creationId="{00000000-0000-0000-0000-000000000000}"/>
          </ac:spMkLst>
        </pc:spChg>
      </pc:sldChg>
      <pc:sldChg chg="modAnim">
        <pc:chgData name="Mike B" userId="5c4bf6a326bf31f5" providerId="LiveId" clId="{3B30E8D8-1200-438B-AAD0-26BF58C36D7E}" dt="2021-09-12T15:13:33.344" v="44"/>
        <pc:sldMkLst>
          <pc:docMk/>
          <pc:sldMk cId="2576113712" sldId="423"/>
        </pc:sldMkLst>
      </pc:sldChg>
      <pc:sldChg chg="modSp mod">
        <pc:chgData name="Mike B" userId="5c4bf6a326bf31f5" providerId="LiveId" clId="{3B30E8D8-1200-438B-AAD0-26BF58C36D7E}" dt="2021-09-12T15:09:44.696" v="31" actId="1036"/>
        <pc:sldMkLst>
          <pc:docMk/>
          <pc:sldMk cId="901890249" sldId="424"/>
        </pc:sldMkLst>
        <pc:spChg chg="mod">
          <ac:chgData name="Mike B" userId="5c4bf6a326bf31f5" providerId="LiveId" clId="{3B30E8D8-1200-438B-AAD0-26BF58C36D7E}" dt="2021-09-12T15:09:02.699" v="27" actId="20577"/>
          <ac:spMkLst>
            <pc:docMk/>
            <pc:sldMk cId="901890249" sldId="424"/>
            <ac:spMk id="3" creationId="{00000000-0000-0000-0000-000000000000}"/>
          </ac:spMkLst>
        </pc:spChg>
        <pc:picChg chg="mod">
          <ac:chgData name="Mike B" userId="5c4bf6a326bf31f5" providerId="LiveId" clId="{3B30E8D8-1200-438B-AAD0-26BF58C36D7E}" dt="2021-09-12T15:09:44.696" v="31" actId="1036"/>
          <ac:picMkLst>
            <pc:docMk/>
            <pc:sldMk cId="901890249" sldId="424"/>
            <ac:picMk id="5" creationId="{00000000-0000-0000-0000-000000000000}"/>
          </ac:picMkLst>
        </pc:picChg>
      </pc:sldChg>
      <pc:sldChg chg="modSp mod">
        <pc:chgData name="Mike B" userId="5c4bf6a326bf31f5" providerId="LiveId" clId="{3B30E8D8-1200-438B-AAD0-26BF58C36D7E}" dt="2021-09-12T15:05:42.101" v="26" actId="5793"/>
        <pc:sldMkLst>
          <pc:docMk/>
          <pc:sldMk cId="3504110085" sldId="430"/>
        </pc:sldMkLst>
        <pc:spChg chg="mod">
          <ac:chgData name="Mike B" userId="5c4bf6a326bf31f5" providerId="LiveId" clId="{3B30E8D8-1200-438B-AAD0-26BF58C36D7E}" dt="2021-09-12T15:05:42.101" v="26" actId="5793"/>
          <ac:spMkLst>
            <pc:docMk/>
            <pc:sldMk cId="3504110085" sldId="430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22.567" v="53" actId="404"/>
        <pc:sldMkLst>
          <pc:docMk/>
          <pc:sldMk cId="1350570434" sldId="433"/>
        </pc:sldMkLst>
        <pc:spChg chg="mod">
          <ac:chgData name="Mike B" userId="5c4bf6a326bf31f5" providerId="LiveId" clId="{3B30E8D8-1200-438B-AAD0-26BF58C36D7E}" dt="2021-09-12T15:14:22.567" v="53" actId="404"/>
          <ac:spMkLst>
            <pc:docMk/>
            <pc:sldMk cId="1350570434" sldId="433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04:00.078" v="24" actId="20577"/>
        <pc:sldMkLst>
          <pc:docMk/>
          <pc:sldMk cId="1332397276" sldId="436"/>
        </pc:sldMkLst>
        <pc:graphicFrameChg chg="modGraphic">
          <ac:chgData name="Mike B" userId="5c4bf6a326bf31f5" providerId="LiveId" clId="{3B30E8D8-1200-438B-AAD0-26BF58C36D7E}" dt="2021-09-12T15:04:00.078" v="24" actId="20577"/>
          <ac:graphicFrameMkLst>
            <pc:docMk/>
            <pc:sldMk cId="1332397276" sldId="436"/>
            <ac:graphicFrameMk id="5" creationId="{52E598C8-B58B-4A7A-838A-DB39EE0C6F66}"/>
          </ac:graphicFrameMkLst>
        </pc:graphicFrameChg>
      </pc:sldChg>
    </pc:docChg>
  </pc:docChgLst>
  <pc:docChgLst>
    <pc:chgData name="Mike B" userId="5c4bf6a326bf31f5" providerId="LiveId" clId="{6BD78050-EB43-4BE8-B30B-8F6D576C8111}"/>
    <pc:docChg chg="undo custSel addSld delSld modSld sldOrd">
      <pc:chgData name="Mike B" userId="5c4bf6a326bf31f5" providerId="LiveId" clId="{6BD78050-EB43-4BE8-B30B-8F6D576C8111}" dt="2023-01-18T17:40:08.791" v="5258" actId="20577"/>
      <pc:docMkLst>
        <pc:docMk/>
      </pc:docMkLst>
      <pc:sldChg chg="addSp delSp modSp mod">
        <pc:chgData name="Mike B" userId="5c4bf6a326bf31f5" providerId="LiveId" clId="{6BD78050-EB43-4BE8-B30B-8F6D576C8111}" dt="2023-01-17T19:41:34.822" v="73" actId="14100"/>
        <pc:sldMkLst>
          <pc:docMk/>
          <pc:sldMk cId="2712217232" sldId="257"/>
        </pc:sldMkLst>
        <pc:spChg chg="mod">
          <ac:chgData name="Mike B" userId="5c4bf6a326bf31f5" providerId="LiveId" clId="{6BD78050-EB43-4BE8-B30B-8F6D576C8111}" dt="2023-01-17T19:40:32.999" v="67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6BD78050-EB43-4BE8-B30B-8F6D576C8111}" dt="2023-01-17T19:40:14.788" v="41" actId="20577"/>
          <ac:spMkLst>
            <pc:docMk/>
            <pc:sldMk cId="2712217232" sldId="257"/>
            <ac:spMk id="18" creationId="{00000000-0000-0000-0000-000000000000}"/>
          </ac:spMkLst>
        </pc:spChg>
        <pc:picChg chg="del">
          <ac:chgData name="Mike B" userId="5c4bf6a326bf31f5" providerId="LiveId" clId="{6BD78050-EB43-4BE8-B30B-8F6D576C8111}" dt="2023-01-17T19:41:21.514" v="68" actId="478"/>
          <ac:picMkLst>
            <pc:docMk/>
            <pc:sldMk cId="2712217232" sldId="257"/>
            <ac:picMk id="3" creationId="{835EE835-9E52-4378-BF8D-C79E22E2E76A}"/>
          </ac:picMkLst>
        </pc:picChg>
        <pc:picChg chg="add mod">
          <ac:chgData name="Mike B" userId="5c4bf6a326bf31f5" providerId="LiveId" clId="{6BD78050-EB43-4BE8-B30B-8F6D576C8111}" dt="2023-01-17T19:41:31.065" v="72" actId="14100"/>
          <ac:picMkLst>
            <pc:docMk/>
            <pc:sldMk cId="2712217232" sldId="257"/>
            <ac:picMk id="5" creationId="{7428EA78-D2C7-4C81-A5A1-95138F476716}"/>
          </ac:picMkLst>
        </pc:picChg>
        <pc:picChg chg="mod">
          <ac:chgData name="Mike B" userId="5c4bf6a326bf31f5" providerId="LiveId" clId="{6BD78050-EB43-4BE8-B30B-8F6D576C8111}" dt="2023-01-17T19:41:34.822" v="73" actId="14100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BD78050-EB43-4BE8-B30B-8F6D576C8111}" dt="2023-01-18T17:35:02.876" v="4720" actId="20577"/>
        <pc:sldMkLst>
          <pc:docMk/>
          <pc:sldMk cId="1607287902" sldId="259"/>
        </pc:sldMkLst>
        <pc:spChg chg="mod">
          <ac:chgData name="Mike B" userId="5c4bf6a326bf31f5" providerId="LiveId" clId="{6BD78050-EB43-4BE8-B30B-8F6D576C8111}" dt="2023-01-17T19:42:43.989" v="121" actId="27636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5:02.876" v="472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7109790" sldId="266"/>
        </pc:sldMkLst>
      </pc:sldChg>
      <pc:sldChg chg="modSp add del mod">
        <pc:chgData name="Mike B" userId="5c4bf6a326bf31f5" providerId="LiveId" clId="{6BD78050-EB43-4BE8-B30B-8F6D576C8111}" dt="2023-01-17T20:22:07.878" v="584" actId="47"/>
        <pc:sldMkLst>
          <pc:docMk/>
          <pc:sldMk cId="2788753154" sldId="317"/>
        </pc:sldMkLst>
        <pc:spChg chg="mod">
          <ac:chgData name="Mike B" userId="5c4bf6a326bf31f5" providerId="LiveId" clId="{6BD78050-EB43-4BE8-B30B-8F6D576C8111}" dt="2023-01-17T20:19:48.880" v="570" actId="1036"/>
          <ac:spMkLst>
            <pc:docMk/>
            <pc:sldMk cId="2788753154" sldId="317"/>
            <ac:spMk id="2" creationId="{CFAD6FC1-51D5-484A-A9B6-CCFEC0531CFF}"/>
          </ac:spMkLst>
        </pc:spChg>
      </pc:sldChg>
      <pc:sldChg chg="modSp add del mod">
        <pc:chgData name="Mike B" userId="5c4bf6a326bf31f5" providerId="LiveId" clId="{6BD78050-EB43-4BE8-B30B-8F6D576C8111}" dt="2023-01-17T20:21:48.083" v="582"/>
        <pc:sldMkLst>
          <pc:docMk/>
          <pc:sldMk cId="548268182" sldId="331"/>
        </pc:sldMkLst>
        <pc:spChg chg="mod">
          <ac:chgData name="Mike B" userId="5c4bf6a326bf31f5" providerId="LiveId" clId="{6BD78050-EB43-4BE8-B30B-8F6D576C8111}" dt="2023-01-17T20:21:47.340" v="580" actId="122"/>
          <ac:spMkLst>
            <pc:docMk/>
            <pc:sldMk cId="548268182" sldId="331"/>
            <ac:spMk id="2" creationId="{CFAD6FC1-51D5-484A-A9B6-CCFEC0531CFF}"/>
          </ac:spMkLst>
        </pc:spChg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832318423" sldId="332"/>
        </pc:sldMkLst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718939678" sldId="333"/>
        </pc:sldMkLst>
      </pc:sldChg>
      <pc:sldChg chg="delSp add del">
        <pc:chgData name="Mike B" userId="5c4bf6a326bf31f5" providerId="LiveId" clId="{6BD78050-EB43-4BE8-B30B-8F6D576C8111}" dt="2023-01-17T20:22:07.878" v="584" actId="47"/>
        <pc:sldMkLst>
          <pc:docMk/>
          <pc:sldMk cId="1670780464" sldId="334"/>
        </pc:sldMkLst>
        <pc:picChg chg="del">
          <ac:chgData name="Mike B" userId="5c4bf6a326bf31f5" providerId="LiveId" clId="{6BD78050-EB43-4BE8-B30B-8F6D576C8111}" dt="2023-01-17T20:21:52.578" v="583"/>
          <ac:picMkLst>
            <pc:docMk/>
            <pc:sldMk cId="1670780464" sldId="334"/>
            <ac:picMk id="3" creationId="{FA80FD76-D71A-4C2E-A7F4-E1403070E9A5}"/>
          </ac:picMkLst>
        </pc:picChg>
      </pc:sldChg>
      <pc:sldChg chg="modSp mod">
        <pc:chgData name="Mike B" userId="5c4bf6a326bf31f5" providerId="LiveId" clId="{6BD78050-EB43-4BE8-B30B-8F6D576C8111}" dt="2023-01-18T14:45:14.643" v="835" actId="1076"/>
        <pc:sldMkLst>
          <pc:docMk/>
          <pc:sldMk cId="1903609164" sldId="335"/>
        </pc:sldMkLst>
        <pc:spChg chg="mod">
          <ac:chgData name="Mike B" userId="5c4bf6a326bf31f5" providerId="LiveId" clId="{6BD78050-EB43-4BE8-B30B-8F6D576C8111}" dt="2023-01-18T14:45:14.643" v="835" actId="1076"/>
          <ac:spMkLst>
            <pc:docMk/>
            <pc:sldMk cId="1903609164" sldId="335"/>
            <ac:spMk id="6" creationId="{D94F937A-B92B-4F7F-A0AD-56ED6FC18759}"/>
          </ac:spMkLst>
        </pc:spChg>
      </pc:sldChg>
      <pc:sldChg chg="modSp add del mod">
        <pc:chgData name="Mike B" userId="5c4bf6a326bf31f5" providerId="LiveId" clId="{6BD78050-EB43-4BE8-B30B-8F6D576C8111}" dt="2023-01-18T15:12:32.623" v="1708" actId="20577"/>
        <pc:sldMkLst>
          <pc:docMk/>
          <pc:sldMk cId="2405672383" sldId="339"/>
        </pc:sldMkLst>
        <pc:spChg chg="mod">
          <ac:chgData name="Mike B" userId="5c4bf6a326bf31f5" providerId="LiveId" clId="{6BD78050-EB43-4BE8-B30B-8F6D576C8111}" dt="2023-01-17T20:21:48.083" v="582"/>
          <ac:spMkLst>
            <pc:docMk/>
            <pc:sldMk cId="2405672383" sldId="339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12:32.623" v="1708" actId="20577"/>
          <ac:spMkLst>
            <pc:docMk/>
            <pc:sldMk cId="2405672383" sldId="339"/>
            <ac:spMk id="6" creationId="{D94F937A-B92B-4F7F-A0AD-56ED6FC18759}"/>
          </ac:spMkLst>
        </pc:spChg>
      </pc:sldChg>
      <pc:sldChg chg="modSp mod">
        <pc:chgData name="Mike B" userId="5c4bf6a326bf31f5" providerId="LiveId" clId="{6BD78050-EB43-4BE8-B30B-8F6D576C8111}" dt="2023-01-18T15:00:45.996" v="1012" actId="20577"/>
        <pc:sldMkLst>
          <pc:docMk/>
          <pc:sldMk cId="652862850" sldId="343"/>
        </pc:sldMkLst>
        <pc:spChg chg="mod">
          <ac:chgData name="Mike B" userId="5c4bf6a326bf31f5" providerId="LiveId" clId="{6BD78050-EB43-4BE8-B30B-8F6D576C8111}" dt="2023-01-18T15:00:45.996" v="1012" actId="20577"/>
          <ac:spMkLst>
            <pc:docMk/>
            <pc:sldMk cId="652862850" sldId="343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96692778" sldId="37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63522784" sldId="376"/>
        </pc:sldMkLst>
      </pc:sldChg>
      <pc:sldChg chg="del">
        <pc:chgData name="Mike B" userId="5c4bf6a326bf31f5" providerId="LiveId" clId="{6BD78050-EB43-4BE8-B30B-8F6D576C8111}" dt="2023-01-17T19:42:37.027" v="109" actId="47"/>
        <pc:sldMkLst>
          <pc:docMk/>
          <pc:sldMk cId="1875634205" sldId="37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01805408" sldId="37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8415728" sldId="37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14613850" sldId="38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21130073" sldId="38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06828488" sldId="38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46808882" sldId="38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75184643" sldId="38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2329219" sldId="38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243487438" sldId="38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0735639" sldId="38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34888156" sldId="39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829450107" sldId="39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25636956" sldId="39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14300123" sldId="39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16044614" sldId="39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4001935" sldId="39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070389061" sldId="39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45807541" sldId="39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38406513" sldId="398"/>
        </pc:sldMkLst>
      </pc:sldChg>
      <pc:sldChg chg="modSp mod">
        <pc:chgData name="Mike B" userId="5c4bf6a326bf31f5" providerId="LiveId" clId="{6BD78050-EB43-4BE8-B30B-8F6D576C8111}" dt="2023-01-18T16:28:46.649" v="2882" actId="113"/>
        <pc:sldMkLst>
          <pc:docMk/>
          <pc:sldMk cId="676689049" sldId="399"/>
        </pc:sldMkLst>
        <pc:spChg chg="mod">
          <ac:chgData name="Mike B" userId="5c4bf6a326bf31f5" providerId="LiveId" clId="{6BD78050-EB43-4BE8-B30B-8F6D576C8111}" dt="2023-01-17T19:42:21.869" v="106" actId="20577"/>
          <ac:spMkLst>
            <pc:docMk/>
            <pc:sldMk cId="676689049" sldId="39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28:46.649" v="2882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6BD78050-EB43-4BE8-B30B-8F6D576C8111}" dt="2023-01-18T17:34:14.668" v="4697"/>
        <pc:sldMkLst>
          <pc:docMk/>
          <pc:sldMk cId="1234972312" sldId="400"/>
        </pc:sldMkLst>
        <pc:spChg chg="mod">
          <ac:chgData name="Mike B" userId="5c4bf6a326bf31f5" providerId="LiveId" clId="{6BD78050-EB43-4BE8-B30B-8F6D576C8111}" dt="2023-01-17T19:46:15.676" v="402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3:12.403" v="4690" actId="20577"/>
          <ac:spMkLst>
            <pc:docMk/>
            <pc:sldMk cId="1234972312" sldId="400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7:32:15.065" v="4606" actId="103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991803247" sldId="400"/>
        </pc:sldMkLst>
      </pc:sldChg>
      <pc:sldChg chg="addSp modSp add mod modAnim">
        <pc:chgData name="Mike B" userId="5c4bf6a326bf31f5" providerId="LiveId" clId="{6BD78050-EB43-4BE8-B30B-8F6D576C8111}" dt="2023-01-18T17:10:42.155" v="3917"/>
        <pc:sldMkLst>
          <pc:docMk/>
          <pc:sldMk cId="3062289406" sldId="401"/>
        </pc:sldMkLst>
        <pc:spChg chg="mod">
          <ac:chgData name="Mike B" userId="5c4bf6a326bf31f5" providerId="LiveId" clId="{6BD78050-EB43-4BE8-B30B-8F6D576C8111}" dt="2023-01-18T16:51:53.867" v="3240" actId="1035"/>
          <ac:spMkLst>
            <pc:docMk/>
            <pc:sldMk cId="3062289406" sldId="401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52:19.459" v="3308" actId="20577"/>
          <ac:spMkLst>
            <pc:docMk/>
            <pc:sldMk cId="3062289406" sldId="401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6:56:22.487" v="3365" actId="1076"/>
          <ac:picMkLst>
            <pc:docMk/>
            <pc:sldMk cId="3062289406" sldId="401"/>
            <ac:picMk id="2050" creationId="{CD69C3AD-4123-CA34-CC7C-2C0BED27A314}"/>
          </ac:picMkLst>
        </pc:picChg>
        <pc:picChg chg="add mod">
          <ac:chgData name="Mike B" userId="5c4bf6a326bf31f5" providerId="LiveId" clId="{6BD78050-EB43-4BE8-B30B-8F6D576C8111}" dt="2023-01-18T16:56:41.618" v="3366" actId="1076"/>
          <ac:picMkLst>
            <pc:docMk/>
            <pc:sldMk cId="3062289406" sldId="401"/>
            <ac:picMk id="2052" creationId="{D8A92E94-CE79-A194-4D68-821BF4A5BBCC}"/>
          </ac:picMkLst>
        </pc:picChg>
        <pc:picChg chg="add mod">
          <ac:chgData name="Mike B" userId="5c4bf6a326bf31f5" providerId="LiveId" clId="{6BD78050-EB43-4BE8-B30B-8F6D576C8111}" dt="2023-01-18T16:53:39.582" v="3358" actId="1076"/>
          <ac:picMkLst>
            <pc:docMk/>
            <pc:sldMk cId="3062289406" sldId="401"/>
            <ac:picMk id="2054" creationId="{2BEF9D42-5E05-58C3-F1C9-55A9AF3CF163}"/>
          </ac:picMkLst>
        </pc:picChg>
        <pc:picChg chg="add mod">
          <ac:chgData name="Mike B" userId="5c4bf6a326bf31f5" providerId="LiveId" clId="{6BD78050-EB43-4BE8-B30B-8F6D576C8111}" dt="2023-01-18T16:57:04.378" v="3370" actId="1037"/>
          <ac:picMkLst>
            <pc:docMk/>
            <pc:sldMk cId="3062289406" sldId="401"/>
            <ac:picMk id="2056" creationId="{6414F619-61B0-C6BE-EF61-05A8CC74F6A5}"/>
          </ac:picMkLst>
        </pc:picChg>
        <pc:cxnChg chg="mod">
          <ac:chgData name="Mike B" userId="5c4bf6a326bf31f5" providerId="LiveId" clId="{6BD78050-EB43-4BE8-B30B-8F6D576C8111}" dt="2023-01-18T16:51:58.643" v="3262" actId="1035"/>
          <ac:cxnSpMkLst>
            <pc:docMk/>
            <pc:sldMk cId="3062289406" sldId="401"/>
            <ac:cxnSpMk id="4" creationId="{00000000-0000-0000-0000-000000000000}"/>
          </ac:cxnSpMkLst>
        </pc:cxn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31316461" sldId="401"/>
        </pc:sldMkLst>
      </pc:sldChg>
      <pc:sldChg chg="modSp add mod modAnim">
        <pc:chgData name="Mike B" userId="5c4bf6a326bf31f5" providerId="LiveId" clId="{6BD78050-EB43-4BE8-B30B-8F6D576C8111}" dt="2023-01-18T17:10:53.274" v="3918"/>
        <pc:sldMkLst>
          <pc:docMk/>
          <pc:sldMk cId="994269569" sldId="402"/>
        </pc:sldMkLst>
        <pc:spChg chg="mod">
          <ac:chgData name="Mike B" userId="5c4bf6a326bf31f5" providerId="LiveId" clId="{6BD78050-EB43-4BE8-B30B-8F6D576C8111}" dt="2023-01-18T17:10:20.475" v="3916" actId="20577"/>
          <ac:spMkLst>
            <pc:docMk/>
            <pc:sldMk cId="994269569" sldId="402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3"/>
        </pc:sldMkLst>
      </pc:sldChg>
      <pc:sldChg chg="modSp add mod">
        <pc:chgData name="Mike B" userId="5c4bf6a326bf31f5" providerId="LiveId" clId="{6BD78050-EB43-4BE8-B30B-8F6D576C8111}" dt="2023-01-18T15:05:04.197" v="1258" actId="20577"/>
        <pc:sldMkLst>
          <pc:docMk/>
          <pc:sldMk cId="3511849908" sldId="403"/>
        </pc:sldMkLst>
        <pc:spChg chg="mod">
          <ac:chgData name="Mike B" userId="5c4bf6a326bf31f5" providerId="LiveId" clId="{6BD78050-EB43-4BE8-B30B-8F6D576C8111}" dt="2023-01-18T15:04:02.450" v="1037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5:05:04.197" v="1258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4"/>
        </pc:sldMkLst>
      </pc:sldChg>
      <pc:sldChg chg="addSp delSp modSp add mod">
        <pc:chgData name="Mike B" userId="5c4bf6a326bf31f5" providerId="LiveId" clId="{6BD78050-EB43-4BE8-B30B-8F6D576C8111}" dt="2023-01-17T20:12:04.175" v="500" actId="1076"/>
        <pc:sldMkLst>
          <pc:docMk/>
          <pc:sldMk cId="2991803247" sldId="404"/>
        </pc:sldMkLst>
        <pc:spChg chg="mod">
          <ac:chgData name="Mike B" userId="5c4bf6a326bf31f5" providerId="LiveId" clId="{6BD78050-EB43-4BE8-B30B-8F6D576C8111}" dt="2023-01-17T19:49:56.007" v="460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BD78050-EB43-4BE8-B30B-8F6D576C8111}" dt="2023-01-17T19:49:57.820" v="461" actId="478"/>
          <ac:picMkLst>
            <pc:docMk/>
            <pc:sldMk cId="2991803247" sldId="404"/>
            <ac:picMk id="2" creationId="{00000000-0000-0000-0000-000000000000}"/>
          </ac:picMkLst>
        </pc:picChg>
        <pc:picChg chg="del">
          <ac:chgData name="Mike B" userId="5c4bf6a326bf31f5" providerId="LiveId" clId="{6BD78050-EB43-4BE8-B30B-8F6D576C8111}" dt="2023-01-17T19:49:59.153" v="462" actId="478"/>
          <ac:picMkLst>
            <pc:docMk/>
            <pc:sldMk cId="2991803247" sldId="404"/>
            <ac:picMk id="3" creationId="{00000000-0000-0000-0000-000000000000}"/>
          </ac:picMkLst>
        </pc:picChg>
        <pc:picChg chg="add mod">
          <ac:chgData name="Mike B" userId="5c4bf6a326bf31f5" providerId="LiveId" clId="{6BD78050-EB43-4BE8-B30B-8F6D576C8111}" dt="2023-01-17T20:12:01.526" v="499" actId="14100"/>
          <ac:picMkLst>
            <pc:docMk/>
            <pc:sldMk cId="2991803247" sldId="404"/>
            <ac:picMk id="3074" creationId="{3D6B7EBD-98C0-4EAF-A47E-09C76B4633D5}"/>
          </ac:picMkLst>
        </pc:picChg>
        <pc:picChg chg="add mod">
          <ac:chgData name="Mike B" userId="5c4bf6a326bf31f5" providerId="LiveId" clId="{6BD78050-EB43-4BE8-B30B-8F6D576C8111}" dt="2023-01-17T20:12:04.175" v="500" actId="1076"/>
          <ac:picMkLst>
            <pc:docMk/>
            <pc:sldMk cId="2991803247" sldId="404"/>
            <ac:picMk id="3076" creationId="{1C774149-5C27-481B-9E13-36F5544B4743}"/>
          </ac:picMkLst>
        </pc:picChg>
      </pc:sldChg>
      <pc:sldChg chg="addSp modSp add mod ord">
        <pc:chgData name="Mike B" userId="5c4bf6a326bf31f5" providerId="LiveId" clId="{6BD78050-EB43-4BE8-B30B-8F6D576C8111}" dt="2023-01-17T20:10:28.731" v="492" actId="1035"/>
        <pc:sldMkLst>
          <pc:docMk/>
          <pc:sldMk cId="1322053467" sldId="405"/>
        </pc:sldMkLst>
        <pc:spChg chg="mod">
          <ac:chgData name="Mike B" userId="5c4bf6a326bf31f5" providerId="LiveId" clId="{6BD78050-EB43-4BE8-B30B-8F6D576C8111}" dt="2023-01-17T19:50:06.263" v="472" actId="20577"/>
          <ac:spMkLst>
            <pc:docMk/>
            <pc:sldMk cId="1322053467" sldId="405"/>
            <ac:spMk id="4" creationId="{00000000-0000-0000-0000-000000000000}"/>
          </ac:spMkLst>
        </pc:spChg>
        <pc:picChg chg="add mod">
          <ac:chgData name="Mike B" userId="5c4bf6a326bf31f5" providerId="LiveId" clId="{6BD78050-EB43-4BE8-B30B-8F6D576C8111}" dt="2023-01-17T20:10:28.731" v="492" actId="1035"/>
          <ac:picMkLst>
            <pc:docMk/>
            <pc:sldMk cId="1322053467" sldId="405"/>
            <ac:picMk id="2050" creationId="{583D9B45-010B-4AA6-91D6-4CFFBDA2A9EB}"/>
          </ac:picMkLst>
        </pc:picChg>
        <pc:picChg chg="add mod">
          <ac:chgData name="Mike B" userId="5c4bf6a326bf31f5" providerId="LiveId" clId="{6BD78050-EB43-4BE8-B30B-8F6D576C8111}" dt="2023-01-17T20:10:24.389" v="484" actId="14100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5"/>
        </pc:sldMkLst>
      </pc:sldChg>
      <pc:sldChg chg="modSp mod">
        <pc:chgData name="Mike B" userId="5c4bf6a326bf31f5" providerId="LiveId" clId="{6BD78050-EB43-4BE8-B30B-8F6D576C8111}" dt="2023-01-18T15:37:13.576" v="2149" actId="20577"/>
        <pc:sldMkLst>
          <pc:docMk/>
          <pc:sldMk cId="1160612515" sldId="406"/>
        </pc:sldMkLst>
        <pc:spChg chg="mod">
          <ac:chgData name="Mike B" userId="5c4bf6a326bf31f5" providerId="LiveId" clId="{6BD78050-EB43-4BE8-B30B-8F6D576C8111}" dt="2023-01-18T15:19:32.149" v="1892" actId="20577"/>
          <ac:spMkLst>
            <pc:docMk/>
            <pc:sldMk cId="1160612515" sldId="406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7:13.576" v="2149" actId="20577"/>
          <ac:spMkLst>
            <pc:docMk/>
            <pc:sldMk cId="1160612515" sldId="406"/>
            <ac:spMk id="3" creationId="{F4C55640-7F82-4F92-A52E-9664E4F65B42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663279888" sldId="406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1926785272" sldId="40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89373482" sldId="406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9379661" sldId="407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914419998" sldId="407"/>
        </pc:sldMkLst>
      </pc:sldChg>
      <pc:sldChg chg="modSp mod">
        <pc:chgData name="Mike B" userId="5c4bf6a326bf31f5" providerId="LiveId" clId="{6BD78050-EB43-4BE8-B30B-8F6D576C8111}" dt="2023-01-18T15:34:29.180" v="1945" actId="20577"/>
        <pc:sldMkLst>
          <pc:docMk/>
          <pc:sldMk cId="1417569603" sldId="407"/>
        </pc:sldMkLst>
        <pc:spChg chg="mod">
          <ac:chgData name="Mike B" userId="5c4bf6a326bf31f5" providerId="LiveId" clId="{6BD78050-EB43-4BE8-B30B-8F6D576C8111}" dt="2023-01-18T15:19:53.906" v="1901" actId="20577"/>
          <ac:spMkLst>
            <pc:docMk/>
            <pc:sldMk cId="1417569603" sldId="407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4:29.180" v="1945" actId="20577"/>
          <ac:spMkLst>
            <pc:docMk/>
            <pc:sldMk cId="1417569603" sldId="407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6435638" sldId="407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744757089" sldId="408"/>
        </pc:sldMkLst>
      </pc:sldChg>
      <pc:sldChg chg="modSp mod">
        <pc:chgData name="Mike B" userId="5c4bf6a326bf31f5" providerId="LiveId" clId="{6BD78050-EB43-4BE8-B30B-8F6D576C8111}" dt="2023-01-18T15:24:55.619" v="1911" actId="20577"/>
        <pc:sldMkLst>
          <pc:docMk/>
          <pc:sldMk cId="3483947794" sldId="408"/>
        </pc:sldMkLst>
        <pc:spChg chg="mod">
          <ac:chgData name="Mike B" userId="5c4bf6a326bf31f5" providerId="LiveId" clId="{6BD78050-EB43-4BE8-B30B-8F6D576C8111}" dt="2023-01-18T15:24:55.619" v="1911" actId="20577"/>
          <ac:spMkLst>
            <pc:docMk/>
            <pc:sldMk cId="3483947794" sldId="408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2530205" sldId="408"/>
        </pc:sldMkLst>
      </pc:sldChg>
      <pc:sldChg chg="modSp mod">
        <pc:chgData name="Mike B" userId="5c4bf6a326bf31f5" providerId="LiveId" clId="{6BD78050-EB43-4BE8-B30B-8F6D576C8111}" dt="2023-01-18T14:59:47.579" v="944" actId="20577"/>
        <pc:sldMkLst>
          <pc:docMk/>
          <pc:sldMk cId="2039145470" sldId="409"/>
        </pc:sldMkLst>
        <pc:spChg chg="mod">
          <ac:chgData name="Mike B" userId="5c4bf6a326bf31f5" providerId="LiveId" clId="{6BD78050-EB43-4BE8-B30B-8F6D576C8111}" dt="2023-01-18T14:59:47.579" v="944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22801102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29704726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71112805" sldId="41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76155086" sldId="41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77105685" sldId="41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156467218" sldId="41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20799109" sldId="41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05604953" sldId="41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228479" sldId="41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778103955" sldId="41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53815137" sldId="42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511838" sldId="42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07500707" sldId="42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76113712" sldId="42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901890249" sldId="42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72370249" sldId="43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751089158" sldId="43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50570434" sldId="43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32397276" sldId="43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54778547" sldId="437"/>
        </pc:sldMkLst>
      </pc:sldChg>
      <pc:sldChg chg="del">
        <pc:chgData name="Mike B" userId="5c4bf6a326bf31f5" providerId="LiveId" clId="{6BD78050-EB43-4BE8-B30B-8F6D576C8111}" dt="2023-01-18T14:59:44.662" v="943" actId="2696"/>
        <pc:sldMkLst>
          <pc:docMk/>
          <pc:sldMk cId="699623268" sldId="453"/>
        </pc:sldMkLst>
      </pc:sldChg>
      <pc:sldChg chg="modSp ord modAnim">
        <pc:chgData name="Mike B" userId="5c4bf6a326bf31f5" providerId="LiveId" clId="{6BD78050-EB43-4BE8-B30B-8F6D576C8111}" dt="2023-01-18T17:28:21.524" v="4303"/>
        <pc:sldMkLst>
          <pc:docMk/>
          <pc:sldMk cId="13479560" sldId="455"/>
        </pc:sldMkLst>
        <pc:spChg chg="mod">
          <ac:chgData name="Mike B" userId="5c4bf6a326bf31f5" providerId="LiveId" clId="{6BD78050-EB43-4BE8-B30B-8F6D576C8111}" dt="2023-01-18T16:35:52.561" v="3104" actId="20577"/>
          <ac:spMkLst>
            <pc:docMk/>
            <pc:sldMk cId="13479560" sldId="455"/>
            <ac:spMk id="3" creationId="{00000000-0000-0000-0000-000000000000}"/>
          </ac:spMkLst>
        </pc:spChg>
      </pc:sldChg>
      <pc:sldChg chg="modSp modAnim">
        <pc:chgData name="Mike B" userId="5c4bf6a326bf31f5" providerId="LiveId" clId="{6BD78050-EB43-4BE8-B30B-8F6D576C8111}" dt="2023-01-18T17:28:25.916" v="4304"/>
        <pc:sldMkLst>
          <pc:docMk/>
          <pc:sldMk cId="2444640214" sldId="456"/>
        </pc:sldMkLst>
        <pc:spChg chg="mod">
          <ac:chgData name="Mike B" userId="5c4bf6a326bf31f5" providerId="LiveId" clId="{6BD78050-EB43-4BE8-B30B-8F6D576C8111}" dt="2023-01-18T16:13:29.994" v="2665" actId="20577"/>
          <ac:spMkLst>
            <pc:docMk/>
            <pc:sldMk cId="2444640214" sldId="456"/>
            <ac:spMk id="3" creationId="{00000000-0000-0000-0000-000000000000}"/>
          </ac:spMkLst>
        </pc:spChg>
      </pc:sldChg>
      <pc:sldChg chg="modAnim">
        <pc:chgData name="Mike B" userId="5c4bf6a326bf31f5" providerId="LiveId" clId="{6BD78050-EB43-4BE8-B30B-8F6D576C8111}" dt="2023-01-18T17:28:35.349" v="4305"/>
        <pc:sldMkLst>
          <pc:docMk/>
          <pc:sldMk cId="2475755264" sldId="457"/>
        </pc:sldMkLst>
      </pc:sldChg>
      <pc:sldChg chg="modAnim">
        <pc:chgData name="Mike B" userId="5c4bf6a326bf31f5" providerId="LiveId" clId="{6BD78050-EB43-4BE8-B30B-8F6D576C8111}" dt="2023-01-18T17:28:42.458" v="4306"/>
        <pc:sldMkLst>
          <pc:docMk/>
          <pc:sldMk cId="333488087" sldId="459"/>
        </pc:sldMkLst>
      </pc:sldChg>
      <pc:sldChg chg="modSp add mod">
        <pc:chgData name="Mike B" userId="5c4bf6a326bf31f5" providerId="LiveId" clId="{6BD78050-EB43-4BE8-B30B-8F6D576C8111}" dt="2023-01-18T15:17:48.307" v="1881" actId="20577"/>
        <pc:sldMkLst>
          <pc:docMk/>
          <pc:sldMk cId="779078778" sldId="472"/>
        </pc:sldMkLst>
        <pc:spChg chg="mod">
          <ac:chgData name="Mike B" userId="5c4bf6a326bf31f5" providerId="LiveId" clId="{6BD78050-EB43-4BE8-B30B-8F6D576C8111}" dt="2023-01-18T15:17:48.307" v="1881" actId="20577"/>
          <ac:spMkLst>
            <pc:docMk/>
            <pc:sldMk cId="779078778" sldId="472"/>
            <ac:spMk id="6" creationId="{D94F937A-B92B-4F7F-A0AD-56ED6FC18759}"/>
          </ac:spMkLst>
        </pc:spChg>
      </pc:sldChg>
      <pc:sldChg chg="modSp add mod ord">
        <pc:chgData name="Mike B" userId="5c4bf6a326bf31f5" providerId="LiveId" clId="{6BD78050-EB43-4BE8-B30B-8F6D576C8111}" dt="2023-01-18T17:40:08.791" v="5258" actId="20577"/>
        <pc:sldMkLst>
          <pc:docMk/>
          <pc:sldMk cId="1525011855" sldId="473"/>
        </pc:sldMkLst>
        <pc:spChg chg="mod">
          <ac:chgData name="Mike B" userId="5c4bf6a326bf31f5" providerId="LiveId" clId="{6BD78050-EB43-4BE8-B30B-8F6D576C8111}" dt="2023-01-18T15:27:11.504" v="1936" actId="20577"/>
          <ac:spMkLst>
            <pc:docMk/>
            <pc:sldMk cId="1525011855" sldId="47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40:08.791" v="5258" actId="20577"/>
          <ac:spMkLst>
            <pc:docMk/>
            <pc:sldMk cId="1525011855" sldId="473"/>
            <ac:spMk id="3" creationId="{00000000-0000-0000-0000-000000000000}"/>
          </ac:spMkLst>
        </pc:spChg>
      </pc:sldChg>
      <pc:sldChg chg="addSp delSp modSp new mod ord">
        <pc:chgData name="Mike B" userId="5c4bf6a326bf31f5" providerId="LiveId" clId="{6BD78050-EB43-4BE8-B30B-8F6D576C8111}" dt="2023-01-18T16:00:14.461" v="2401" actId="208"/>
        <pc:sldMkLst>
          <pc:docMk/>
          <pc:sldMk cId="3282561116" sldId="474"/>
        </pc:sldMkLst>
        <pc:spChg chg="mod">
          <ac:chgData name="Mike B" userId="5c4bf6a326bf31f5" providerId="LiveId" clId="{6BD78050-EB43-4BE8-B30B-8F6D576C8111}" dt="2023-01-18T15:54:18.329" v="2316" actId="1035"/>
          <ac:spMkLst>
            <pc:docMk/>
            <pc:sldMk cId="3282561116" sldId="474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3:20.633" v="2284" actId="14100"/>
          <ac:spMkLst>
            <pc:docMk/>
            <pc:sldMk cId="3282561116" sldId="474"/>
            <ac:spMk id="3" creationId="{EDC45A28-3C97-5B30-4EE5-66A16C4A604F}"/>
          </ac:spMkLst>
        </pc:spChg>
        <pc:spChg chg="add mod">
          <ac:chgData name="Mike B" userId="5c4bf6a326bf31f5" providerId="LiveId" clId="{6BD78050-EB43-4BE8-B30B-8F6D576C8111}" dt="2023-01-18T16:00:14.461" v="2401" actId="208"/>
          <ac:spMkLst>
            <pc:docMk/>
            <pc:sldMk cId="3282561116" sldId="474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3:36.973" v="2289" actId="478"/>
          <ac:picMkLst>
            <pc:docMk/>
            <pc:sldMk cId="3282561116" sldId="474"/>
            <ac:picMk id="5" creationId="{089EC2AB-5140-4986-6272-7AEB864C7E5C}"/>
          </ac:picMkLst>
        </pc:picChg>
        <pc:picChg chg="add mod">
          <ac:chgData name="Mike B" userId="5c4bf6a326bf31f5" providerId="LiveId" clId="{6BD78050-EB43-4BE8-B30B-8F6D576C8111}" dt="2023-01-18T15:53:42.932" v="2292" actId="1076"/>
          <ac:picMkLst>
            <pc:docMk/>
            <pc:sldMk cId="3282561116" sldId="474"/>
            <ac:picMk id="6" creationId="{4FDF47DF-8BD0-E94D-E751-758AA3998421}"/>
          </ac:picMkLst>
        </pc:picChg>
        <pc:cxnChg chg="add mod">
          <ac:chgData name="Mike B" userId="5c4bf6a326bf31f5" providerId="LiveId" clId="{6BD78050-EB43-4BE8-B30B-8F6D576C8111}" dt="2023-01-18T15:54:11.619" v="2294"/>
          <ac:cxnSpMkLst>
            <pc:docMk/>
            <pc:sldMk cId="3282561116" sldId="474"/>
            <ac:cxnSpMk id="8" creationId="{6DB06231-03D2-B93C-85AE-C7D3A76AB98C}"/>
          </ac:cxnSpMkLst>
        </pc:cxnChg>
      </pc:sldChg>
      <pc:sldChg chg="addSp delSp modSp add mod ord">
        <pc:chgData name="Mike B" userId="5c4bf6a326bf31f5" providerId="LiveId" clId="{6BD78050-EB43-4BE8-B30B-8F6D576C8111}" dt="2023-01-18T16:00:02.836" v="2399" actId="208"/>
        <pc:sldMkLst>
          <pc:docMk/>
          <pc:sldMk cId="2409988490" sldId="475"/>
        </pc:sldMkLst>
        <pc:spChg chg="mod">
          <ac:chgData name="Mike B" userId="5c4bf6a326bf31f5" providerId="LiveId" clId="{6BD78050-EB43-4BE8-B30B-8F6D576C8111}" dt="2023-01-18T15:58:26.121" v="2345" actId="20577"/>
          <ac:spMkLst>
            <pc:docMk/>
            <pc:sldMk cId="2409988490" sldId="475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8:56.170" v="2382" actId="5793"/>
          <ac:spMkLst>
            <pc:docMk/>
            <pc:sldMk cId="2409988490" sldId="475"/>
            <ac:spMk id="3" creationId="{EDC45A28-3C97-5B30-4EE5-66A16C4A604F}"/>
          </ac:spMkLst>
        </pc:spChg>
        <pc:spChg chg="mod">
          <ac:chgData name="Mike B" userId="5c4bf6a326bf31f5" providerId="LiveId" clId="{6BD78050-EB43-4BE8-B30B-8F6D576C8111}" dt="2023-01-18T16:00:02.836" v="2399" actId="208"/>
          <ac:spMkLst>
            <pc:docMk/>
            <pc:sldMk cId="2409988490" sldId="475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9:06.253" v="2386" actId="478"/>
          <ac:picMkLst>
            <pc:docMk/>
            <pc:sldMk cId="2409988490" sldId="475"/>
            <ac:picMk id="5" creationId="{B2E44EE4-8DC0-76A8-9C42-78C1C09AB505}"/>
          </ac:picMkLst>
        </pc:picChg>
        <pc:picChg chg="del">
          <ac:chgData name="Mike B" userId="5c4bf6a326bf31f5" providerId="LiveId" clId="{6BD78050-EB43-4BE8-B30B-8F6D576C8111}" dt="2023-01-18T15:58:28.046" v="2346" actId="478"/>
          <ac:picMkLst>
            <pc:docMk/>
            <pc:sldMk cId="2409988490" sldId="475"/>
            <ac:picMk id="6" creationId="{4FDF47DF-8BD0-E94D-E751-758AA3998421}"/>
          </ac:picMkLst>
        </pc:picChg>
        <pc:picChg chg="add mod ord">
          <ac:chgData name="Mike B" userId="5c4bf6a326bf31f5" providerId="LiveId" clId="{6BD78050-EB43-4BE8-B30B-8F6D576C8111}" dt="2023-01-18T15:59:30.512" v="2394" actId="167"/>
          <ac:picMkLst>
            <pc:docMk/>
            <pc:sldMk cId="2409988490" sldId="475"/>
            <ac:picMk id="9" creationId="{7BD7D8FD-6B4F-E56A-81FA-F37008D93F0A}"/>
          </ac:picMkLst>
        </pc:picChg>
      </pc:sldChg>
      <pc:sldChg chg="addSp delSp modSp add mod">
        <pc:chgData name="Mike B" userId="5c4bf6a326bf31f5" providerId="LiveId" clId="{6BD78050-EB43-4BE8-B30B-8F6D576C8111}" dt="2023-01-18T16:06:36.229" v="2614" actId="20577"/>
        <pc:sldMkLst>
          <pc:docMk/>
          <pc:sldMk cId="3045288109" sldId="476"/>
        </pc:sldMkLst>
        <pc:spChg chg="mod">
          <ac:chgData name="Mike B" userId="5c4bf6a326bf31f5" providerId="LiveId" clId="{6BD78050-EB43-4BE8-B30B-8F6D576C8111}" dt="2023-01-18T16:04:26.623" v="2473" actId="27636"/>
          <ac:spMkLst>
            <pc:docMk/>
            <pc:sldMk cId="3045288109" sldId="476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06:36.229" v="2614" actId="20577"/>
          <ac:spMkLst>
            <pc:docMk/>
            <pc:sldMk cId="3045288109" sldId="476"/>
            <ac:spMk id="3" creationId="{00000000-0000-0000-0000-000000000000}"/>
          </ac:spMkLst>
        </pc:spChg>
        <pc:picChg chg="del">
          <ac:chgData name="Mike B" userId="5c4bf6a326bf31f5" providerId="LiveId" clId="{6BD78050-EB43-4BE8-B30B-8F6D576C8111}" dt="2023-01-18T16:04:35.139" v="2476" actId="478"/>
          <ac:picMkLst>
            <pc:docMk/>
            <pc:sldMk cId="3045288109" sldId="476"/>
            <ac:picMk id="6" creationId="{65B23045-B90A-4140-BC6A-FAA7EA7D908D}"/>
          </ac:picMkLst>
        </pc:picChg>
        <pc:picChg chg="add del mod modCrop">
          <ac:chgData name="Mike B" userId="5c4bf6a326bf31f5" providerId="LiveId" clId="{6BD78050-EB43-4BE8-B30B-8F6D576C8111}" dt="2023-01-18T16:05:56.792" v="2560" actId="478"/>
          <ac:picMkLst>
            <pc:docMk/>
            <pc:sldMk cId="3045288109" sldId="476"/>
            <ac:picMk id="7" creationId="{F0B2B0CD-1901-2E2C-F03F-E718EF9E3750}"/>
          </ac:picMkLst>
        </pc:picChg>
        <pc:picChg chg="del">
          <ac:chgData name="Mike B" userId="5c4bf6a326bf31f5" providerId="LiveId" clId="{6BD78050-EB43-4BE8-B30B-8F6D576C8111}" dt="2023-01-18T16:04:36.629" v="2477" actId="478"/>
          <ac:picMkLst>
            <pc:docMk/>
            <pc:sldMk cId="3045288109" sldId="476"/>
            <ac:picMk id="8" creationId="{23B5CE25-8C22-4B0F-9DC5-DA6CED4521A0}"/>
          </ac:picMkLst>
        </pc:picChg>
        <pc:picChg chg="add mod">
          <ac:chgData name="Mike B" userId="5c4bf6a326bf31f5" providerId="LiveId" clId="{6BD78050-EB43-4BE8-B30B-8F6D576C8111}" dt="2023-01-18T16:06:10.110" v="2564" actId="1076"/>
          <ac:picMkLst>
            <pc:docMk/>
            <pc:sldMk cId="3045288109" sldId="476"/>
            <ac:picMk id="9" creationId="{FA5701B5-28E7-BD10-3D54-5CBAA1AB289B}"/>
          </ac:picMkLst>
        </pc:picChg>
      </pc:sldChg>
      <pc:sldChg chg="modSp add modAnim">
        <pc:chgData name="Mike B" userId="5c4bf6a326bf31f5" providerId="LiveId" clId="{6BD78050-EB43-4BE8-B30B-8F6D576C8111}" dt="2023-01-18T17:28:17.058" v="4302"/>
        <pc:sldMkLst>
          <pc:docMk/>
          <pc:sldMk cId="3024503522" sldId="477"/>
        </pc:sldMkLst>
        <pc:spChg chg="mod">
          <ac:chgData name="Mike B" userId="5c4bf6a326bf31f5" providerId="LiveId" clId="{6BD78050-EB43-4BE8-B30B-8F6D576C8111}" dt="2023-01-18T16:31:12.248" v="2890" actId="20577"/>
          <ac:spMkLst>
            <pc:docMk/>
            <pc:sldMk cId="3024503522" sldId="477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7C391FE-51A2-4FEB-97F1-062BAF3E7EFE}"/>
    <pc:docChg chg="undo redo custSel addSld delSld modSld sldOrd delMainMaster">
      <pc:chgData name="Mike B" userId="5c4bf6a326bf31f5" providerId="LiveId" clId="{67C391FE-51A2-4FEB-97F1-062BAF3E7EFE}" dt="2023-01-26T01:41:51.315" v="6834"/>
      <pc:docMkLst>
        <pc:docMk/>
      </pc:docMkLst>
      <pc:sldChg chg="delSp modSp mod">
        <pc:chgData name="Mike B" userId="5c4bf6a326bf31f5" providerId="LiveId" clId="{67C391FE-51A2-4FEB-97F1-062BAF3E7EFE}" dt="2023-01-24T22:38:28.297" v="57" actId="1036"/>
        <pc:sldMkLst>
          <pc:docMk/>
          <pc:sldMk cId="2712217232" sldId="257"/>
        </pc:sldMkLst>
        <pc:spChg chg="mod">
          <ac:chgData name="Mike B" userId="5c4bf6a326bf31f5" providerId="LiveId" clId="{67C391FE-51A2-4FEB-97F1-062BAF3E7EFE}" dt="2023-01-24T22:38:28.297" v="57" actId="1036"/>
          <ac:spMkLst>
            <pc:docMk/>
            <pc:sldMk cId="2712217232" sldId="257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37:31.276" v="36" actId="478"/>
          <ac:picMkLst>
            <pc:docMk/>
            <pc:sldMk cId="2712217232" sldId="257"/>
            <ac:picMk id="5" creationId="{7428EA78-D2C7-4C81-A5A1-95138F476716}"/>
          </ac:picMkLst>
        </pc:picChg>
        <pc:picChg chg="del">
          <ac:chgData name="Mike B" userId="5c4bf6a326bf31f5" providerId="LiveId" clId="{67C391FE-51A2-4FEB-97F1-062BAF3E7EFE}" dt="2023-01-24T22:37:28.860" v="35" actId="478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7C391FE-51A2-4FEB-97F1-062BAF3E7EFE}" dt="2023-01-25T22:57:55.935" v="6803" actId="20577"/>
        <pc:sldMkLst>
          <pc:docMk/>
          <pc:sldMk cId="1607287902" sldId="259"/>
        </pc:sldMkLst>
        <pc:spChg chg="mod">
          <ac:chgData name="Mike B" userId="5c4bf6a326bf31f5" providerId="LiveId" clId="{67C391FE-51A2-4FEB-97F1-062BAF3E7EFE}" dt="2023-01-25T22:57:55.935" v="6803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88753154" sldId="31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548268182" sldId="33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832318423" sldId="33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18939678" sldId="33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70780464" sldId="334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903609164" sldId="335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4157563417" sldId="33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75341945" sldId="33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38423776" sldId="338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05672383" sldId="339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69919037" sldId="340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759571359" sldId="34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19185475" sldId="34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52862850" sldId="34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68870543" sldId="344"/>
        </pc:sldMkLst>
      </pc:sldChg>
      <pc:sldChg chg="modSp mod">
        <pc:chgData name="Mike B" userId="5c4bf6a326bf31f5" providerId="LiveId" clId="{67C391FE-51A2-4FEB-97F1-062BAF3E7EFE}" dt="2023-01-25T06:13:49.679" v="1124" actId="20577"/>
        <pc:sldMkLst>
          <pc:docMk/>
          <pc:sldMk cId="676689049" sldId="399"/>
        </pc:sldMkLst>
        <pc:spChg chg="mod">
          <ac:chgData name="Mike B" userId="5c4bf6a326bf31f5" providerId="LiveId" clId="{67C391FE-51A2-4FEB-97F1-062BAF3E7EFE}" dt="2023-01-25T06:13:49.679" v="1124" actId="20577"/>
          <ac:spMkLst>
            <pc:docMk/>
            <pc:sldMk cId="676689049" sldId="399"/>
            <ac:spMk id="3" creationId="{00000000-0000-0000-0000-000000000000}"/>
          </ac:spMkLst>
        </pc:spChg>
      </pc:sldChg>
      <pc:sldChg chg="delSp modSp mod modAnim">
        <pc:chgData name="Mike B" userId="5c4bf6a326bf31f5" providerId="LiveId" clId="{67C391FE-51A2-4FEB-97F1-062BAF3E7EFE}" dt="2023-01-25T17:22:32.828" v="2915" actId="20577"/>
        <pc:sldMkLst>
          <pc:docMk/>
          <pc:sldMk cId="1234972312" sldId="400"/>
        </pc:sldMkLst>
        <pc:spChg chg="mod">
          <ac:chgData name="Mike B" userId="5c4bf6a326bf31f5" providerId="LiveId" clId="{67C391FE-51A2-4FEB-97F1-062BAF3E7EFE}" dt="2023-01-24T22:41:14.658" v="213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22:32.828" v="2915" actId="20577"/>
          <ac:spMkLst>
            <pc:docMk/>
            <pc:sldMk cId="1234972312" sldId="400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4T22:41:17.576" v="214" actId="47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3062289406" sldId="401"/>
        </pc:sldMkLst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994269569" sldId="402"/>
        </pc:sldMkLst>
      </pc:sldChg>
      <pc:sldChg chg="modSp del mod">
        <pc:chgData name="Mike B" userId="5c4bf6a326bf31f5" providerId="LiveId" clId="{67C391FE-51A2-4FEB-97F1-062BAF3E7EFE}" dt="2023-01-25T06:21:07.698" v="1125" actId="2696"/>
        <pc:sldMkLst>
          <pc:docMk/>
          <pc:sldMk cId="3511849908" sldId="403"/>
        </pc:sldMkLst>
        <pc:spChg chg="mod">
          <ac:chgData name="Mike B" userId="5c4bf6a326bf31f5" providerId="LiveId" clId="{67C391FE-51A2-4FEB-97F1-062BAF3E7EFE}" dt="2023-01-24T22:41:38.374" v="241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4T22:41:35.363" v="239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Sp modSp mod ord">
        <pc:chgData name="Mike B" userId="5c4bf6a326bf31f5" providerId="LiveId" clId="{67C391FE-51A2-4FEB-97F1-062BAF3E7EFE}" dt="2023-01-25T05:41:37.639" v="1039"/>
        <pc:sldMkLst>
          <pc:docMk/>
          <pc:sldMk cId="2991803247" sldId="404"/>
        </pc:sldMkLst>
        <pc:spChg chg="mod">
          <ac:chgData name="Mike B" userId="5c4bf6a326bf31f5" providerId="LiveId" clId="{67C391FE-51A2-4FEB-97F1-062BAF3E7EFE}" dt="2023-01-24T22:41:28.321" v="235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1:30.144" v="236" actId="478"/>
          <ac:picMkLst>
            <pc:docMk/>
            <pc:sldMk cId="2991803247" sldId="404"/>
            <ac:picMk id="3074" creationId="{3D6B7EBD-98C0-4EAF-A47E-09C76B4633D5}"/>
          </ac:picMkLst>
        </pc:picChg>
        <pc:picChg chg="del">
          <ac:chgData name="Mike B" userId="5c4bf6a326bf31f5" providerId="LiveId" clId="{67C391FE-51A2-4FEB-97F1-062BAF3E7EFE}" dt="2023-01-24T22:41:31.521" v="237" actId="478"/>
          <ac:picMkLst>
            <pc:docMk/>
            <pc:sldMk cId="2991803247" sldId="404"/>
            <ac:picMk id="3076" creationId="{1C774149-5C27-481B-9E13-36F5544B4743}"/>
          </ac:picMkLst>
        </pc:picChg>
      </pc:sldChg>
      <pc:sldChg chg="delSp modSp mod">
        <pc:chgData name="Mike B" userId="5c4bf6a326bf31f5" providerId="LiveId" clId="{67C391FE-51A2-4FEB-97F1-062BAF3E7EFE}" dt="2023-01-24T22:42:05.324" v="262" actId="478"/>
        <pc:sldMkLst>
          <pc:docMk/>
          <pc:sldMk cId="1322053467" sldId="405"/>
        </pc:sldMkLst>
        <pc:spChg chg="mod">
          <ac:chgData name="Mike B" userId="5c4bf6a326bf31f5" providerId="LiveId" clId="{67C391FE-51A2-4FEB-97F1-062BAF3E7EFE}" dt="2023-01-24T22:42:02.103" v="260" actId="20577"/>
          <ac:spMkLst>
            <pc:docMk/>
            <pc:sldMk cId="1322053467" sldId="405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2:05.324" v="262" actId="478"/>
          <ac:picMkLst>
            <pc:docMk/>
            <pc:sldMk cId="1322053467" sldId="405"/>
            <ac:picMk id="2050" creationId="{583D9B45-010B-4AA6-91D6-4CFFBDA2A9EB}"/>
          </ac:picMkLst>
        </pc:picChg>
        <pc:picChg chg="del">
          <ac:chgData name="Mike B" userId="5c4bf6a326bf31f5" providerId="LiveId" clId="{67C391FE-51A2-4FEB-97F1-062BAF3E7EFE}" dt="2023-01-24T22:42:03.690" v="261" actId="478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160612515" sldId="40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417569603" sldId="40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483947794" sldId="408"/>
        </pc:sldMkLst>
      </pc:sldChg>
      <pc:sldChg chg="addSp delSp modSp mod">
        <pc:chgData name="Mike B" userId="5c4bf6a326bf31f5" providerId="LiveId" clId="{67C391FE-51A2-4FEB-97F1-062BAF3E7EFE}" dt="2023-01-25T21:22:11.287" v="4696" actId="1036"/>
        <pc:sldMkLst>
          <pc:docMk/>
          <pc:sldMk cId="2039145470" sldId="409"/>
        </pc:sldMkLst>
        <pc:spChg chg="mod">
          <ac:chgData name="Mike B" userId="5c4bf6a326bf31f5" providerId="LiveId" clId="{67C391FE-51A2-4FEB-97F1-062BAF3E7EFE}" dt="2023-01-25T04:16:20.497" v="491" actId="20577"/>
          <ac:spMkLst>
            <pc:docMk/>
            <pc:sldMk cId="2039145470" sldId="40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1:57.428" v="4693" actId="20577"/>
          <ac:spMkLst>
            <pc:docMk/>
            <pc:sldMk cId="2039145470" sldId="40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4:26:52.828" v="572" actId="478"/>
          <ac:picMkLst>
            <pc:docMk/>
            <pc:sldMk cId="2039145470" sldId="409"/>
            <ac:picMk id="6" creationId="{CC510F84-8AC0-D1B2-B40D-0FD7901FF046}"/>
          </ac:picMkLst>
        </pc:picChg>
        <pc:picChg chg="add mod">
          <ac:chgData name="Mike B" userId="5c4bf6a326bf31f5" providerId="LiveId" clId="{67C391FE-51A2-4FEB-97F1-062BAF3E7EFE}" dt="2023-01-25T21:22:11.287" v="4696" actId="1036"/>
          <ac:picMkLst>
            <pc:docMk/>
            <pc:sldMk cId="2039145470" sldId="409"/>
            <ac:picMk id="7" creationId="{378AF06D-1391-F052-46F0-224E47A425E1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73118114" sldId="43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479560" sldId="455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44640214" sldId="456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75755264" sldId="45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5039839" sldId="458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33488087" sldId="459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912148348" sldId="470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62171931" sldId="47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79078778" sldId="47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525011855" sldId="473"/>
        </pc:sldMkLst>
      </pc:sldChg>
      <pc:sldChg chg="del">
        <pc:chgData name="Mike B" userId="5c4bf6a326bf31f5" providerId="LiveId" clId="{67C391FE-51A2-4FEB-97F1-062BAF3E7EFE}" dt="2023-01-25T04:22:16.320" v="536" actId="47"/>
        <pc:sldMkLst>
          <pc:docMk/>
          <pc:sldMk cId="3282561116" sldId="474"/>
        </pc:sldMkLst>
      </pc:sldChg>
      <pc:sldChg chg="modSp add mod modAnim">
        <pc:chgData name="Mike B" userId="5c4bf6a326bf31f5" providerId="LiveId" clId="{67C391FE-51A2-4FEB-97F1-062BAF3E7EFE}" dt="2023-01-25T17:48:13.083" v="3708" actId="20577"/>
        <pc:sldMkLst>
          <pc:docMk/>
          <pc:sldMk cId="273971386" sldId="475"/>
        </pc:sldMkLst>
        <pc:spChg chg="mod">
          <ac:chgData name="Mike B" userId="5c4bf6a326bf31f5" providerId="LiveId" clId="{67C391FE-51A2-4FEB-97F1-062BAF3E7EFE}" dt="2023-01-24T23:48:50.294" v="292" actId="20577"/>
          <ac:spMkLst>
            <pc:docMk/>
            <pc:sldMk cId="273971386" sldId="47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8:13.083" v="3708" actId="20577"/>
          <ac:spMkLst>
            <pc:docMk/>
            <pc:sldMk cId="273971386" sldId="475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9988490" sldId="475"/>
        </pc:sldMkLst>
      </pc:sldChg>
      <pc:sldChg chg="modSp add mod modAnim">
        <pc:chgData name="Mike B" userId="5c4bf6a326bf31f5" providerId="LiveId" clId="{67C391FE-51A2-4FEB-97F1-062BAF3E7EFE}" dt="2023-01-26T01:41:39.720" v="6832"/>
        <pc:sldMkLst>
          <pc:docMk/>
          <pc:sldMk cId="1798699378" sldId="476"/>
        </pc:sldMkLst>
        <pc:spChg chg="mod">
          <ac:chgData name="Mike B" userId="5c4bf6a326bf31f5" providerId="LiveId" clId="{67C391FE-51A2-4FEB-97F1-062BAF3E7EFE}" dt="2023-01-25T00:30:15.527" v="314" actId="20577"/>
          <ac:spMkLst>
            <pc:docMk/>
            <pc:sldMk cId="1798699378" sldId="47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09:49.044" v="2607" actId="20577"/>
          <ac:spMkLst>
            <pc:docMk/>
            <pc:sldMk cId="1798699378" sldId="476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45288109" sldId="476"/>
        </pc:sldMkLst>
      </pc:sldChg>
      <pc:sldChg chg="addSp delSp modSp add mod">
        <pc:chgData name="Mike B" userId="5c4bf6a326bf31f5" providerId="LiveId" clId="{67C391FE-51A2-4FEB-97F1-062BAF3E7EFE}" dt="2023-01-25T17:31:44.920" v="3356" actId="1076"/>
        <pc:sldMkLst>
          <pc:docMk/>
          <pc:sldMk cId="2275694530" sldId="477"/>
        </pc:sldMkLst>
        <pc:spChg chg="mod">
          <ac:chgData name="Mike B" userId="5c4bf6a326bf31f5" providerId="LiveId" clId="{67C391FE-51A2-4FEB-97F1-062BAF3E7EFE}" dt="2023-01-25T01:37:09.940" v="342" actId="20577"/>
          <ac:spMkLst>
            <pc:docMk/>
            <pc:sldMk cId="2275694530" sldId="47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1:44.920" v="3356" actId="1076"/>
          <ac:spMkLst>
            <pc:docMk/>
            <pc:sldMk cId="2275694530" sldId="477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7:31:39.860" v="3355" actId="14100"/>
          <ac:picMkLst>
            <pc:docMk/>
            <pc:sldMk cId="2275694530" sldId="477"/>
            <ac:picMk id="6" creationId="{A9B5B52C-F53E-0DAA-E69B-34FC3B735D39}"/>
          </ac:picMkLst>
        </pc:picChg>
        <pc:picChg chg="add del mod modCrop">
          <ac:chgData name="Mike B" userId="5c4bf6a326bf31f5" providerId="LiveId" clId="{67C391FE-51A2-4FEB-97F1-062BAF3E7EFE}" dt="2023-01-25T17:29:23.262" v="3218" actId="478"/>
          <ac:picMkLst>
            <pc:docMk/>
            <pc:sldMk cId="2275694530" sldId="477"/>
            <ac:picMk id="7" creationId="{C8E5684F-D22E-FC7D-180B-D5A255AE2C52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24503522" sldId="477"/>
        </pc:sldMkLst>
      </pc:sldChg>
      <pc:sldChg chg="addSp delSp modSp add mod">
        <pc:chgData name="Mike B" userId="5c4bf6a326bf31f5" providerId="LiveId" clId="{67C391FE-51A2-4FEB-97F1-062BAF3E7EFE}" dt="2023-01-25T05:13:54.306" v="628" actId="313"/>
        <pc:sldMkLst>
          <pc:docMk/>
          <pc:sldMk cId="1944668916" sldId="478"/>
        </pc:sldMkLst>
        <pc:spChg chg="mod">
          <ac:chgData name="Mike B" userId="5c4bf6a326bf31f5" providerId="LiveId" clId="{67C391FE-51A2-4FEB-97F1-062BAF3E7EFE}" dt="2023-01-25T05:13:54.306" v="628" actId="313"/>
          <ac:spMkLst>
            <pc:docMk/>
            <pc:sldMk cId="1944668916" sldId="47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5:13:16.120" v="624" actId="20577"/>
          <ac:spMkLst>
            <pc:docMk/>
            <pc:sldMk cId="1944668916" sldId="47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4:40.640" v="418" actId="478"/>
          <ac:picMkLst>
            <pc:docMk/>
            <pc:sldMk cId="1944668916" sldId="478"/>
            <ac:picMk id="7" creationId="{33C390BE-78EA-06D4-97FC-397447A90D45}"/>
          </ac:picMkLst>
        </pc:picChg>
        <pc:picChg chg="add mod">
          <ac:chgData name="Mike B" userId="5c4bf6a326bf31f5" providerId="LiveId" clId="{67C391FE-51A2-4FEB-97F1-062BAF3E7EFE}" dt="2023-01-25T05:13:23.956" v="627" actId="1076"/>
          <ac:picMkLst>
            <pc:docMk/>
            <pc:sldMk cId="1944668916" sldId="478"/>
            <ac:picMk id="8" creationId="{13DA73E2-D1AE-04F4-3ED5-DB115C05C1DE}"/>
          </ac:picMkLst>
        </pc:picChg>
      </pc:sldChg>
      <pc:sldChg chg="modSp add mod">
        <pc:chgData name="Mike B" userId="5c4bf6a326bf31f5" providerId="LiveId" clId="{67C391FE-51A2-4FEB-97F1-062BAF3E7EFE}" dt="2023-01-25T21:37:43.352" v="5696" actId="20577"/>
        <pc:sldMkLst>
          <pc:docMk/>
          <pc:sldMk cId="707807099" sldId="479"/>
        </pc:sldMkLst>
        <pc:spChg chg="mod">
          <ac:chgData name="Mike B" userId="5c4bf6a326bf31f5" providerId="LiveId" clId="{67C391FE-51A2-4FEB-97F1-062BAF3E7EFE}" dt="2023-01-25T01:44:21.293" v="407" actId="20577"/>
          <ac:spMkLst>
            <pc:docMk/>
            <pc:sldMk cId="707807099" sldId="47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7:43.352" v="5696" actId="20577"/>
          <ac:spMkLst>
            <pc:docMk/>
            <pc:sldMk cId="707807099" sldId="479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67C391FE-51A2-4FEB-97F1-062BAF3E7EFE}" dt="2023-01-25T17:49:26.060" v="3855" actId="20577"/>
        <pc:sldMkLst>
          <pc:docMk/>
          <pc:sldMk cId="1635337326" sldId="480"/>
        </pc:sldMkLst>
        <pc:spChg chg="mod">
          <ac:chgData name="Mike B" userId="5c4bf6a326bf31f5" providerId="LiveId" clId="{67C391FE-51A2-4FEB-97F1-062BAF3E7EFE}" dt="2023-01-25T16:19:13.728" v="2104" actId="20577"/>
          <ac:spMkLst>
            <pc:docMk/>
            <pc:sldMk cId="1635337326" sldId="48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9:26.060" v="3855" actId="20577"/>
          <ac:spMkLst>
            <pc:docMk/>
            <pc:sldMk cId="1635337326" sldId="480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6:19:01.495" v="2100" actId="1076"/>
          <ac:picMkLst>
            <pc:docMk/>
            <pc:sldMk cId="1635337326" sldId="480"/>
            <ac:picMk id="2050" creationId="{E95FEE49-4995-B0F4-5AB7-A670D2742017}"/>
          </ac:picMkLst>
        </pc:picChg>
      </pc:sldChg>
      <pc:sldChg chg="addSp delSp modSp add mod modAnim">
        <pc:chgData name="Mike B" userId="5c4bf6a326bf31f5" providerId="LiveId" clId="{67C391FE-51A2-4FEB-97F1-062BAF3E7EFE}" dt="2023-01-25T21:29:49.941" v="4906"/>
        <pc:sldMkLst>
          <pc:docMk/>
          <pc:sldMk cId="682163383" sldId="481"/>
        </pc:sldMkLst>
        <pc:spChg chg="mod">
          <ac:chgData name="Mike B" userId="5c4bf6a326bf31f5" providerId="LiveId" clId="{67C391FE-51A2-4FEB-97F1-062BAF3E7EFE}" dt="2023-01-25T16:56:24.498" v="2580" actId="20577"/>
          <ac:spMkLst>
            <pc:docMk/>
            <pc:sldMk cId="682163383" sldId="48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9:34.964" v="4905" actId="20577"/>
          <ac:spMkLst>
            <pc:docMk/>
            <pc:sldMk cId="682163383" sldId="481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29:00.382" v="4855" actId="14100"/>
          <ac:picMkLst>
            <pc:docMk/>
            <pc:sldMk cId="682163383" sldId="481"/>
            <ac:picMk id="6" creationId="{56E3D1F2-70E5-ECDD-1AC7-80A804D74BD7}"/>
          </ac:picMkLst>
        </pc:picChg>
        <pc:picChg chg="add del mod">
          <ac:chgData name="Mike B" userId="5c4bf6a326bf31f5" providerId="LiveId" clId="{67C391FE-51A2-4FEB-97F1-062BAF3E7EFE}" dt="2023-01-25T16:57:37.842" v="2597" actId="478"/>
          <ac:picMkLst>
            <pc:docMk/>
            <pc:sldMk cId="682163383" sldId="481"/>
            <ac:picMk id="4098" creationId="{4471C8B4-018F-CB75-DFED-8996EB94CC46}"/>
          </ac:picMkLst>
        </pc:picChg>
      </pc:sldChg>
      <pc:sldChg chg="addSp modSp add mod modAnim">
        <pc:chgData name="Mike B" userId="5c4bf6a326bf31f5" providerId="LiveId" clId="{67C391FE-51A2-4FEB-97F1-062BAF3E7EFE}" dt="2023-01-25T21:31:23.443" v="5068"/>
        <pc:sldMkLst>
          <pc:docMk/>
          <pc:sldMk cId="3036559985" sldId="482"/>
        </pc:sldMkLst>
        <pc:spChg chg="mod">
          <ac:chgData name="Mike B" userId="5c4bf6a326bf31f5" providerId="LiveId" clId="{67C391FE-51A2-4FEB-97F1-062BAF3E7EFE}" dt="2023-01-25T16:56:32.873" v="2586" actId="20577"/>
          <ac:spMkLst>
            <pc:docMk/>
            <pc:sldMk cId="3036559985" sldId="48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1:16.216" v="5067" actId="404"/>
          <ac:spMkLst>
            <pc:docMk/>
            <pc:sldMk cId="3036559985" sldId="48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31:09.376" v="5065" actId="14100"/>
          <ac:picMkLst>
            <pc:docMk/>
            <pc:sldMk cId="3036559985" sldId="482"/>
            <ac:picMk id="3074" creationId="{59FFF0AC-84A1-46D1-B0CE-E969D82846BE}"/>
          </ac:picMkLst>
        </pc:picChg>
      </pc:sldChg>
      <pc:sldChg chg="addSp delSp modSp add mod">
        <pc:chgData name="Mike B" userId="5c4bf6a326bf31f5" providerId="LiveId" clId="{67C391FE-51A2-4FEB-97F1-062BAF3E7EFE}" dt="2023-01-25T23:27:14.075" v="6831" actId="14100"/>
        <pc:sldMkLst>
          <pc:docMk/>
          <pc:sldMk cId="2124067381" sldId="483"/>
        </pc:sldMkLst>
        <pc:spChg chg="mod">
          <ac:chgData name="Mike B" userId="5c4bf6a326bf31f5" providerId="LiveId" clId="{67C391FE-51A2-4FEB-97F1-062BAF3E7EFE}" dt="2023-01-25T21:39:07.856" v="5815" actId="20577"/>
          <ac:spMkLst>
            <pc:docMk/>
            <pc:sldMk cId="2124067381" sldId="48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8:40.500" v="5809" actId="20577"/>
          <ac:spMkLst>
            <pc:docMk/>
            <pc:sldMk cId="2124067381" sldId="48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1:47:20.930" v="6051" actId="404"/>
          <ac:spMkLst>
            <pc:docMk/>
            <pc:sldMk cId="2124067381" sldId="483"/>
            <ac:spMk id="9" creationId="{02739467-54B0-3C71-CA98-718098E456BC}"/>
          </ac:spMkLst>
        </pc:spChg>
        <pc:spChg chg="add mod">
          <ac:chgData name="Mike B" userId="5c4bf6a326bf31f5" providerId="LiveId" clId="{67C391FE-51A2-4FEB-97F1-062BAF3E7EFE}" dt="2023-01-25T21:49:01.598" v="6242" actId="1076"/>
          <ac:spMkLst>
            <pc:docMk/>
            <pc:sldMk cId="2124067381" sldId="483"/>
            <ac:spMk id="10" creationId="{39378A94-3318-8349-4E8E-F7F34B4C2290}"/>
          </ac:spMkLst>
        </pc:spChg>
        <pc:spChg chg="add mod">
          <ac:chgData name="Mike B" userId="5c4bf6a326bf31f5" providerId="LiveId" clId="{67C391FE-51A2-4FEB-97F1-062BAF3E7EFE}" dt="2023-01-25T23:27:14.075" v="6831" actId="14100"/>
          <ac:spMkLst>
            <pc:docMk/>
            <pc:sldMk cId="2124067381" sldId="483"/>
            <ac:spMk id="11" creationId="{36D18132-76F0-7C0E-C264-908BB0DEA25E}"/>
          </ac:spMkLst>
        </pc:spChg>
        <pc:picChg chg="add del mod modCrop">
          <ac:chgData name="Mike B" userId="5c4bf6a326bf31f5" providerId="LiveId" clId="{67C391FE-51A2-4FEB-97F1-062BAF3E7EFE}" dt="2023-01-25T21:42:23.854" v="5826" actId="478"/>
          <ac:picMkLst>
            <pc:docMk/>
            <pc:sldMk cId="2124067381" sldId="483"/>
            <ac:picMk id="7" creationId="{2CE6C3E5-0FEA-E684-9485-B619967FBC82}"/>
          </ac:picMkLst>
        </pc:picChg>
        <pc:picChg chg="add mod">
          <ac:chgData name="Mike B" userId="5c4bf6a326bf31f5" providerId="LiveId" clId="{67C391FE-51A2-4FEB-97F1-062BAF3E7EFE}" dt="2023-01-25T21:42:30.408" v="5828" actId="14100"/>
          <ac:picMkLst>
            <pc:docMk/>
            <pc:sldMk cId="2124067381" sldId="483"/>
            <ac:picMk id="8" creationId="{2F9428B8-2E3C-4705-46C6-347A18C55597}"/>
          </ac:picMkLst>
        </pc:picChg>
        <pc:picChg chg="add mod">
          <ac:chgData name="Mike B" userId="5c4bf6a326bf31f5" providerId="LiveId" clId="{67C391FE-51A2-4FEB-97F1-062BAF3E7EFE}" dt="2023-01-25T21:44:02.446" v="5834" actId="1038"/>
          <ac:picMkLst>
            <pc:docMk/>
            <pc:sldMk cId="2124067381" sldId="483"/>
            <ac:picMk id="4098" creationId="{3FC36BE5-65D9-C1A6-3D03-298B35BB035F}"/>
          </ac:picMkLst>
        </pc:picChg>
      </pc:sldChg>
      <pc:sldChg chg="addSp delSp modSp add del mod">
        <pc:chgData name="Mike B" userId="5c4bf6a326bf31f5" providerId="LiveId" clId="{67C391FE-51A2-4FEB-97F1-062BAF3E7EFE}" dt="2023-01-25T05:13:06.426" v="606" actId="47"/>
        <pc:sldMkLst>
          <pc:docMk/>
          <pc:sldMk cId="245259317" sldId="484"/>
        </pc:sldMkLst>
        <pc:spChg chg="mod">
          <ac:chgData name="Mike B" userId="5c4bf6a326bf31f5" providerId="LiveId" clId="{67C391FE-51A2-4FEB-97F1-062BAF3E7EFE}" dt="2023-01-25T03:56:55.053" v="466" actId="313"/>
          <ac:spMkLst>
            <pc:docMk/>
            <pc:sldMk cId="245259317" sldId="48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6:56.627" v="467" actId="20577"/>
          <ac:spMkLst>
            <pc:docMk/>
            <pc:sldMk cId="245259317" sldId="48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5:43.534" v="430" actId="478"/>
          <ac:picMkLst>
            <pc:docMk/>
            <pc:sldMk cId="245259317" sldId="484"/>
            <ac:picMk id="7" creationId="{B311DF1E-13D6-7CC3-A09A-F4D6F47F6310}"/>
          </ac:picMkLst>
        </pc:picChg>
        <pc:picChg chg="del">
          <ac:chgData name="Mike B" userId="5c4bf6a326bf31f5" providerId="LiveId" clId="{67C391FE-51A2-4FEB-97F1-062BAF3E7EFE}" dt="2023-01-25T03:55:05.622" v="423" actId="478"/>
          <ac:picMkLst>
            <pc:docMk/>
            <pc:sldMk cId="245259317" sldId="484"/>
            <ac:picMk id="8" creationId="{13DA73E2-D1AE-04F4-3ED5-DB115C05C1DE}"/>
          </ac:picMkLst>
        </pc:picChg>
        <pc:picChg chg="add mod">
          <ac:chgData name="Mike B" userId="5c4bf6a326bf31f5" providerId="LiveId" clId="{67C391FE-51A2-4FEB-97F1-062BAF3E7EFE}" dt="2023-01-25T03:57:04.103" v="470" actId="1076"/>
          <ac:picMkLst>
            <pc:docMk/>
            <pc:sldMk cId="245259317" sldId="484"/>
            <ac:picMk id="9" creationId="{FAAA2F17-5AB3-E151-5E5B-35084EFE17BA}"/>
          </ac:picMkLst>
        </pc:picChg>
      </pc:sldChg>
      <pc:sldChg chg="modSp add mod">
        <pc:chgData name="Mike B" userId="5c4bf6a326bf31f5" providerId="LiveId" clId="{67C391FE-51A2-4FEB-97F1-062BAF3E7EFE}" dt="2023-01-25T03:57:17.028" v="474" actId="1076"/>
        <pc:sldMkLst>
          <pc:docMk/>
          <pc:sldMk cId="3266135860" sldId="485"/>
        </pc:sldMkLst>
        <pc:spChg chg="mod">
          <ac:chgData name="Mike B" userId="5c4bf6a326bf31f5" providerId="LiveId" clId="{67C391FE-51A2-4FEB-97F1-062BAF3E7EFE}" dt="2023-01-25T03:56:42.181" v="448" actId="20577"/>
          <ac:spMkLst>
            <pc:docMk/>
            <pc:sldMk cId="3266135860" sldId="48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7:08.893" v="471" actId="20577"/>
          <ac:spMkLst>
            <pc:docMk/>
            <pc:sldMk cId="3266135860" sldId="485"/>
            <ac:spMk id="3" creationId="{00000000-0000-0000-0000-000000000000}"/>
          </ac:spMkLst>
        </pc:spChg>
        <pc:picChg chg="mod">
          <ac:chgData name="Mike B" userId="5c4bf6a326bf31f5" providerId="LiveId" clId="{67C391FE-51A2-4FEB-97F1-062BAF3E7EFE}" dt="2023-01-25T03:57:17.028" v="474" actId="1076"/>
          <ac:picMkLst>
            <pc:docMk/>
            <pc:sldMk cId="3266135860" sldId="485"/>
            <ac:picMk id="9" creationId="{FAAA2F17-5AB3-E151-5E5B-35084EFE17BA}"/>
          </ac:picMkLst>
        </pc:picChg>
      </pc:sldChg>
      <pc:sldChg chg="addSp modSp add mod">
        <pc:chgData name="Mike B" userId="5c4bf6a326bf31f5" providerId="LiveId" clId="{67C391FE-51A2-4FEB-97F1-062BAF3E7EFE}" dt="2023-01-25T14:44:26.606" v="1281" actId="14100"/>
        <pc:sldMkLst>
          <pc:docMk/>
          <pc:sldMk cId="3549520335" sldId="486"/>
        </pc:sldMkLst>
        <pc:spChg chg="mod">
          <ac:chgData name="Mike B" userId="5c4bf6a326bf31f5" providerId="LiveId" clId="{67C391FE-51A2-4FEB-97F1-062BAF3E7EFE}" dt="2023-01-25T04:22:30.893" v="557" actId="20577"/>
          <ac:spMkLst>
            <pc:docMk/>
            <pc:sldMk cId="3549520335" sldId="48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4:44:16.725" v="1277" actId="114"/>
          <ac:spMkLst>
            <pc:docMk/>
            <pc:sldMk cId="3549520335" sldId="486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4:44:26.606" v="1281" actId="14100"/>
          <ac:picMkLst>
            <pc:docMk/>
            <pc:sldMk cId="3549520335" sldId="486"/>
            <ac:picMk id="1026" creationId="{4A1AD1C0-FCC2-B227-CD33-30974D1253B9}"/>
          </ac:picMkLst>
        </pc:picChg>
      </pc:sldChg>
      <pc:sldChg chg="addSp delSp modSp add mod">
        <pc:chgData name="Mike B" userId="5c4bf6a326bf31f5" providerId="LiveId" clId="{67C391FE-51A2-4FEB-97F1-062BAF3E7EFE}" dt="2023-01-25T18:37:21.700" v="4114" actId="20577"/>
        <pc:sldMkLst>
          <pc:docMk/>
          <pc:sldMk cId="517442792" sldId="487"/>
        </pc:sldMkLst>
        <pc:spChg chg="mod">
          <ac:chgData name="Mike B" userId="5c4bf6a326bf31f5" providerId="LiveId" clId="{67C391FE-51A2-4FEB-97F1-062BAF3E7EFE}" dt="2023-01-25T16:19:17.327" v="2106" actId="20577"/>
          <ac:spMkLst>
            <pc:docMk/>
            <pc:sldMk cId="517442792" sldId="48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7:21.700" v="4114" actId="20577"/>
          <ac:spMkLst>
            <pc:docMk/>
            <pc:sldMk cId="517442792" sldId="487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8:36:08.456" v="4029" actId="1076"/>
          <ac:spMkLst>
            <pc:docMk/>
            <pc:sldMk cId="517442792" sldId="487"/>
            <ac:spMk id="9" creationId="{4F3E0982-0954-AE01-49FD-DDCCF4502955}"/>
          </ac:spMkLst>
        </pc:spChg>
        <pc:spChg chg="add mod">
          <ac:chgData name="Mike B" userId="5c4bf6a326bf31f5" providerId="LiveId" clId="{67C391FE-51A2-4FEB-97F1-062BAF3E7EFE}" dt="2023-01-25T18:36:02.191" v="4028" actId="1036"/>
          <ac:spMkLst>
            <pc:docMk/>
            <pc:sldMk cId="517442792" sldId="487"/>
            <ac:spMk id="11" creationId="{9583BBA2-BE96-8E7E-0740-BAFDE85F5233}"/>
          </ac:spMkLst>
        </pc:spChg>
        <pc:picChg chg="add del mod modCrop">
          <ac:chgData name="Mike B" userId="5c4bf6a326bf31f5" providerId="LiveId" clId="{67C391FE-51A2-4FEB-97F1-062BAF3E7EFE}" dt="2023-01-25T18:25:12.238" v="3901" actId="478"/>
          <ac:picMkLst>
            <pc:docMk/>
            <pc:sldMk cId="517442792" sldId="487"/>
            <ac:picMk id="7" creationId="{689E8451-7CF4-E670-1197-35BBC1D4E25A}"/>
          </ac:picMkLst>
        </pc:picChg>
        <pc:picChg chg="add mod">
          <ac:chgData name="Mike B" userId="5c4bf6a326bf31f5" providerId="LiveId" clId="{67C391FE-51A2-4FEB-97F1-062BAF3E7EFE}" dt="2023-01-25T18:37:00.463" v="4097" actId="1036"/>
          <ac:picMkLst>
            <pc:docMk/>
            <pc:sldMk cId="517442792" sldId="487"/>
            <ac:picMk id="8" creationId="{C2B7B0E6-2960-E16C-6EDA-3F0D51E5D2AF}"/>
          </ac:picMkLst>
        </pc:picChg>
        <pc:picChg chg="add mod">
          <ac:chgData name="Mike B" userId="5c4bf6a326bf31f5" providerId="LiveId" clId="{67C391FE-51A2-4FEB-97F1-062BAF3E7EFE}" dt="2023-01-25T18:37:10.694" v="4100" actId="1076"/>
          <ac:picMkLst>
            <pc:docMk/>
            <pc:sldMk cId="517442792" sldId="487"/>
            <ac:picMk id="12" creationId="{328EB15A-99B8-BA2F-EC00-83B890A5E04F}"/>
          </ac:picMkLst>
        </pc:picChg>
        <pc:picChg chg="add del mod">
          <ac:chgData name="Mike B" userId="5c4bf6a326bf31f5" providerId="LiveId" clId="{67C391FE-51A2-4FEB-97F1-062BAF3E7EFE}" dt="2023-01-25T18:36:54.805" v="4076" actId="478"/>
          <ac:picMkLst>
            <pc:docMk/>
            <pc:sldMk cId="517442792" sldId="487"/>
            <ac:picMk id="1026" creationId="{F385CBDA-62C5-F583-E8E1-824D417969D6}"/>
          </ac:picMkLst>
        </pc:picChg>
      </pc:sldChg>
      <pc:sldChg chg="addSp delSp modSp add mod">
        <pc:chgData name="Mike B" userId="5c4bf6a326bf31f5" providerId="LiveId" clId="{67C391FE-51A2-4FEB-97F1-062BAF3E7EFE}" dt="2023-01-25T18:34:27.202" v="4005" actId="1076"/>
        <pc:sldMkLst>
          <pc:docMk/>
          <pc:sldMk cId="1137910519" sldId="488"/>
        </pc:sldMkLst>
        <pc:spChg chg="mod">
          <ac:chgData name="Mike B" userId="5c4bf6a326bf31f5" providerId="LiveId" clId="{67C391FE-51A2-4FEB-97F1-062BAF3E7EFE}" dt="2023-01-25T16:19:22.522" v="2111" actId="20577"/>
          <ac:spMkLst>
            <pc:docMk/>
            <pc:sldMk cId="1137910519" sldId="48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3:30.221" v="3991" actId="14100"/>
          <ac:spMkLst>
            <pc:docMk/>
            <pc:sldMk cId="1137910519" sldId="48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33:57.633" v="3996" actId="478"/>
          <ac:picMkLst>
            <pc:docMk/>
            <pc:sldMk cId="1137910519" sldId="488"/>
            <ac:picMk id="7" creationId="{D1F1B19A-91F5-5A06-33F8-090E8C5A595F}"/>
          </ac:picMkLst>
        </pc:picChg>
        <pc:picChg chg="add del mod modCrop">
          <ac:chgData name="Mike B" userId="5c4bf6a326bf31f5" providerId="LiveId" clId="{67C391FE-51A2-4FEB-97F1-062BAF3E7EFE}" dt="2023-01-25T18:34:15.909" v="4002" actId="478"/>
          <ac:picMkLst>
            <pc:docMk/>
            <pc:sldMk cId="1137910519" sldId="488"/>
            <ac:picMk id="9" creationId="{2DA5A830-17DD-F7BA-6EAD-90A9BF1C51C4}"/>
          </ac:picMkLst>
        </pc:picChg>
        <pc:picChg chg="add mod">
          <ac:chgData name="Mike B" userId="5c4bf6a326bf31f5" providerId="LiveId" clId="{67C391FE-51A2-4FEB-97F1-062BAF3E7EFE}" dt="2023-01-25T18:34:27.202" v="4005" actId="1076"/>
          <ac:picMkLst>
            <pc:docMk/>
            <pc:sldMk cId="1137910519" sldId="488"/>
            <ac:picMk id="10" creationId="{D692082F-B9E3-0D49-3971-4649B9413B16}"/>
          </ac:picMkLst>
        </pc:picChg>
      </pc:sldChg>
      <pc:sldChg chg="delSp modSp add mod">
        <pc:chgData name="Mike B" userId="5c4bf6a326bf31f5" providerId="LiveId" clId="{67C391FE-51A2-4FEB-97F1-062BAF3E7EFE}" dt="2023-01-25T16:50:39.847" v="2537" actId="20577"/>
        <pc:sldMkLst>
          <pc:docMk/>
          <pc:sldMk cId="279458008" sldId="489"/>
        </pc:sldMkLst>
        <pc:spChg chg="mod">
          <ac:chgData name="Mike B" userId="5c4bf6a326bf31f5" providerId="LiveId" clId="{67C391FE-51A2-4FEB-97F1-062BAF3E7EFE}" dt="2023-01-25T05:18:45.269" v="685" actId="20577"/>
          <ac:spMkLst>
            <pc:docMk/>
            <pc:sldMk cId="279458008" sldId="48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6:50:39.847" v="2537" actId="20577"/>
          <ac:spMkLst>
            <pc:docMk/>
            <pc:sldMk cId="279458008" sldId="489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5T05:18:46.891" v="686" actId="478"/>
          <ac:picMkLst>
            <pc:docMk/>
            <pc:sldMk cId="279458008" sldId="489"/>
            <ac:picMk id="1026" creationId="{4A1AD1C0-FCC2-B227-CD33-30974D1253B9}"/>
          </ac:picMkLst>
        </pc:picChg>
      </pc:sldChg>
      <pc:sldChg chg="modSp add del mod">
        <pc:chgData name="Mike B" userId="5c4bf6a326bf31f5" providerId="LiveId" clId="{67C391FE-51A2-4FEB-97F1-062BAF3E7EFE}" dt="2023-01-25T05:29:04.179" v="710" actId="2890"/>
        <pc:sldMkLst>
          <pc:docMk/>
          <pc:sldMk cId="2930600005" sldId="490"/>
        </pc:sldMkLst>
        <pc:spChg chg="mod">
          <ac:chgData name="Mike B" userId="5c4bf6a326bf31f5" providerId="LiveId" clId="{67C391FE-51A2-4FEB-97F1-062BAF3E7EFE}" dt="2023-01-25T05:29:03.005" v="709" actId="20577"/>
          <ac:spMkLst>
            <pc:docMk/>
            <pc:sldMk cId="2930600005" sldId="490"/>
            <ac:spMk id="2" creationId="{00000000-0000-0000-0000-000000000000}"/>
          </ac:spMkLst>
        </pc:spChg>
      </pc:sldChg>
      <pc:sldChg chg="addSp delSp modSp add mod modAnim">
        <pc:chgData name="Mike B" userId="5c4bf6a326bf31f5" providerId="LiveId" clId="{67C391FE-51A2-4FEB-97F1-062BAF3E7EFE}" dt="2023-01-26T01:41:44.949" v="6833"/>
        <pc:sldMkLst>
          <pc:docMk/>
          <pc:sldMk cId="3020115369" sldId="490"/>
        </pc:sldMkLst>
        <pc:spChg chg="mod">
          <ac:chgData name="Mike B" userId="5c4bf6a326bf31f5" providerId="LiveId" clId="{67C391FE-51A2-4FEB-97F1-062BAF3E7EFE}" dt="2023-01-25T05:29:19.938" v="739" actId="20577"/>
          <ac:spMkLst>
            <pc:docMk/>
            <pc:sldMk cId="3020115369" sldId="49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57:36.317" v="1802" actId="20577"/>
          <ac:spMkLst>
            <pc:docMk/>
            <pc:sldMk cId="3020115369" sldId="490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5:31:47.298" v="752" actId="478"/>
          <ac:picMkLst>
            <pc:docMk/>
            <pc:sldMk cId="3020115369" sldId="490"/>
            <ac:picMk id="7" creationId="{5B3DCAFC-5C24-1BDA-625F-68307216AC6F}"/>
          </ac:picMkLst>
        </pc:picChg>
        <pc:picChg chg="add mod">
          <ac:chgData name="Mike B" userId="5c4bf6a326bf31f5" providerId="LiveId" clId="{67C391FE-51A2-4FEB-97F1-062BAF3E7EFE}" dt="2023-01-25T15:57:38.817" v="1810" actId="1036"/>
          <ac:picMkLst>
            <pc:docMk/>
            <pc:sldMk cId="3020115369" sldId="490"/>
            <ac:picMk id="8" creationId="{F9082D2F-EFFE-EB9D-1EA2-75D2B85030D8}"/>
          </ac:picMkLst>
        </pc:picChg>
      </pc:sldChg>
      <pc:sldChg chg="add del">
        <pc:chgData name="Mike B" userId="5c4bf6a326bf31f5" providerId="LiveId" clId="{67C391FE-51A2-4FEB-97F1-062BAF3E7EFE}" dt="2023-01-25T17:25:42.141" v="3210" actId="2696"/>
        <pc:sldMkLst>
          <pc:docMk/>
          <pc:sldMk cId="2365625957" sldId="491"/>
        </pc:sldMkLst>
      </pc:sldChg>
      <pc:sldChg chg="addSp delSp modSp add mod">
        <pc:chgData name="Mike B" userId="5c4bf6a326bf31f5" providerId="LiveId" clId="{67C391FE-51A2-4FEB-97F1-062BAF3E7EFE}" dt="2023-01-25T22:56:50.278" v="6783" actId="1036"/>
        <pc:sldMkLst>
          <pc:docMk/>
          <pc:sldMk cId="4273693149" sldId="492"/>
        </pc:sldMkLst>
        <pc:spChg chg="mod">
          <ac:chgData name="Mike B" userId="5c4bf6a326bf31f5" providerId="LiveId" clId="{67C391FE-51A2-4FEB-97F1-062BAF3E7EFE}" dt="2023-01-25T15:19:33.691" v="1373" actId="20577"/>
          <ac:spMkLst>
            <pc:docMk/>
            <pc:sldMk cId="4273693149" sldId="49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49:07.128" v="6764" actId="20577"/>
          <ac:spMkLst>
            <pc:docMk/>
            <pc:sldMk cId="4273693149" sldId="49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2:47:09.962" v="6670" actId="1076"/>
          <ac:picMkLst>
            <pc:docMk/>
            <pc:sldMk cId="4273693149" sldId="492"/>
            <ac:picMk id="5" creationId="{386E2E34-5200-795E-1ADF-6BED33ABE4C3}"/>
          </ac:picMkLst>
        </pc:picChg>
        <pc:picChg chg="add del mod modCrop">
          <ac:chgData name="Mike B" userId="5c4bf6a326bf31f5" providerId="LiveId" clId="{67C391FE-51A2-4FEB-97F1-062BAF3E7EFE}" dt="2023-01-25T22:48:53.605" v="6753" actId="478"/>
          <ac:picMkLst>
            <pc:docMk/>
            <pc:sldMk cId="4273693149" sldId="492"/>
            <ac:picMk id="7" creationId="{CE2EF50F-6661-FA97-5E01-3D4F653D51B9}"/>
          </ac:picMkLst>
        </pc:picChg>
        <pc:picChg chg="add del mod modCrop">
          <ac:chgData name="Mike B" userId="5c4bf6a326bf31f5" providerId="LiveId" clId="{67C391FE-51A2-4FEB-97F1-062BAF3E7EFE}" dt="2023-01-25T22:53:04.435" v="6766" actId="478"/>
          <ac:picMkLst>
            <pc:docMk/>
            <pc:sldMk cId="4273693149" sldId="492"/>
            <ac:picMk id="8" creationId="{7A350F0C-D1D4-B012-D299-7485F021D459}"/>
          </ac:picMkLst>
        </pc:picChg>
        <pc:picChg chg="add del mod modCrop">
          <ac:chgData name="Mike B" userId="5c4bf6a326bf31f5" providerId="LiveId" clId="{67C391FE-51A2-4FEB-97F1-062BAF3E7EFE}" dt="2023-01-25T22:53:24.692" v="6772" actId="478"/>
          <ac:picMkLst>
            <pc:docMk/>
            <pc:sldMk cId="4273693149" sldId="492"/>
            <ac:picMk id="10" creationId="{C1A9EF2E-63E3-98E0-C429-822BE714CB16}"/>
          </ac:picMkLst>
        </pc:picChg>
        <pc:picChg chg="add mod">
          <ac:chgData name="Mike B" userId="5c4bf6a326bf31f5" providerId="LiveId" clId="{67C391FE-51A2-4FEB-97F1-062BAF3E7EFE}" dt="2023-01-25T22:53:30.654" v="6774" actId="14100"/>
          <ac:picMkLst>
            <pc:docMk/>
            <pc:sldMk cId="4273693149" sldId="492"/>
            <ac:picMk id="11" creationId="{AC5C166D-67D2-304E-BF77-EA9B64828284}"/>
          </ac:picMkLst>
        </pc:picChg>
        <pc:picChg chg="add del mod modCrop">
          <ac:chgData name="Mike B" userId="5c4bf6a326bf31f5" providerId="LiveId" clId="{67C391FE-51A2-4FEB-97F1-062BAF3E7EFE}" dt="2023-01-25T22:56:01.354" v="6780" actId="478"/>
          <ac:picMkLst>
            <pc:docMk/>
            <pc:sldMk cId="4273693149" sldId="492"/>
            <ac:picMk id="13" creationId="{CD04DAC6-8ADF-A70C-375A-9B69D8223D0D}"/>
          </ac:picMkLst>
        </pc:picChg>
        <pc:picChg chg="add mod">
          <ac:chgData name="Mike B" userId="5c4bf6a326bf31f5" providerId="LiveId" clId="{67C391FE-51A2-4FEB-97F1-062BAF3E7EFE}" dt="2023-01-25T22:56:50.278" v="6783" actId="1036"/>
          <ac:picMkLst>
            <pc:docMk/>
            <pc:sldMk cId="4273693149" sldId="492"/>
            <ac:picMk id="14" creationId="{621787B1-5676-6314-D28D-34B26348F677}"/>
          </ac:picMkLst>
        </pc:picChg>
      </pc:sldChg>
      <pc:sldChg chg="addSp delSp modSp add mod">
        <pc:chgData name="Mike B" userId="5c4bf6a326bf31f5" providerId="LiveId" clId="{67C391FE-51A2-4FEB-97F1-062BAF3E7EFE}" dt="2023-01-25T17:35:22.011" v="3518" actId="5793"/>
        <pc:sldMkLst>
          <pc:docMk/>
          <pc:sldMk cId="648450930" sldId="493"/>
        </pc:sldMkLst>
        <pc:spChg chg="mod">
          <ac:chgData name="Mike B" userId="5c4bf6a326bf31f5" providerId="LiveId" clId="{67C391FE-51A2-4FEB-97F1-062BAF3E7EFE}" dt="2023-01-25T06:37:26.738" v="1175" actId="313"/>
          <ac:spMkLst>
            <pc:docMk/>
            <pc:sldMk cId="648450930" sldId="49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5:22.011" v="3518" actId="5793"/>
          <ac:spMkLst>
            <pc:docMk/>
            <pc:sldMk cId="648450930" sldId="49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7:18:04.824" v="2778" actId="1036"/>
          <ac:spMkLst>
            <pc:docMk/>
            <pc:sldMk cId="648450930" sldId="493"/>
            <ac:spMk id="9" creationId="{DE7F79D0-7109-534D-E679-D2791AFCA1E9}"/>
          </ac:spMkLst>
        </pc:spChg>
        <pc:picChg chg="add del mod modCrop">
          <ac:chgData name="Mike B" userId="5c4bf6a326bf31f5" providerId="LiveId" clId="{67C391FE-51A2-4FEB-97F1-062BAF3E7EFE}" dt="2023-01-25T17:15:03.585" v="2615" actId="478"/>
          <ac:picMkLst>
            <pc:docMk/>
            <pc:sldMk cId="648450930" sldId="493"/>
            <ac:picMk id="7" creationId="{E581D05A-1E6D-13E1-0007-A9D60EBD7A77}"/>
          </ac:picMkLst>
        </pc:picChg>
        <pc:picChg chg="add mod">
          <ac:chgData name="Mike B" userId="5c4bf6a326bf31f5" providerId="LiveId" clId="{67C391FE-51A2-4FEB-97F1-062BAF3E7EFE}" dt="2023-01-25T17:18:13.560" v="2780" actId="1076"/>
          <ac:picMkLst>
            <pc:docMk/>
            <pc:sldMk cId="648450930" sldId="493"/>
            <ac:picMk id="8" creationId="{E6645136-4BED-DF54-9230-182FB3E7DE23}"/>
          </ac:picMkLst>
        </pc:picChg>
      </pc:sldChg>
      <pc:sldChg chg="addSp delSp modSp add mod modAnim">
        <pc:chgData name="Mike B" userId="5c4bf6a326bf31f5" providerId="LiveId" clId="{67C391FE-51A2-4FEB-97F1-062BAF3E7EFE}" dt="2023-01-26T01:41:51.315" v="6834"/>
        <pc:sldMkLst>
          <pc:docMk/>
          <pc:sldMk cId="3013373296" sldId="494"/>
        </pc:sldMkLst>
        <pc:spChg chg="mod">
          <ac:chgData name="Mike B" userId="5c4bf6a326bf31f5" providerId="LiveId" clId="{67C391FE-51A2-4FEB-97F1-062BAF3E7EFE}" dt="2023-01-25T06:45:23.100" v="1181" actId="20577"/>
          <ac:spMkLst>
            <pc:docMk/>
            <pc:sldMk cId="3013373296" sldId="49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13:28.445" v="1364" actId="5793"/>
          <ac:spMkLst>
            <pc:docMk/>
            <pc:sldMk cId="3013373296" sldId="49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5:02:18.803" v="1354" actId="478"/>
          <ac:picMkLst>
            <pc:docMk/>
            <pc:sldMk cId="3013373296" sldId="494"/>
            <ac:picMk id="7" creationId="{17E2B5A1-FF1C-C6E3-F7F5-0D9B1D782656}"/>
          </ac:picMkLst>
        </pc:picChg>
        <pc:picChg chg="del">
          <ac:chgData name="Mike B" userId="5c4bf6a326bf31f5" providerId="LiveId" clId="{67C391FE-51A2-4FEB-97F1-062BAF3E7EFE}" dt="2023-01-25T06:45:26.108" v="1182" actId="478"/>
          <ac:picMkLst>
            <pc:docMk/>
            <pc:sldMk cId="3013373296" sldId="494"/>
            <ac:picMk id="8" creationId="{F9082D2F-EFFE-EB9D-1EA2-75D2B85030D8}"/>
          </ac:picMkLst>
        </pc:picChg>
        <pc:picChg chg="add mod">
          <ac:chgData name="Mike B" userId="5c4bf6a326bf31f5" providerId="LiveId" clId="{67C391FE-51A2-4FEB-97F1-062BAF3E7EFE}" dt="2023-01-25T15:02:16.983" v="1353" actId="1076"/>
          <ac:picMkLst>
            <pc:docMk/>
            <pc:sldMk cId="3013373296" sldId="494"/>
            <ac:picMk id="9" creationId="{734A123D-E938-04CF-114C-93A4BBE9F6E7}"/>
          </ac:picMkLst>
        </pc:picChg>
        <pc:picChg chg="add del mod modCrop">
          <ac:chgData name="Mike B" userId="5c4bf6a326bf31f5" providerId="LiveId" clId="{67C391FE-51A2-4FEB-97F1-062BAF3E7EFE}" dt="2023-01-25T15:03:13.852" v="1360" actId="478"/>
          <ac:picMkLst>
            <pc:docMk/>
            <pc:sldMk cId="3013373296" sldId="494"/>
            <ac:picMk id="11" creationId="{04BA95D8-14D0-7F14-9439-045EF7843819}"/>
          </ac:picMkLst>
        </pc:picChg>
        <pc:picChg chg="add mod">
          <ac:chgData name="Mike B" userId="5c4bf6a326bf31f5" providerId="LiveId" clId="{67C391FE-51A2-4FEB-97F1-062BAF3E7EFE}" dt="2023-01-25T15:03:21.279" v="1363" actId="1076"/>
          <ac:picMkLst>
            <pc:docMk/>
            <pc:sldMk cId="3013373296" sldId="494"/>
            <ac:picMk id="12" creationId="{1DFD62E8-1E00-23CA-27ED-9CA204557D41}"/>
          </ac:picMkLst>
        </pc:picChg>
      </pc:sldChg>
      <pc:sldChg chg="modSp add mod">
        <pc:chgData name="Mike B" userId="5c4bf6a326bf31f5" providerId="LiveId" clId="{67C391FE-51A2-4FEB-97F1-062BAF3E7EFE}" dt="2023-01-25T21:19:15.134" v="4627" actId="255"/>
        <pc:sldMkLst>
          <pc:docMk/>
          <pc:sldMk cId="956313761" sldId="495"/>
        </pc:sldMkLst>
        <pc:spChg chg="mod">
          <ac:chgData name="Mike B" userId="5c4bf6a326bf31f5" providerId="LiveId" clId="{67C391FE-51A2-4FEB-97F1-062BAF3E7EFE}" dt="2023-01-25T16:51:07.398" v="2576" actId="114"/>
          <ac:spMkLst>
            <pc:docMk/>
            <pc:sldMk cId="956313761" sldId="49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19:15.134" v="4627" actId="255"/>
          <ac:spMkLst>
            <pc:docMk/>
            <pc:sldMk cId="956313761" sldId="495"/>
            <ac:spMk id="3" creationId="{00000000-0000-0000-0000-000000000000}"/>
          </ac:spMkLst>
        </pc:spChg>
      </pc:sldChg>
      <pc:sldChg chg="addSp delSp modSp add mod ord">
        <pc:chgData name="Mike B" userId="5c4bf6a326bf31f5" providerId="LiveId" clId="{67C391FE-51A2-4FEB-97F1-062BAF3E7EFE}" dt="2023-01-25T22:44:42.374" v="6658" actId="478"/>
        <pc:sldMkLst>
          <pc:docMk/>
          <pc:sldMk cId="3305792404" sldId="496"/>
        </pc:sldMkLst>
        <pc:spChg chg="mod">
          <ac:chgData name="Mike B" userId="5c4bf6a326bf31f5" providerId="LiveId" clId="{67C391FE-51A2-4FEB-97F1-062BAF3E7EFE}" dt="2023-01-25T22:26:26.704" v="6649" actId="14100"/>
          <ac:spMkLst>
            <pc:docMk/>
            <pc:sldMk cId="3305792404" sldId="496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22:44:42.374" v="6658" actId="478"/>
          <ac:picMkLst>
            <pc:docMk/>
            <pc:sldMk cId="3305792404" sldId="496"/>
            <ac:picMk id="6" creationId="{E33654A7-1CF3-14B2-3C4A-2E79020A06B8}"/>
          </ac:picMkLst>
        </pc:picChg>
        <pc:picChg chg="add mod">
          <ac:chgData name="Mike B" userId="5c4bf6a326bf31f5" providerId="LiveId" clId="{67C391FE-51A2-4FEB-97F1-062BAF3E7EFE}" dt="2023-01-25T22:44:40.910" v="6657" actId="1076"/>
          <ac:picMkLst>
            <pc:docMk/>
            <pc:sldMk cId="3305792404" sldId="496"/>
            <ac:picMk id="7" creationId="{C620A8A2-FDB8-F86C-4588-110B2C8422C9}"/>
          </ac:picMkLst>
        </pc:picChg>
      </pc:sldChg>
      <pc:sldChg chg="add del">
        <pc:chgData name="Mike B" userId="5c4bf6a326bf31f5" providerId="LiveId" clId="{67C391FE-51A2-4FEB-97F1-062BAF3E7EFE}" dt="2023-01-25T18:41:06.846" v="4139" actId="2696"/>
        <pc:sldMkLst>
          <pc:docMk/>
          <pc:sldMk cId="643603283" sldId="497"/>
        </pc:sldMkLst>
      </pc:sldChg>
      <pc:sldChg chg="add del">
        <pc:chgData name="Mike B" userId="5c4bf6a326bf31f5" providerId="LiveId" clId="{67C391FE-51A2-4FEB-97F1-062BAF3E7EFE}" dt="2023-01-25T18:43:55.142" v="4166" actId="47"/>
        <pc:sldMkLst>
          <pc:docMk/>
          <pc:sldMk cId="578778321" sldId="498"/>
        </pc:sldMkLst>
      </pc:sldChg>
      <pc:sldChg chg="addSp delSp modSp add mod">
        <pc:chgData name="Mike B" userId="5c4bf6a326bf31f5" providerId="LiveId" clId="{67C391FE-51A2-4FEB-97F1-062BAF3E7EFE}" dt="2023-01-25T18:08:59.471" v="3895" actId="14100"/>
        <pc:sldMkLst>
          <pc:docMk/>
          <pc:sldMk cId="2607312258" sldId="499"/>
        </pc:sldMkLst>
        <pc:spChg chg="mod">
          <ac:chgData name="Mike B" userId="5c4bf6a326bf31f5" providerId="LiveId" clId="{67C391FE-51A2-4FEB-97F1-062BAF3E7EFE}" dt="2023-01-25T18:07:10.348" v="3867" actId="20577"/>
          <ac:spMkLst>
            <pc:docMk/>
            <pc:sldMk cId="2607312258" sldId="49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07:14.919" v="3869" actId="27636"/>
          <ac:spMkLst>
            <pc:docMk/>
            <pc:sldMk cId="2607312258" sldId="49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07:36.136" v="3877" actId="478"/>
          <ac:picMkLst>
            <pc:docMk/>
            <pc:sldMk cId="2607312258" sldId="499"/>
            <ac:picMk id="7" creationId="{332E863F-400D-2132-31EF-2B461784442D}"/>
          </ac:picMkLst>
        </pc:picChg>
        <pc:picChg chg="add mod">
          <ac:chgData name="Mike B" userId="5c4bf6a326bf31f5" providerId="LiveId" clId="{67C391FE-51A2-4FEB-97F1-062BAF3E7EFE}" dt="2023-01-25T18:08:52.469" v="3892" actId="1076"/>
          <ac:picMkLst>
            <pc:docMk/>
            <pc:sldMk cId="2607312258" sldId="499"/>
            <ac:picMk id="8" creationId="{0EC4DCF7-094A-3D0E-A1B2-3D0041BFF859}"/>
          </ac:picMkLst>
        </pc:picChg>
        <pc:picChg chg="del">
          <ac:chgData name="Mike B" userId="5c4bf6a326bf31f5" providerId="LiveId" clId="{67C391FE-51A2-4FEB-97F1-062BAF3E7EFE}" dt="2023-01-25T18:06:38.970" v="3862" actId="478"/>
          <ac:picMkLst>
            <pc:docMk/>
            <pc:sldMk cId="2607312258" sldId="499"/>
            <ac:picMk id="9" creationId="{FAAA2F17-5AB3-E151-5E5B-35084EFE17BA}"/>
          </ac:picMkLst>
        </pc:picChg>
        <pc:picChg chg="add del mod modCrop">
          <ac:chgData name="Mike B" userId="5c4bf6a326bf31f5" providerId="LiveId" clId="{67C391FE-51A2-4FEB-97F1-062BAF3E7EFE}" dt="2023-01-25T18:08:49.577" v="3891" actId="478"/>
          <ac:picMkLst>
            <pc:docMk/>
            <pc:sldMk cId="2607312258" sldId="499"/>
            <ac:picMk id="11" creationId="{C3F72D4A-2DE0-8D77-D176-8F70484A41F0}"/>
          </ac:picMkLst>
        </pc:picChg>
        <pc:picChg chg="add mod">
          <ac:chgData name="Mike B" userId="5c4bf6a326bf31f5" providerId="LiveId" clId="{67C391FE-51A2-4FEB-97F1-062BAF3E7EFE}" dt="2023-01-25T18:08:59.471" v="3895" actId="14100"/>
          <ac:picMkLst>
            <pc:docMk/>
            <pc:sldMk cId="2607312258" sldId="499"/>
            <ac:picMk id="12" creationId="{76EB36F8-5BF5-F1F2-63B7-936DDC255C75}"/>
          </ac:picMkLst>
        </pc:picChg>
      </pc:sldChg>
      <pc:sldChg chg="addSp delSp modSp add mod ord">
        <pc:chgData name="Mike B" userId="5c4bf6a326bf31f5" providerId="LiveId" clId="{67C391FE-51A2-4FEB-97F1-062BAF3E7EFE}" dt="2023-01-25T18:43:16.341" v="4152" actId="20577"/>
        <pc:sldMkLst>
          <pc:docMk/>
          <pc:sldMk cId="908804929" sldId="500"/>
        </pc:sldMkLst>
        <pc:spChg chg="mod">
          <ac:chgData name="Mike B" userId="5c4bf6a326bf31f5" providerId="LiveId" clId="{67C391FE-51A2-4FEB-97F1-062BAF3E7EFE}" dt="2023-01-25T18:41:04.029" v="4138"/>
          <ac:spMkLst>
            <pc:docMk/>
            <pc:sldMk cId="908804929" sldId="5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43:16.341" v="4152" actId="20577"/>
          <ac:spMkLst>
            <pc:docMk/>
            <pc:sldMk cId="908804929" sldId="500"/>
            <ac:spMk id="3" creationId="{00000000-0000-0000-0000-000000000000}"/>
          </ac:spMkLst>
        </pc:spChg>
        <pc:spChg chg="del mod">
          <ac:chgData name="Mike B" userId="5c4bf6a326bf31f5" providerId="LiveId" clId="{67C391FE-51A2-4FEB-97F1-062BAF3E7EFE}" dt="2023-01-25T18:40:56.605" v="4137"/>
          <ac:spMkLst>
            <pc:docMk/>
            <pc:sldMk cId="908804929" sldId="500"/>
            <ac:spMk id="9" creationId="{4F3E0982-0954-AE01-49FD-DDCCF4502955}"/>
          </ac:spMkLst>
        </pc:spChg>
        <pc:spChg chg="del mod">
          <ac:chgData name="Mike B" userId="5c4bf6a326bf31f5" providerId="LiveId" clId="{67C391FE-51A2-4FEB-97F1-062BAF3E7EFE}" dt="2023-01-25T18:40:56.604" v="4135" actId="478"/>
          <ac:spMkLst>
            <pc:docMk/>
            <pc:sldMk cId="908804929" sldId="500"/>
            <ac:spMk id="11" creationId="{9583BBA2-BE96-8E7E-0740-BAFDE85F5233}"/>
          </ac:spMkLst>
        </pc:spChg>
        <pc:picChg chg="add mod">
          <ac:chgData name="Mike B" userId="5c4bf6a326bf31f5" providerId="LiveId" clId="{67C391FE-51A2-4FEB-97F1-062BAF3E7EFE}" dt="2023-01-25T18:40:45.221" v="4131" actId="1076"/>
          <ac:picMkLst>
            <pc:docMk/>
            <pc:sldMk cId="908804929" sldId="500"/>
            <ac:picMk id="6" creationId="{2DE4AC31-81DA-B60E-220F-E6444D21F60F}"/>
          </ac:picMkLst>
        </pc:picChg>
        <pc:picChg chg="del">
          <ac:chgData name="Mike B" userId="5c4bf6a326bf31f5" providerId="LiveId" clId="{67C391FE-51A2-4FEB-97F1-062BAF3E7EFE}" dt="2023-01-25T18:40:48.496" v="4132" actId="478"/>
          <ac:picMkLst>
            <pc:docMk/>
            <pc:sldMk cId="908804929" sldId="500"/>
            <ac:picMk id="8" creationId="{C2B7B0E6-2960-E16C-6EDA-3F0D51E5D2AF}"/>
          </ac:picMkLst>
        </pc:picChg>
        <pc:picChg chg="add del mod modCrop">
          <ac:chgData name="Mike B" userId="5c4bf6a326bf31f5" providerId="LiveId" clId="{67C391FE-51A2-4FEB-97F1-062BAF3E7EFE}" dt="2023-01-25T18:43:10.303" v="4149" actId="478"/>
          <ac:picMkLst>
            <pc:docMk/>
            <pc:sldMk cId="908804929" sldId="500"/>
            <ac:picMk id="10" creationId="{BF20325A-A38C-8CB1-D802-B8DBE6CBC2C3}"/>
          </ac:picMkLst>
        </pc:picChg>
        <pc:picChg chg="del">
          <ac:chgData name="Mike B" userId="5c4bf6a326bf31f5" providerId="LiveId" clId="{67C391FE-51A2-4FEB-97F1-062BAF3E7EFE}" dt="2023-01-25T18:40:15.151" v="4120" actId="478"/>
          <ac:picMkLst>
            <pc:docMk/>
            <pc:sldMk cId="908804929" sldId="500"/>
            <ac:picMk id="12" creationId="{328EB15A-99B8-BA2F-EC00-83B890A5E04F}"/>
          </ac:picMkLst>
        </pc:picChg>
        <pc:picChg chg="add mod">
          <ac:chgData name="Mike B" userId="5c4bf6a326bf31f5" providerId="LiveId" clId="{67C391FE-51A2-4FEB-97F1-062BAF3E7EFE}" dt="2023-01-25T18:43:13.213" v="4150" actId="1076"/>
          <ac:picMkLst>
            <pc:docMk/>
            <pc:sldMk cId="908804929" sldId="500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0:32.964" v="4126" actId="478"/>
          <ac:picMkLst>
            <pc:docMk/>
            <pc:sldMk cId="908804929" sldId="500"/>
            <ac:picMk id="2050" creationId="{F6B1EBF0-058D-DD80-2F0E-44DEA6B9CDDD}"/>
          </ac:picMkLst>
        </pc:picChg>
      </pc:sldChg>
      <pc:sldChg chg="addSp delSp modSp add mod ord">
        <pc:chgData name="Mike B" userId="5c4bf6a326bf31f5" providerId="LiveId" clId="{67C391FE-51A2-4FEB-97F1-062BAF3E7EFE}" dt="2023-01-25T22:13:50.030" v="6507" actId="1035"/>
        <pc:sldMkLst>
          <pc:docMk/>
          <pc:sldMk cId="1616457366" sldId="501"/>
        </pc:sldMkLst>
        <pc:spChg chg="mod">
          <ac:chgData name="Mike B" userId="5c4bf6a326bf31f5" providerId="LiveId" clId="{67C391FE-51A2-4FEB-97F1-062BAF3E7EFE}" dt="2023-01-25T18:43:49.347" v="4163" actId="20577"/>
          <ac:spMkLst>
            <pc:docMk/>
            <pc:sldMk cId="1616457366" sldId="50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04:50.334" v="6258" actId="20577"/>
          <ac:spMkLst>
            <pc:docMk/>
            <pc:sldMk cId="1616457366" sldId="501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2:13:50.030" v="6507" actId="1035"/>
          <ac:spMkLst>
            <pc:docMk/>
            <pc:sldMk cId="1616457366" sldId="501"/>
            <ac:spMk id="11" creationId="{B03838B4-EB92-10AE-19A0-3956EA2853C1}"/>
          </ac:spMkLst>
        </pc:spChg>
        <pc:picChg chg="del">
          <ac:chgData name="Mike B" userId="5c4bf6a326bf31f5" providerId="LiveId" clId="{67C391FE-51A2-4FEB-97F1-062BAF3E7EFE}" dt="2023-01-25T18:43:51.364" v="4164" actId="478"/>
          <ac:picMkLst>
            <pc:docMk/>
            <pc:sldMk cId="1616457366" sldId="501"/>
            <ac:picMk id="6" creationId="{2DE4AC31-81DA-B60E-220F-E6444D21F60F}"/>
          </ac:picMkLst>
        </pc:picChg>
        <pc:picChg chg="add mod">
          <ac:chgData name="Mike B" userId="5c4bf6a326bf31f5" providerId="LiveId" clId="{67C391FE-51A2-4FEB-97F1-062BAF3E7EFE}" dt="2023-01-25T18:44:39.198" v="4174" actId="1076"/>
          <ac:picMkLst>
            <pc:docMk/>
            <pc:sldMk cId="1616457366" sldId="501"/>
            <ac:picMk id="7" creationId="{8760816A-692A-42DC-8AD5-9BC4D6F38044}"/>
          </ac:picMkLst>
        </pc:picChg>
        <pc:picChg chg="add del mod modCrop">
          <ac:chgData name="Mike B" userId="5c4bf6a326bf31f5" providerId="LiveId" clId="{67C391FE-51A2-4FEB-97F1-062BAF3E7EFE}" dt="2023-01-25T22:04:47.577" v="6251" actId="478"/>
          <ac:picMkLst>
            <pc:docMk/>
            <pc:sldMk cId="1616457366" sldId="501"/>
            <ac:picMk id="9" creationId="{125DB9C6-D5A8-B3FA-BA0C-C2AAA6173148}"/>
          </ac:picMkLst>
        </pc:picChg>
        <pc:picChg chg="add mod">
          <ac:chgData name="Mike B" userId="5c4bf6a326bf31f5" providerId="LiveId" clId="{67C391FE-51A2-4FEB-97F1-062BAF3E7EFE}" dt="2023-01-25T22:04:40.977" v="6250" actId="1076"/>
          <ac:picMkLst>
            <pc:docMk/>
            <pc:sldMk cId="1616457366" sldId="501"/>
            <ac:picMk id="10" creationId="{A3F458CA-8E47-7ACE-C2DE-89041073A5F1}"/>
          </ac:picMkLst>
        </pc:picChg>
        <pc:picChg chg="del">
          <ac:chgData name="Mike B" userId="5c4bf6a326bf31f5" providerId="LiveId" clId="{67C391FE-51A2-4FEB-97F1-062BAF3E7EFE}" dt="2023-01-25T18:43:52.691" v="4165" actId="478"/>
          <ac:picMkLst>
            <pc:docMk/>
            <pc:sldMk cId="1616457366" sldId="501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4:30.819" v="4171" actId="478"/>
          <ac:picMkLst>
            <pc:docMk/>
            <pc:sldMk cId="1616457366" sldId="501"/>
            <ac:picMk id="3074" creationId="{0EB1F872-C8F1-A94C-BE29-C47FE4873117}"/>
          </ac:picMkLst>
        </pc:picChg>
      </pc:sldChg>
      <pc:sldMasterChg chg="del delSldLayout">
        <pc:chgData name="Mike B" userId="5c4bf6a326bf31f5" providerId="LiveId" clId="{67C391FE-51A2-4FEB-97F1-062BAF3E7EFE}" dt="2023-01-24T22:41:54.322" v="242" actId="2696"/>
        <pc:sldMasterMkLst>
          <pc:docMk/>
          <pc:sldMasterMk cId="2438444988" sldId="2147483660"/>
        </pc:sldMasterMkLst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124294052" sldId="214748366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1505760857" sldId="214748366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086223565" sldId="214748366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439753778" sldId="214748366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049610053" sldId="214748366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4644377" sldId="2147483666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727336" sldId="2147483667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232332811" sldId="2147483668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091096376" sldId="2147483669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985804874" sldId="2147483670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532110034" sldId="214748367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636715098" sldId="214748367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540768632" sldId="214748367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371179426" sldId="214748367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825777573" sldId="214748367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257320674" sldId="2147483676"/>
          </pc:sldLayoutMkLst>
        </pc:sldLayoutChg>
      </pc:sldMasterChg>
    </pc:docChg>
  </pc:docChgLst>
  <pc:docChgLst>
    <pc:chgData name="Mike B" userId="5c4bf6a326bf31f5" providerId="LiveId" clId="{AF488010-2E43-4FC2-9FE4-AB4771C20FAA}"/>
    <pc:docChg chg="undo custSel addSld delSld modSld sldOrd">
      <pc:chgData name="Mike B" userId="5c4bf6a326bf31f5" providerId="LiveId" clId="{AF488010-2E43-4FC2-9FE4-AB4771C20FAA}" dt="2025-02-09T18:38:07.454" v="3225" actId="20577"/>
      <pc:docMkLst>
        <pc:docMk/>
      </pc:docMkLst>
      <pc:sldChg chg="modSp mod">
        <pc:chgData name="Mike B" userId="5c4bf6a326bf31f5" providerId="LiveId" clId="{AF488010-2E43-4FC2-9FE4-AB4771C20FAA}" dt="2025-02-09T15:02:42.239" v="16" actId="20577"/>
        <pc:sldMkLst>
          <pc:docMk/>
          <pc:sldMk cId="2712217232" sldId="257"/>
        </pc:sldMkLst>
        <pc:spChg chg="mod">
          <ac:chgData name="Mike B" userId="5c4bf6a326bf31f5" providerId="LiveId" clId="{AF488010-2E43-4FC2-9FE4-AB4771C20FAA}" dt="2025-02-09T15:02:42.239" v="16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add del mod">
        <pc:chgData name="Mike B" userId="5c4bf6a326bf31f5" providerId="LiveId" clId="{AF488010-2E43-4FC2-9FE4-AB4771C20FAA}" dt="2025-02-09T18:38:07.454" v="3225" actId="20577"/>
        <pc:sldMkLst>
          <pc:docMk/>
          <pc:sldMk cId="1607287902" sldId="259"/>
        </pc:sldMkLst>
        <pc:spChg chg="mod">
          <ac:chgData name="Mike B" userId="5c4bf6a326bf31f5" providerId="LiveId" clId="{AF488010-2E43-4FC2-9FE4-AB4771C20FAA}" dt="2025-02-09T18:38:07.454" v="3225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modSp add del mod">
        <pc:chgData name="Mike B" userId="5c4bf6a326bf31f5" providerId="LiveId" clId="{AF488010-2E43-4FC2-9FE4-AB4771C20FAA}" dt="2025-02-09T15:09:20.086" v="336" actId="20577"/>
        <pc:sldMkLst>
          <pc:docMk/>
          <pc:sldMk cId="2991803247" sldId="404"/>
        </pc:sldMkLst>
        <pc:spChg chg="mod">
          <ac:chgData name="Mike B" userId="5c4bf6a326bf31f5" providerId="LiveId" clId="{AF488010-2E43-4FC2-9FE4-AB4771C20FAA}" dt="2025-02-09T15:09:20.086" v="336" actId="20577"/>
          <ac:spMkLst>
            <pc:docMk/>
            <pc:sldMk cId="2991803247" sldId="404"/>
            <ac:spMk id="4" creationId="{00000000-0000-0000-0000-000000000000}"/>
          </ac:spMkLst>
        </pc:spChg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1798699378" sldId="476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173943191" sldId="491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3475065618" sldId="492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2887468417" sldId="494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2101053597" sldId="496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2557643131" sldId="497"/>
        </pc:sldMkLst>
      </pc:sldChg>
      <pc:sldChg chg="del">
        <pc:chgData name="Mike B" userId="5c4bf6a326bf31f5" providerId="LiveId" clId="{AF488010-2E43-4FC2-9FE4-AB4771C20FAA}" dt="2025-02-09T15:06:07.277" v="54" actId="47"/>
        <pc:sldMkLst>
          <pc:docMk/>
          <pc:sldMk cId="670745286" sldId="504"/>
        </pc:sldMkLst>
      </pc:sldChg>
      <pc:sldChg chg="modSp del mod ord">
        <pc:chgData name="Mike B" userId="5c4bf6a326bf31f5" providerId="LiveId" clId="{AF488010-2E43-4FC2-9FE4-AB4771C20FAA}" dt="2025-02-09T18:37:49.588" v="3211" actId="2696"/>
        <pc:sldMkLst>
          <pc:docMk/>
          <pc:sldMk cId="3503305135" sldId="505"/>
        </pc:sldMkLst>
        <pc:spChg chg="mod">
          <ac:chgData name="Mike B" userId="5c4bf6a326bf31f5" providerId="LiveId" clId="{AF488010-2E43-4FC2-9FE4-AB4771C20FAA}" dt="2025-02-09T16:36:53.266" v="1456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41:38.990" v="1936" actId="20577"/>
          <ac:spMkLst>
            <pc:docMk/>
            <pc:sldMk cId="3503305135" sldId="505"/>
            <ac:spMk id="3" creationId="{00000000-0000-0000-0000-000000000000}"/>
          </ac:spMkLst>
        </pc:spChg>
      </pc:sldChg>
      <pc:sldChg chg="delSp modSp mod">
        <pc:chgData name="Mike B" userId="5c4bf6a326bf31f5" providerId="LiveId" clId="{AF488010-2E43-4FC2-9FE4-AB4771C20FAA}" dt="2025-02-09T16:05:02.597" v="828" actId="114"/>
        <pc:sldMkLst>
          <pc:docMk/>
          <pc:sldMk cId="2704776087" sldId="506"/>
        </pc:sldMkLst>
        <pc:spChg chg="mod">
          <ac:chgData name="Mike B" userId="5c4bf6a326bf31f5" providerId="LiveId" clId="{AF488010-2E43-4FC2-9FE4-AB4771C20FAA}" dt="2025-02-09T16:03:42.674" v="538" actId="20577"/>
          <ac:spMkLst>
            <pc:docMk/>
            <pc:sldMk cId="2704776087" sldId="506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05:02.597" v="828" actId="114"/>
          <ac:spMkLst>
            <pc:docMk/>
            <pc:sldMk cId="2704776087" sldId="506"/>
            <ac:spMk id="3" creationId="{00000000-0000-0000-0000-000000000000}"/>
          </ac:spMkLst>
        </pc:spChg>
        <pc:spChg chg="del">
          <ac:chgData name="Mike B" userId="5c4bf6a326bf31f5" providerId="LiveId" clId="{AF488010-2E43-4FC2-9FE4-AB4771C20FAA}" dt="2025-02-09T16:03:55.440" v="540" actId="478"/>
          <ac:spMkLst>
            <pc:docMk/>
            <pc:sldMk cId="2704776087" sldId="506"/>
            <ac:spMk id="8" creationId="{7D1A7088-C62F-5085-27AF-6F6C2DEF224E}"/>
          </ac:spMkLst>
        </pc:spChg>
        <pc:picChg chg="del">
          <ac:chgData name="Mike B" userId="5c4bf6a326bf31f5" providerId="LiveId" clId="{AF488010-2E43-4FC2-9FE4-AB4771C20FAA}" dt="2025-02-09T16:03:57.040" v="541" actId="478"/>
          <ac:picMkLst>
            <pc:docMk/>
            <pc:sldMk cId="2704776087" sldId="506"/>
            <ac:picMk id="7" creationId="{BB153AAB-06E4-E396-642D-64458EB408E3}"/>
          </ac:picMkLst>
        </pc:picChg>
      </pc:sldChg>
      <pc:sldChg chg="addSp delSp modSp mod">
        <pc:chgData name="Mike B" userId="5c4bf6a326bf31f5" providerId="LiveId" clId="{AF488010-2E43-4FC2-9FE4-AB4771C20FAA}" dt="2025-02-09T16:19:41.750" v="1348" actId="1076"/>
        <pc:sldMkLst>
          <pc:docMk/>
          <pc:sldMk cId="2804377269" sldId="507"/>
        </pc:sldMkLst>
        <pc:spChg chg="mod">
          <ac:chgData name="Mike B" userId="5c4bf6a326bf31f5" providerId="LiveId" clId="{AF488010-2E43-4FC2-9FE4-AB4771C20FAA}" dt="2025-02-09T16:18:38.857" v="1343" actId="5793"/>
          <ac:spMkLst>
            <pc:docMk/>
            <pc:sldMk cId="2804377269" sldId="507"/>
            <ac:spMk id="3" creationId="{00000000-0000-0000-0000-000000000000}"/>
          </ac:spMkLst>
        </pc:spChg>
        <pc:spChg chg="del">
          <ac:chgData name="Mike B" userId="5c4bf6a326bf31f5" providerId="LiveId" clId="{AF488010-2E43-4FC2-9FE4-AB4771C20FAA}" dt="2025-02-09T16:18:32.015" v="1339" actId="478"/>
          <ac:spMkLst>
            <pc:docMk/>
            <pc:sldMk cId="2804377269" sldId="507"/>
            <ac:spMk id="8" creationId="{7D1A7088-C62F-5085-27AF-6F6C2DEF224E}"/>
          </ac:spMkLst>
        </pc:spChg>
        <pc:spChg chg="del">
          <ac:chgData name="Mike B" userId="5c4bf6a326bf31f5" providerId="LiveId" clId="{AF488010-2E43-4FC2-9FE4-AB4771C20FAA}" dt="2025-02-09T16:18:34.153" v="1340" actId="478"/>
          <ac:spMkLst>
            <pc:docMk/>
            <pc:sldMk cId="2804377269" sldId="507"/>
            <ac:spMk id="10" creationId="{86CAFFC1-1595-78A7-795E-C6436BE2FE39}"/>
          </ac:spMkLst>
        </pc:spChg>
        <pc:spChg chg="del">
          <ac:chgData name="Mike B" userId="5c4bf6a326bf31f5" providerId="LiveId" clId="{AF488010-2E43-4FC2-9FE4-AB4771C20FAA}" dt="2025-02-09T16:18:36.379" v="1341" actId="478"/>
          <ac:spMkLst>
            <pc:docMk/>
            <pc:sldMk cId="2804377269" sldId="507"/>
            <ac:spMk id="11" creationId="{A8EE3487-968F-BCE0-AD7E-97A5B1390FD8}"/>
          </ac:spMkLst>
        </pc:spChg>
        <pc:picChg chg="add mod">
          <ac:chgData name="Mike B" userId="5c4bf6a326bf31f5" providerId="LiveId" clId="{AF488010-2E43-4FC2-9FE4-AB4771C20FAA}" dt="2025-02-09T16:18:47.179" v="1346" actId="1076"/>
          <ac:picMkLst>
            <pc:docMk/>
            <pc:sldMk cId="2804377269" sldId="507"/>
            <ac:picMk id="7" creationId="{B88AB253-3453-C389-9C39-5D4ABB1F8228}"/>
          </ac:picMkLst>
        </pc:picChg>
        <pc:picChg chg="del">
          <ac:chgData name="Mike B" userId="5c4bf6a326bf31f5" providerId="LiveId" clId="{AF488010-2E43-4FC2-9FE4-AB4771C20FAA}" dt="2025-02-09T16:18:25.665" v="1336" actId="478"/>
          <ac:picMkLst>
            <pc:docMk/>
            <pc:sldMk cId="2804377269" sldId="507"/>
            <ac:picMk id="9" creationId="{0FABCB5D-439A-DF45-8211-D3B7813BF8A3}"/>
          </ac:picMkLst>
        </pc:picChg>
        <pc:picChg chg="add mod">
          <ac:chgData name="Mike B" userId="5c4bf6a326bf31f5" providerId="LiveId" clId="{AF488010-2E43-4FC2-9FE4-AB4771C20FAA}" dt="2025-02-09T16:19:41.750" v="1348" actId="1076"/>
          <ac:picMkLst>
            <pc:docMk/>
            <pc:sldMk cId="2804377269" sldId="507"/>
            <ac:picMk id="13" creationId="{B08AC098-4C07-E453-9817-588007A6AB6B}"/>
          </ac:picMkLst>
        </pc:picChg>
      </pc:sldChg>
      <pc:sldChg chg="del">
        <pc:chgData name="Mike B" userId="5c4bf6a326bf31f5" providerId="LiveId" clId="{AF488010-2E43-4FC2-9FE4-AB4771C20FAA}" dt="2025-02-09T16:23:13.532" v="1349" actId="2696"/>
        <pc:sldMkLst>
          <pc:docMk/>
          <pc:sldMk cId="610092478" sldId="508"/>
        </pc:sldMkLst>
      </pc:sldChg>
      <pc:sldChg chg="del">
        <pc:chgData name="Mike B" userId="5c4bf6a326bf31f5" providerId="LiveId" clId="{AF488010-2E43-4FC2-9FE4-AB4771C20FAA}" dt="2025-02-09T16:23:13.532" v="1349" actId="2696"/>
        <pc:sldMkLst>
          <pc:docMk/>
          <pc:sldMk cId="821081623" sldId="509"/>
        </pc:sldMkLst>
      </pc:sldChg>
      <pc:sldChg chg="addSp delSp modSp mod">
        <pc:chgData name="Mike B" userId="5c4bf6a326bf31f5" providerId="LiveId" clId="{AF488010-2E43-4FC2-9FE4-AB4771C20FAA}" dt="2025-02-09T16:24:07.305" v="1354" actId="1076"/>
        <pc:sldMkLst>
          <pc:docMk/>
          <pc:sldMk cId="1238341542" sldId="510"/>
        </pc:sldMkLst>
        <pc:picChg chg="del">
          <ac:chgData name="Mike B" userId="5c4bf6a326bf31f5" providerId="LiveId" clId="{AF488010-2E43-4FC2-9FE4-AB4771C20FAA}" dt="2025-02-09T16:23:59.922" v="1350" actId="478"/>
          <ac:picMkLst>
            <pc:docMk/>
            <pc:sldMk cId="1238341542" sldId="510"/>
            <ac:picMk id="7" creationId="{181BA048-314D-D483-9794-3022FD1D29ED}"/>
          </ac:picMkLst>
        </pc:picChg>
        <pc:picChg chg="add mod">
          <ac:chgData name="Mike B" userId="5c4bf6a326bf31f5" providerId="LiveId" clId="{AF488010-2E43-4FC2-9FE4-AB4771C20FAA}" dt="2025-02-09T16:24:07.305" v="1354" actId="1076"/>
          <ac:picMkLst>
            <pc:docMk/>
            <pc:sldMk cId="1238341542" sldId="510"/>
            <ac:picMk id="8" creationId="{764DF8B0-6F16-7381-45A3-F5AA45ADA627}"/>
          </ac:picMkLst>
        </pc:picChg>
      </pc:sldChg>
      <pc:sldChg chg="add del">
        <pc:chgData name="Mike B" userId="5c4bf6a326bf31f5" providerId="LiveId" clId="{AF488010-2E43-4FC2-9FE4-AB4771C20FAA}" dt="2025-02-09T16:03:14.523" v="518" actId="2696"/>
        <pc:sldMkLst>
          <pc:docMk/>
          <pc:sldMk cId="3070871701" sldId="511"/>
        </pc:sldMkLst>
      </pc:sldChg>
      <pc:sldChg chg="modSp add mod">
        <pc:chgData name="Mike B" userId="5c4bf6a326bf31f5" providerId="LiveId" clId="{AF488010-2E43-4FC2-9FE4-AB4771C20FAA}" dt="2025-02-09T15:09:08.896" v="302" actId="20577"/>
        <pc:sldMkLst>
          <pc:docMk/>
          <pc:sldMk cId="2496042967" sldId="512"/>
        </pc:sldMkLst>
        <pc:spChg chg="mod">
          <ac:chgData name="Mike B" userId="5c4bf6a326bf31f5" providerId="LiveId" clId="{AF488010-2E43-4FC2-9FE4-AB4771C20FAA}" dt="2025-02-09T15:09:08.896" v="302" actId="20577"/>
          <ac:spMkLst>
            <pc:docMk/>
            <pc:sldMk cId="2496042967" sldId="512"/>
            <ac:spMk id="4" creationId="{00000000-0000-0000-0000-000000000000}"/>
          </ac:spMkLst>
        </pc:spChg>
      </pc:sldChg>
      <pc:sldChg chg="addSp delSp modSp add mod">
        <pc:chgData name="Mike B" userId="5c4bf6a326bf31f5" providerId="LiveId" clId="{AF488010-2E43-4FC2-9FE4-AB4771C20FAA}" dt="2025-02-09T16:12:11.791" v="1003" actId="20577"/>
        <pc:sldMkLst>
          <pc:docMk/>
          <pc:sldMk cId="257213238" sldId="513"/>
        </pc:sldMkLst>
        <pc:spChg chg="mod">
          <ac:chgData name="Mike B" userId="5c4bf6a326bf31f5" providerId="LiveId" clId="{AF488010-2E43-4FC2-9FE4-AB4771C20FAA}" dt="2025-02-09T16:12:11.791" v="1003" actId="20577"/>
          <ac:spMkLst>
            <pc:docMk/>
            <pc:sldMk cId="257213238" sldId="513"/>
            <ac:spMk id="3" creationId="{00000000-0000-0000-0000-000000000000}"/>
          </ac:spMkLst>
        </pc:spChg>
        <pc:spChg chg="mod">
          <ac:chgData name="Mike B" userId="5c4bf6a326bf31f5" providerId="LiveId" clId="{AF488010-2E43-4FC2-9FE4-AB4771C20FAA}" dt="2025-02-09T16:11:59.152" v="971" actId="20577"/>
          <ac:spMkLst>
            <pc:docMk/>
            <pc:sldMk cId="257213238" sldId="513"/>
            <ac:spMk id="8" creationId="{7D1A7088-C62F-5085-27AF-6F6C2DEF224E}"/>
          </ac:spMkLst>
        </pc:spChg>
        <pc:picChg chg="del">
          <ac:chgData name="Mike B" userId="5c4bf6a326bf31f5" providerId="LiveId" clId="{AF488010-2E43-4FC2-9FE4-AB4771C20FAA}" dt="2025-02-09T16:11:08.387" v="942" actId="478"/>
          <ac:picMkLst>
            <pc:docMk/>
            <pc:sldMk cId="257213238" sldId="513"/>
            <ac:picMk id="7" creationId="{BB153AAB-06E4-E396-642D-64458EB408E3}"/>
          </ac:picMkLst>
        </pc:picChg>
        <pc:picChg chg="add mod">
          <ac:chgData name="Mike B" userId="5c4bf6a326bf31f5" providerId="LiveId" clId="{AF488010-2E43-4FC2-9FE4-AB4771C20FAA}" dt="2025-02-09T16:11:17.128" v="946" actId="1076"/>
          <ac:picMkLst>
            <pc:docMk/>
            <pc:sldMk cId="257213238" sldId="513"/>
            <ac:picMk id="9" creationId="{136CBDB5-360A-2205-5A18-DC3C84855334}"/>
          </ac:picMkLst>
        </pc:picChg>
      </pc:sldChg>
      <pc:sldChg chg="add del">
        <pc:chgData name="Mike B" userId="5c4bf6a326bf31f5" providerId="LiveId" clId="{AF488010-2E43-4FC2-9FE4-AB4771C20FAA}" dt="2025-02-09T16:03:11.187" v="517" actId="2890"/>
        <pc:sldMkLst>
          <pc:docMk/>
          <pc:sldMk cId="2234959075" sldId="513"/>
        </pc:sldMkLst>
      </pc:sldChg>
      <pc:sldChg chg="addSp delSp modSp add mod">
        <pc:chgData name="Mike B" userId="5c4bf6a326bf31f5" providerId="LiveId" clId="{AF488010-2E43-4FC2-9FE4-AB4771C20FAA}" dt="2025-02-09T16:17:26.177" v="1335" actId="1076"/>
        <pc:sldMkLst>
          <pc:docMk/>
          <pc:sldMk cId="974125507" sldId="514"/>
        </pc:sldMkLst>
        <pc:spChg chg="mod">
          <ac:chgData name="Mike B" userId="5c4bf6a326bf31f5" providerId="LiveId" clId="{AF488010-2E43-4FC2-9FE4-AB4771C20FAA}" dt="2025-02-09T16:12:39.138" v="1066" actId="20577"/>
          <ac:spMkLst>
            <pc:docMk/>
            <pc:sldMk cId="974125507" sldId="514"/>
            <ac:spMk id="3" creationId="{00000000-0000-0000-0000-000000000000}"/>
          </ac:spMkLst>
        </pc:spChg>
        <pc:spChg chg="mod">
          <ac:chgData name="Mike B" userId="5c4bf6a326bf31f5" providerId="LiveId" clId="{AF488010-2E43-4FC2-9FE4-AB4771C20FAA}" dt="2025-02-09T16:16:50.576" v="1330" actId="20577"/>
          <ac:spMkLst>
            <pc:docMk/>
            <pc:sldMk cId="974125507" sldId="514"/>
            <ac:spMk id="8" creationId="{7D1A7088-C62F-5085-27AF-6F6C2DEF224E}"/>
          </ac:spMkLst>
        </pc:spChg>
        <pc:picChg chg="add del mod">
          <ac:chgData name="Mike B" userId="5c4bf6a326bf31f5" providerId="LiveId" clId="{AF488010-2E43-4FC2-9FE4-AB4771C20FAA}" dt="2025-02-09T16:17:00.683" v="1331" actId="478"/>
          <ac:picMkLst>
            <pc:docMk/>
            <pc:sldMk cId="974125507" sldId="514"/>
            <ac:picMk id="7" creationId="{C6084602-EABA-1A9C-5769-6FB756F612C4}"/>
          </ac:picMkLst>
        </pc:picChg>
        <pc:picChg chg="del">
          <ac:chgData name="Mike B" userId="5c4bf6a326bf31f5" providerId="LiveId" clId="{AF488010-2E43-4FC2-9FE4-AB4771C20FAA}" dt="2025-02-09T16:14:02.172" v="1067" actId="478"/>
          <ac:picMkLst>
            <pc:docMk/>
            <pc:sldMk cId="974125507" sldId="514"/>
            <ac:picMk id="9" creationId="{136CBDB5-360A-2205-5A18-DC3C84855334}"/>
          </ac:picMkLst>
        </pc:picChg>
        <pc:picChg chg="add mod">
          <ac:chgData name="Mike B" userId="5c4bf6a326bf31f5" providerId="LiveId" clId="{AF488010-2E43-4FC2-9FE4-AB4771C20FAA}" dt="2025-02-09T16:17:26.177" v="1335" actId="1076"/>
          <ac:picMkLst>
            <pc:docMk/>
            <pc:sldMk cId="974125507" sldId="514"/>
            <ac:picMk id="11" creationId="{C1E053A8-59F8-9614-17B8-FBCAB2FF2902}"/>
          </ac:picMkLst>
        </pc:picChg>
      </pc:sldChg>
      <pc:sldChg chg="addSp delSp modSp add mod">
        <pc:chgData name="Mike B" userId="5c4bf6a326bf31f5" providerId="LiveId" clId="{AF488010-2E43-4FC2-9FE4-AB4771C20FAA}" dt="2025-02-09T16:26:11.351" v="1434" actId="14100"/>
        <pc:sldMkLst>
          <pc:docMk/>
          <pc:sldMk cId="313597433" sldId="515"/>
        </pc:sldMkLst>
        <pc:spChg chg="mod">
          <ac:chgData name="Mike B" userId="5c4bf6a326bf31f5" providerId="LiveId" clId="{AF488010-2E43-4FC2-9FE4-AB4771C20FAA}" dt="2025-02-09T16:25:04.224" v="1376" actId="20577"/>
          <ac:spMkLst>
            <pc:docMk/>
            <pc:sldMk cId="313597433" sldId="515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25:20.810" v="1430" actId="20577"/>
          <ac:spMkLst>
            <pc:docMk/>
            <pc:sldMk cId="313597433" sldId="515"/>
            <ac:spMk id="3" creationId="{00000000-0000-0000-0000-000000000000}"/>
          </ac:spMkLst>
        </pc:spChg>
        <pc:picChg chg="add mod">
          <ac:chgData name="Mike B" userId="5c4bf6a326bf31f5" providerId="LiveId" clId="{AF488010-2E43-4FC2-9FE4-AB4771C20FAA}" dt="2025-02-09T16:26:11.351" v="1434" actId="14100"/>
          <ac:picMkLst>
            <pc:docMk/>
            <pc:sldMk cId="313597433" sldId="515"/>
            <ac:picMk id="7" creationId="{2371619C-2340-F668-319F-D7B6F37CBD38}"/>
          </ac:picMkLst>
        </pc:picChg>
        <pc:picChg chg="del">
          <ac:chgData name="Mike B" userId="5c4bf6a326bf31f5" providerId="LiveId" clId="{AF488010-2E43-4FC2-9FE4-AB4771C20FAA}" dt="2025-02-09T16:26:06.350" v="1431" actId="478"/>
          <ac:picMkLst>
            <pc:docMk/>
            <pc:sldMk cId="313597433" sldId="515"/>
            <ac:picMk id="8" creationId="{764DF8B0-6F16-7381-45A3-F5AA45ADA627}"/>
          </ac:picMkLst>
        </pc:picChg>
      </pc:sldChg>
      <pc:sldChg chg="add">
        <pc:chgData name="Mike B" userId="5c4bf6a326bf31f5" providerId="LiveId" clId="{AF488010-2E43-4FC2-9FE4-AB4771C20FAA}" dt="2025-02-09T16:36:41.453" v="1435" actId="2890"/>
        <pc:sldMkLst>
          <pc:docMk/>
          <pc:sldMk cId="2573585258" sldId="516"/>
        </pc:sldMkLst>
      </pc:sldChg>
      <pc:sldChg chg="modSp add mod">
        <pc:chgData name="Mike B" userId="5c4bf6a326bf31f5" providerId="LiveId" clId="{AF488010-2E43-4FC2-9FE4-AB4771C20FAA}" dt="2025-02-09T16:51:40.738" v="2344" actId="403"/>
        <pc:sldMkLst>
          <pc:docMk/>
          <pc:sldMk cId="421379234" sldId="517"/>
        </pc:sldMkLst>
        <pc:spChg chg="mod">
          <ac:chgData name="Mike B" userId="5c4bf6a326bf31f5" providerId="LiveId" clId="{AF488010-2E43-4FC2-9FE4-AB4771C20FAA}" dt="2025-02-09T16:48:23.508" v="1942" actId="20577"/>
          <ac:spMkLst>
            <pc:docMk/>
            <pc:sldMk cId="421379234" sldId="517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1:40.738" v="2344" actId="403"/>
          <ac:spMkLst>
            <pc:docMk/>
            <pc:sldMk cId="421379234" sldId="517"/>
            <ac:spMk id="3" creationId="{00000000-0000-0000-0000-000000000000}"/>
          </ac:spMkLst>
        </pc:spChg>
      </pc:sldChg>
      <pc:sldChg chg="modSp add mod">
        <pc:chgData name="Mike B" userId="5c4bf6a326bf31f5" providerId="LiveId" clId="{AF488010-2E43-4FC2-9FE4-AB4771C20FAA}" dt="2025-02-09T16:53:28.987" v="2661" actId="403"/>
        <pc:sldMkLst>
          <pc:docMk/>
          <pc:sldMk cId="2380592273" sldId="518"/>
        </pc:sldMkLst>
        <pc:spChg chg="mod">
          <ac:chgData name="Mike B" userId="5c4bf6a326bf31f5" providerId="LiveId" clId="{AF488010-2E43-4FC2-9FE4-AB4771C20FAA}" dt="2025-02-09T16:51:50.331" v="2352" actId="20577"/>
          <ac:spMkLst>
            <pc:docMk/>
            <pc:sldMk cId="2380592273" sldId="518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3:28.987" v="2661" actId="403"/>
          <ac:spMkLst>
            <pc:docMk/>
            <pc:sldMk cId="2380592273" sldId="518"/>
            <ac:spMk id="3" creationId="{00000000-0000-0000-0000-000000000000}"/>
          </ac:spMkLst>
        </pc:spChg>
      </pc:sldChg>
      <pc:sldChg chg="addSp delSp modSp add mod">
        <pc:chgData name="Mike B" userId="5c4bf6a326bf31f5" providerId="LiveId" clId="{AF488010-2E43-4FC2-9FE4-AB4771C20FAA}" dt="2025-02-09T16:57:51.178" v="2972" actId="1076"/>
        <pc:sldMkLst>
          <pc:docMk/>
          <pc:sldMk cId="3129783820" sldId="519"/>
        </pc:sldMkLst>
        <pc:spChg chg="mod">
          <ac:chgData name="Mike B" userId="5c4bf6a326bf31f5" providerId="LiveId" clId="{AF488010-2E43-4FC2-9FE4-AB4771C20FAA}" dt="2025-02-09T16:53:36.633" v="2673" actId="20577"/>
          <ac:spMkLst>
            <pc:docMk/>
            <pc:sldMk cId="3129783820" sldId="519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6:58.439" v="2947" actId="20577"/>
          <ac:spMkLst>
            <pc:docMk/>
            <pc:sldMk cId="3129783820" sldId="519"/>
            <ac:spMk id="3" creationId="{00000000-0000-0000-0000-000000000000}"/>
          </ac:spMkLst>
        </pc:spChg>
        <pc:picChg chg="add del mod">
          <ac:chgData name="Mike B" userId="5c4bf6a326bf31f5" providerId="LiveId" clId="{AF488010-2E43-4FC2-9FE4-AB4771C20FAA}" dt="2025-02-09T16:57:44.516" v="2968" actId="478"/>
          <ac:picMkLst>
            <pc:docMk/>
            <pc:sldMk cId="3129783820" sldId="519"/>
            <ac:picMk id="7" creationId="{3582E60B-898E-C5A9-A7B8-A145C1209C36}"/>
          </ac:picMkLst>
        </pc:picChg>
        <pc:picChg chg="add mod">
          <ac:chgData name="Mike B" userId="5c4bf6a326bf31f5" providerId="LiveId" clId="{AF488010-2E43-4FC2-9FE4-AB4771C20FAA}" dt="2025-02-09T16:57:51.178" v="2972" actId="1076"/>
          <ac:picMkLst>
            <pc:docMk/>
            <pc:sldMk cId="3129783820" sldId="519"/>
            <ac:picMk id="9" creationId="{1510C98A-A6BB-DBC4-1891-79DE315308A3}"/>
          </ac:picMkLst>
        </pc:picChg>
      </pc:sldChg>
      <pc:sldChg chg="addSp delSp modSp add mod">
        <pc:chgData name="Mike B" userId="5c4bf6a326bf31f5" providerId="LiveId" clId="{AF488010-2E43-4FC2-9FE4-AB4771C20FAA}" dt="2025-02-09T16:59:45.326" v="3181" actId="27636"/>
        <pc:sldMkLst>
          <pc:docMk/>
          <pc:sldMk cId="3128176517" sldId="520"/>
        </pc:sldMkLst>
        <pc:spChg chg="mod">
          <ac:chgData name="Mike B" userId="5c4bf6a326bf31f5" providerId="LiveId" clId="{AF488010-2E43-4FC2-9FE4-AB4771C20FAA}" dt="2025-02-09T16:57:07.094" v="2967" actId="20577"/>
          <ac:spMkLst>
            <pc:docMk/>
            <pc:sldMk cId="3128176517" sldId="520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9:45.326" v="3181" actId="27636"/>
          <ac:spMkLst>
            <pc:docMk/>
            <pc:sldMk cId="3128176517" sldId="520"/>
            <ac:spMk id="3" creationId="{00000000-0000-0000-0000-000000000000}"/>
          </ac:spMkLst>
        </pc:spChg>
        <pc:picChg chg="del">
          <ac:chgData name="Mike B" userId="5c4bf6a326bf31f5" providerId="LiveId" clId="{AF488010-2E43-4FC2-9FE4-AB4771C20FAA}" dt="2025-02-09T16:58:42.347" v="2973" actId="478"/>
          <ac:picMkLst>
            <pc:docMk/>
            <pc:sldMk cId="3128176517" sldId="520"/>
            <ac:picMk id="7" creationId="{3582E60B-898E-C5A9-A7B8-A145C1209C36}"/>
          </ac:picMkLst>
        </pc:picChg>
        <pc:picChg chg="add mod">
          <ac:chgData name="Mike B" userId="5c4bf6a326bf31f5" providerId="LiveId" clId="{AF488010-2E43-4FC2-9FE4-AB4771C20FAA}" dt="2025-02-09T16:59:41.474" v="3179" actId="1038"/>
          <ac:picMkLst>
            <pc:docMk/>
            <pc:sldMk cId="3128176517" sldId="520"/>
            <ac:picMk id="8" creationId="{9F2F3FD4-04B9-020D-8337-964F0B257E8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D98A-7728-E144-AEB9-A4ED0197386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81BF1-F6C3-E048-9927-14A0B476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3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5148-AC3F-4345-813F-83B820ED857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482E-1FE5-FF45-8966-1B9858CB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5CB1-047A-4C51-806E-170152BCC29C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61EB-3B64-426D-B1D4-C788B338A22A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2989-626E-467A-B9A1-5E5FDA59FB33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62B-DB35-479A-B936-DEB10BAD097A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0F61-40EC-4757-B6D0-72959D78783E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CA9D-E6E1-455C-8AEB-F40C1EDA3C5E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0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19F1-1344-4B33-B425-E47C1271DA1B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E76D-5817-425C-98B4-21422C60FB81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ADE9-FFAF-4CE2-A315-4F1DB4CCD3B5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A273-86A2-432D-93A9-116F4D4DC79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2688-764B-47ED-BCEE-334F717AB3EF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3603-FCB5-451C-9031-2B6C2C40E759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EE29-3A81-47BC-84C4-82789F2CFDFB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4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5FBE-1F12-4813-AEA1-006239878617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2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A5E-1843-4362-897C-7350E1E2B5EC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791D-71E4-49C2-B6A2-5BC7A2BD6FF3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CE88-AA22-4DAC-A037-9A6CD30EDEEE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74DF-9633-4EFC-A640-7D8CFDA1D5BA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032E-603F-4204-8937-92560CC4E0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EA14-482A-49F8-8C95-D7E58BE58A57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A52F-DC02-4D65-8742-68DA032111FE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5B32-C01F-4D83-826E-C1567DF7A205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610D-25AC-47B1-891F-B4AC28356003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0E8F-5A0A-4A7C-9A0A-009A29DBC2C1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1120452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Random Slopes Models in R</a:t>
            </a:r>
            <a:endParaRPr lang="en-US" sz="4400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0468" y="5789508"/>
            <a:ext cx="3679078" cy="80122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003292" y="485031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375104" y="4978669"/>
            <a:ext cx="6400800" cy="695380"/>
          </a:xfrm>
        </p:spPr>
        <p:txBody>
          <a:bodyPr>
            <a:normAutofit/>
          </a:bodyPr>
          <a:lstStyle/>
          <a:p>
            <a:r>
              <a:rPr lang="en-US" sz="2400" dirty="0"/>
              <a:t>Psych 741: Hierarchical Linear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B72F6-D742-459B-B90C-C0DC77E2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Output for the Random Slope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CC583-BDC4-4DDD-5E2A-E20F790B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" y="1813309"/>
            <a:ext cx="9144000" cy="4602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E5BFB0-520C-5F77-E93E-8ED6B8B22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689" y="2925764"/>
            <a:ext cx="3828959" cy="12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0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p-values for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rand() function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lmerTest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99A4C-CD8A-D6F8-B89F-367E1DA1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1" y="2925764"/>
            <a:ext cx="7662041" cy="25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ratio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compare the null, random intercept, and random slopes models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DC97-91EB-25AC-4FDA-8C6D8A53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3061"/>
            <a:ext cx="8387255" cy="26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Unstructured Covariance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if we wanted to perform a model that allowed the two random effects to correlate with one another?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A7088-C62F-5085-27AF-6F6C2DEF224E}"/>
              </a:ext>
            </a:extLst>
          </p:cNvPr>
          <p:cNvSpPr txBox="1"/>
          <p:nvPr/>
        </p:nvSpPr>
        <p:spPr>
          <a:xfrm>
            <a:off x="662152" y="4428155"/>
            <a:ext cx="734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the random slopes model before, but with the following modification:</a:t>
            </a:r>
          </a:p>
          <a:p>
            <a:endParaRPr lang="en-US" b="1" dirty="0"/>
          </a:p>
          <a:p>
            <a:r>
              <a:rPr lang="en-US" b="1" dirty="0"/>
              <a:t>(1 + TSIG|COMPID)</a:t>
            </a:r>
            <a:r>
              <a:rPr lang="en-US" dirty="0"/>
              <a:t>: the random intercept and slope parameter for the effect of TSIG are together within a single parenthesis.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0D1C6-03A3-A7F8-C089-7E20DFBB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0357"/>
            <a:ext cx="91440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Output for the Unstructured Covariance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547D2-96D0-7127-E9F3-7EC9C79A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" y="1712913"/>
            <a:ext cx="9144000" cy="4643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7105A-5D11-37FA-EBB0-A58839B35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877" y="2925764"/>
            <a:ext cx="3493868" cy="11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Tutorial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800" dirty="0"/>
              <a:t>Random Slopes Multilevel Models</a:t>
            </a:r>
          </a:p>
          <a:p>
            <a:pPr lvl="1"/>
            <a:r>
              <a:rPr lang="en-US" sz="2400" dirty="0"/>
              <a:t>Overview of tutorial data (page 4)</a:t>
            </a:r>
          </a:p>
          <a:p>
            <a:pPr lvl="1"/>
            <a:r>
              <a:rPr lang="en-US" sz="2400" dirty="0"/>
              <a:t>Example Model, Code, and Output for a null model, random intercept model, and random slope model (pages 5-10)</a:t>
            </a:r>
          </a:p>
          <a:p>
            <a:pPr lvl="1"/>
            <a:r>
              <a:rPr lang="en-US" sz="2400" dirty="0"/>
              <a:t>Random effect p values and likelihood ratio tests (pages 11-12)</a:t>
            </a:r>
          </a:p>
          <a:p>
            <a:pPr lvl="1"/>
            <a:r>
              <a:rPr lang="en-US" sz="2400" dirty="0"/>
              <a:t>Example Unstructured Covariance Model and Output (pages 13-14)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Random Slopes Models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8085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i="1" dirty="0"/>
              <a:t>Using the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lq2002.sav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i="1" dirty="0"/>
              <a:t>data file on Canvas</a:t>
            </a:r>
          </a:p>
          <a:p>
            <a:pPr lvl="1"/>
            <a:r>
              <a:rPr lang="en-US" sz="2000" i="1" dirty="0"/>
              <a:t>Sample of individual army members nested in army companies</a:t>
            </a:r>
          </a:p>
          <a:p>
            <a:r>
              <a:rPr lang="en-US" sz="2400" i="1" dirty="0"/>
              <a:t>Example from the Garson textbook</a:t>
            </a:r>
            <a:endParaRPr lang="en-US" sz="2000" i="1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following variables are included in the data set:</a:t>
            </a:r>
          </a:p>
          <a:p>
            <a:pPr lvl="1"/>
            <a:r>
              <a:rPr lang="en-US" sz="2000" dirty="0"/>
              <a:t>HOSTILE: Individual-level Hostility Scale score</a:t>
            </a:r>
          </a:p>
          <a:p>
            <a:pPr lvl="1"/>
            <a:r>
              <a:rPr lang="en-US" sz="2000" dirty="0"/>
              <a:t>TSIG: Individual-level Task Significance score</a:t>
            </a:r>
          </a:p>
          <a:p>
            <a:pPr lvl="1"/>
            <a:r>
              <a:rPr lang="en-US" sz="2000" dirty="0"/>
              <a:t>LEAD: Individual-level perceived task leadership climate</a:t>
            </a:r>
          </a:p>
          <a:p>
            <a:pPr lvl="1"/>
            <a:r>
              <a:rPr lang="en-US" sz="2000" dirty="0"/>
              <a:t>COMPID: Grouping variable</a:t>
            </a:r>
          </a:p>
          <a:p>
            <a:pPr lvl="1"/>
            <a:r>
              <a:rPr lang="en-US" sz="2000" dirty="0"/>
              <a:t>GTSIG: Company-level aggregate Task Significance score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Model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48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Imagine the following research question: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What is the effect of individual-level and company-level perception of task significance, and individual perceived task leadership climate, on mean individual-level feelings of hostility, adjusting for the clustering of hostility scale scores and the clustering of the effect of perception of task significance by army company?”</a:t>
            </a:r>
          </a:p>
          <a:p>
            <a:pPr marL="0" indent="0">
              <a:buNone/>
            </a:pPr>
            <a:endParaRPr lang="en-US" sz="28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Model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First, let’s perform a null multilevel model for subsequent comparison: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A7088-C62F-5085-27AF-6F6C2DEF224E}"/>
              </a:ext>
            </a:extLst>
          </p:cNvPr>
          <p:cNvSpPr txBox="1"/>
          <p:nvPr/>
        </p:nvSpPr>
        <p:spPr>
          <a:xfrm>
            <a:off x="662152" y="4428155"/>
            <a:ext cx="734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HOSTILE</a:t>
            </a:r>
            <a:r>
              <a:rPr lang="en-US" dirty="0"/>
              <a:t>: the DV.</a:t>
            </a:r>
          </a:p>
          <a:p>
            <a:r>
              <a:rPr lang="en-US" b="1" dirty="0"/>
              <a:t>(1|COMPID)</a:t>
            </a:r>
            <a:r>
              <a:rPr lang="en-US" dirty="0"/>
              <a:t>: the random intercept.</a:t>
            </a:r>
          </a:p>
          <a:p>
            <a:r>
              <a:rPr lang="en-US" b="1" dirty="0"/>
              <a:t>REML = FALSE</a:t>
            </a:r>
            <a:r>
              <a:rPr lang="en-US" dirty="0"/>
              <a:t>: the default in </a:t>
            </a:r>
            <a:r>
              <a:rPr lang="en-US" dirty="0" err="1"/>
              <a:t>lmer</a:t>
            </a:r>
            <a:r>
              <a:rPr lang="en-US" dirty="0"/>
              <a:t>() is to use restricted ML. Need to set this to false if you want to use ML.</a:t>
            </a:r>
          </a:p>
          <a:p>
            <a:r>
              <a:rPr lang="en-US" b="1" dirty="0"/>
              <a:t>lq2002</a:t>
            </a:r>
            <a:r>
              <a:rPr lang="en-US" dirty="0"/>
              <a:t>: the </a:t>
            </a:r>
            <a:r>
              <a:rPr lang="en-US" dirty="0" err="1"/>
              <a:t>dataframe</a:t>
            </a:r>
            <a:r>
              <a:rPr lang="en-US" dirty="0"/>
              <a:t> name.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CBDB5-360A-2205-5A18-DC3C8485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7" y="2547600"/>
            <a:ext cx="8039585" cy="10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Model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Second, let’s perform a random intercept model for subsequent model comparisons as well: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A7088-C62F-5085-27AF-6F6C2DEF224E}"/>
              </a:ext>
            </a:extLst>
          </p:cNvPr>
          <p:cNvSpPr txBox="1"/>
          <p:nvPr/>
        </p:nvSpPr>
        <p:spPr>
          <a:xfrm>
            <a:off x="662152" y="4428155"/>
            <a:ext cx="7346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the null model, but with the following three additions:</a:t>
            </a:r>
          </a:p>
          <a:p>
            <a:endParaRPr lang="en-US" b="1" dirty="0"/>
          </a:p>
          <a:p>
            <a:r>
              <a:rPr lang="en-US" b="1" dirty="0"/>
              <a:t>TSIG</a:t>
            </a:r>
            <a:r>
              <a:rPr lang="en-US" dirty="0"/>
              <a:t>: the Level 1 predictor of individual ratings of task significance.</a:t>
            </a:r>
          </a:p>
          <a:p>
            <a:r>
              <a:rPr lang="en-US" b="1" dirty="0"/>
              <a:t>GTSIG</a:t>
            </a:r>
            <a:r>
              <a:rPr lang="en-US" dirty="0"/>
              <a:t>: the Level 2 predictor of company-level (average) ratings of task significance.</a:t>
            </a:r>
          </a:p>
          <a:p>
            <a:r>
              <a:rPr lang="en-US" b="1" dirty="0"/>
              <a:t>LEAD</a:t>
            </a:r>
            <a:r>
              <a:rPr lang="en-US" dirty="0"/>
              <a:t>: the Level 1 predictor of individual ratings of task leadership.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71676-C1FD-C004-0B36-C7603AAA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" y="3190842"/>
            <a:ext cx="864038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Output for the Random Intercept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9D3F4-CDB0-E858-F0D4-5F9D020E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8" y="1600201"/>
            <a:ext cx="8049748" cy="4982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5DDF5-49FB-9D45-E2FC-FB49374FC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04" y="3133860"/>
            <a:ext cx="293410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Model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Finally, let’s perform a random slopes model to test the complete hypothesized model: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A7088-C62F-5085-27AF-6F6C2DEF224E}"/>
              </a:ext>
            </a:extLst>
          </p:cNvPr>
          <p:cNvSpPr txBox="1"/>
          <p:nvPr/>
        </p:nvSpPr>
        <p:spPr>
          <a:xfrm>
            <a:off x="662152" y="4428155"/>
            <a:ext cx="7346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the random intercept model, but with the following addition:</a:t>
            </a:r>
          </a:p>
          <a:p>
            <a:endParaRPr lang="en-US" b="1" dirty="0"/>
          </a:p>
          <a:p>
            <a:r>
              <a:rPr lang="en-US" b="1" dirty="0"/>
              <a:t>(1|COMPID:TSIG)</a:t>
            </a:r>
            <a:r>
              <a:rPr lang="en-US" dirty="0"/>
              <a:t>: the random slope parameter for the effect of TSIG.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38A1E-E5C1-6963-92A4-D6B2BA73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7218"/>
            <a:ext cx="9144000" cy="4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57505</TotalTime>
  <Words>526</Words>
  <Application>Microsoft Office PowerPoint</Application>
  <PresentationFormat>On-screen Show (4:3)</PresentationFormat>
  <Paragraphs>74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1_Office Theme</vt:lpstr>
      <vt:lpstr>Random Slopes Models in R</vt:lpstr>
      <vt:lpstr>Overview of Tutorial Slides</vt:lpstr>
      <vt:lpstr>Random Slopes Models</vt:lpstr>
      <vt:lpstr>Tutorial Data</vt:lpstr>
      <vt:lpstr>Example Model and Code</vt:lpstr>
      <vt:lpstr>Example Model and Code</vt:lpstr>
      <vt:lpstr>Example Model and Code</vt:lpstr>
      <vt:lpstr>Example Output for the Random Intercept Model</vt:lpstr>
      <vt:lpstr>Example Model and Code</vt:lpstr>
      <vt:lpstr>Example Output for the Random Slope Model</vt:lpstr>
      <vt:lpstr>Getting p-values for random effects</vt:lpstr>
      <vt:lpstr>Likelihood ratio test</vt:lpstr>
      <vt:lpstr>Example Unstructured Covariance Model</vt:lpstr>
      <vt:lpstr>Example Output for the Unstructured Covariance Model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Abnormal Psychology!</dc:title>
  <dc:creator>Mike B</dc:creator>
  <cp:lastModifiedBy>Mike B</cp:lastModifiedBy>
  <cp:revision>839</cp:revision>
  <cp:lastPrinted>2015-12-01T02:52:02Z</cp:lastPrinted>
  <dcterms:created xsi:type="dcterms:W3CDTF">2015-09-03T14:59:07Z</dcterms:created>
  <dcterms:modified xsi:type="dcterms:W3CDTF">2025-02-16T20:18:42Z</dcterms:modified>
</cp:coreProperties>
</file>