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342" r:id="rId4"/>
    <p:sldId id="1276" r:id="rId5"/>
    <p:sldId id="1292" r:id="rId6"/>
    <p:sldId id="1291" r:id="rId7"/>
    <p:sldId id="1293" r:id="rId8"/>
    <p:sldId id="1301" r:id="rId9"/>
    <p:sldId id="1295" r:id="rId10"/>
    <p:sldId id="1296" r:id="rId11"/>
    <p:sldId id="1297" r:id="rId12"/>
    <p:sldId id="1298" r:id="rId13"/>
    <p:sldId id="1302" r:id="rId14"/>
    <p:sldId id="1300" r:id="rId15"/>
    <p:sldId id="634" r:id="rId16"/>
    <p:sldId id="505" r:id="rId17"/>
    <p:sldId id="633" r:id="rId18"/>
    <p:sldId id="1289" r:id="rId19"/>
    <p:sldId id="1290" r:id="rId20"/>
    <p:sldId id="1287" r:id="rId21"/>
    <p:sldId id="1288" r:id="rId22"/>
    <p:sldId id="361" r:id="rId23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E3862-C9B9-4CB0-9634-9A3C92A9E2D3}" v="3591" dt="2025-02-09T23:32:54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4" autoAdjust="0"/>
  </p:normalViewPr>
  <p:slideViewPr>
    <p:cSldViewPr>
      <p:cViewPr varScale="1">
        <p:scale>
          <a:sx n="64" d="100"/>
          <a:sy n="64" d="100"/>
        </p:scale>
        <p:origin x="11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D54D15A3-E6C3-44B4-BF6A-2689751A6590}"/>
    <pc:docChg chg="undo custSel addSld delSld modSld sldOrd">
      <pc:chgData name="Mike B" userId="5c4bf6a326bf31f5" providerId="LiveId" clId="{D54D15A3-E6C3-44B4-BF6A-2689751A6590}" dt="2025-02-02T21:18:22.482" v="5890" actId="404"/>
      <pc:docMkLst>
        <pc:docMk/>
      </pc:docMkLst>
      <pc:sldChg chg="modSp mod">
        <pc:chgData name="Mike B" userId="5c4bf6a326bf31f5" providerId="LiveId" clId="{D54D15A3-E6C3-44B4-BF6A-2689751A6590}" dt="2025-01-30T23:15:59.955" v="52" actId="20577"/>
        <pc:sldMkLst>
          <pc:docMk/>
          <pc:sldMk cId="0" sldId="256"/>
        </pc:sldMkLst>
        <pc:spChg chg="mod">
          <ac:chgData name="Mike B" userId="5c4bf6a326bf31f5" providerId="LiveId" clId="{D54D15A3-E6C3-44B4-BF6A-2689751A6590}" dt="2025-01-30T23:15:59.955" v="52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6:34.015" v="174" actId="20577"/>
        <pc:sldMkLst>
          <pc:docMk/>
          <pc:sldMk cId="0" sldId="287"/>
        </pc:sldMkLst>
        <pc:spChg chg="mod">
          <ac:chgData name="Mike B" userId="5c4bf6a326bf31f5" providerId="LiveId" clId="{D54D15A3-E6C3-44B4-BF6A-2689751A6590}" dt="2025-01-30T23:16:34.015" v="174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2-02T17:07:13.971" v="603" actId="20577"/>
        <pc:sldMkLst>
          <pc:docMk/>
          <pc:sldMk cId="1782408873" sldId="342"/>
        </pc:sldMkLst>
        <pc:spChg chg="mod">
          <ac:chgData name="Mike B" userId="5c4bf6a326bf31f5" providerId="LiveId" clId="{D54D15A3-E6C3-44B4-BF6A-2689751A6590}" dt="2025-02-02T17:07:13.971" v="603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6:44.419" v="194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D54D15A3-E6C3-44B4-BF6A-2689751A6590}" dt="2025-01-30T23:18:05.836" v="313" actId="20577"/>
        <pc:sldMkLst>
          <pc:docMk/>
          <pc:sldMk cId="3710951061" sldId="361"/>
        </pc:sldMkLst>
        <pc:spChg chg="mod">
          <ac:chgData name="Mike B" userId="5c4bf6a326bf31f5" providerId="LiveId" clId="{D54D15A3-E6C3-44B4-BF6A-2689751A6590}" dt="2025-01-30T23:18:05.836" v="313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addSp modSp mod modAnim">
        <pc:chgData name="Mike B" userId="5c4bf6a326bf31f5" providerId="LiveId" clId="{D54D15A3-E6C3-44B4-BF6A-2689751A6590}" dt="2025-02-02T20:21:43.911" v="3169"/>
        <pc:sldMkLst>
          <pc:docMk/>
          <pc:sldMk cId="3749001237" sldId="633"/>
        </pc:sldMkLst>
        <pc:spChg chg="mod">
          <ac:chgData name="Mike B" userId="5c4bf6a326bf31f5" providerId="LiveId" clId="{D54D15A3-E6C3-44B4-BF6A-2689751A6590}" dt="2025-02-02T20:16:29.124" v="2878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0:20.455" v="3164" actId="27636"/>
          <ac:spMkLst>
            <pc:docMk/>
            <pc:sldMk cId="3749001237" sldId="633"/>
            <ac:spMk id="3" creationId="{00000000-0000-0000-0000-000000000000}"/>
          </ac:spMkLst>
        </pc:spChg>
        <pc:picChg chg="add mod modCrop">
          <ac:chgData name="Mike B" userId="5c4bf6a326bf31f5" providerId="LiveId" clId="{D54D15A3-E6C3-44B4-BF6A-2689751A6590}" dt="2025-02-02T20:20:36.407" v="3168" actId="1076"/>
          <ac:picMkLst>
            <pc:docMk/>
            <pc:sldMk cId="3749001237" sldId="633"/>
            <ac:picMk id="4" creationId="{CB00E1B8-B613-75EC-1061-57D6DAE59F8C}"/>
          </ac:picMkLst>
        </pc:picChg>
      </pc:sldChg>
      <pc:sldChg chg="modSp mod">
        <pc:chgData name="Mike B" userId="5c4bf6a326bf31f5" providerId="LiveId" clId="{D54D15A3-E6C3-44B4-BF6A-2689751A6590}" dt="2025-02-02T21:10:21.724" v="5333" actId="20577"/>
        <pc:sldMkLst>
          <pc:docMk/>
          <pc:sldMk cId="28306766" sldId="634"/>
        </pc:sldMkLst>
        <pc:spChg chg="mod">
          <ac:chgData name="Mike B" userId="5c4bf6a326bf31f5" providerId="LiveId" clId="{D54D15A3-E6C3-44B4-BF6A-2689751A6590}" dt="2025-02-02T21:10:21.724" v="5333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D54D15A3-E6C3-44B4-BF6A-2689751A6590}" dt="2025-01-30T23:17:18.773" v="245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modSp mod modAnim">
        <pc:chgData name="Mike B" userId="5c4bf6a326bf31f5" providerId="LiveId" clId="{D54D15A3-E6C3-44B4-BF6A-2689751A6590}" dt="2025-02-02T17:09:46.907" v="986"/>
        <pc:sldMkLst>
          <pc:docMk/>
          <pc:sldMk cId="257875984" sldId="1229"/>
        </pc:sldMkLst>
        <pc:spChg chg="mod">
          <ac:chgData name="Mike B" userId="5c4bf6a326bf31f5" providerId="LiveId" clId="{D54D15A3-E6C3-44B4-BF6A-2689751A6590}" dt="2025-01-31T14:44:16.120" v="321" actId="20577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9:35.937" v="985" actId="20577"/>
          <ac:spMkLst>
            <pc:docMk/>
            <pc:sldMk cId="257875984" sldId="1229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587006028" sldId="1248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997888385" sldId="1249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309747117" sldId="1250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262794706" sldId="1251"/>
        </pc:sldMkLst>
      </pc:sldChg>
      <pc:sldChg chg="modSp mod">
        <pc:chgData name="Mike B" userId="5c4bf6a326bf31f5" providerId="LiveId" clId="{D54D15A3-E6C3-44B4-BF6A-2689751A6590}" dt="2025-02-02T17:03:48.330" v="409" actId="20577"/>
        <pc:sldMkLst>
          <pc:docMk/>
          <pc:sldMk cId="2843263528" sldId="1252"/>
        </pc:sldMkLst>
        <pc:spChg chg="mod">
          <ac:chgData name="Mike B" userId="5c4bf6a326bf31f5" providerId="LiveId" clId="{D54D15A3-E6C3-44B4-BF6A-2689751A6590}" dt="2025-02-02T17:03:48.330" v="409" actId="20577"/>
          <ac:spMkLst>
            <pc:docMk/>
            <pc:sldMk cId="2843263528" sldId="125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00:40.610" v="392" actId="113"/>
          <ac:spMkLst>
            <pc:docMk/>
            <pc:sldMk cId="2843263528" sldId="1252"/>
            <ac:spMk id="5" creationId="{EDD27F39-B0E5-4270-9E07-7D3312174843}"/>
          </ac:spMkLst>
        </pc:spChg>
      </pc:sldChg>
      <pc:sldChg chg="addSp delSp modSp mod">
        <pc:chgData name="Mike B" userId="5c4bf6a326bf31f5" providerId="LiveId" clId="{D54D15A3-E6C3-44B4-BF6A-2689751A6590}" dt="2025-02-02T17:15:07.591" v="1043" actId="1076"/>
        <pc:sldMkLst>
          <pc:docMk/>
          <pc:sldMk cId="557394895" sldId="1253"/>
        </pc:sldMkLst>
        <pc:spChg chg="mod">
          <ac:chgData name="Mike B" userId="5c4bf6a326bf31f5" providerId="LiveId" clId="{D54D15A3-E6C3-44B4-BF6A-2689751A6590}" dt="2025-02-02T17:04:11.272" v="420" actId="20577"/>
          <ac:spMkLst>
            <pc:docMk/>
            <pc:sldMk cId="557394895" sldId="125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7:14:02.800" v="1036" actId="1036"/>
          <ac:spMkLst>
            <pc:docMk/>
            <pc:sldMk cId="557394895" sldId="1253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7:14:38.591" v="1038" actId="1076"/>
          <ac:spMkLst>
            <pc:docMk/>
            <pc:sldMk cId="557394895" sldId="1253"/>
            <ac:spMk id="4" creationId="{0C443EEA-3831-10E1-0893-457EC792D067}"/>
          </ac:spMkLst>
        </pc:spChg>
        <pc:spChg chg="mod">
          <ac:chgData name="Mike B" userId="5c4bf6a326bf31f5" providerId="LiveId" clId="{D54D15A3-E6C3-44B4-BF6A-2689751A6590}" dt="2025-01-31T14:57:49.558" v="366" actId="1076"/>
          <ac:spMkLst>
            <pc:docMk/>
            <pc:sldMk cId="557394895" sldId="1253"/>
            <ac:spMk id="5" creationId="{A1E53B62-D028-483B-9C41-F3886C2FEC52}"/>
          </ac:spMkLst>
        </pc:spChg>
        <pc:spChg chg="del">
          <ac:chgData name="Mike B" userId="5c4bf6a326bf31f5" providerId="LiveId" clId="{D54D15A3-E6C3-44B4-BF6A-2689751A6590}" dt="2025-01-31T14:57:51.550" v="367" actId="478"/>
          <ac:spMkLst>
            <pc:docMk/>
            <pc:sldMk cId="557394895" sldId="1253"/>
            <ac:spMk id="7" creationId="{2BD35E1F-E446-4DA4-8D93-72B01F435A8F}"/>
          </ac:spMkLst>
        </pc:spChg>
        <pc:spChg chg="add mod">
          <ac:chgData name="Mike B" userId="5c4bf6a326bf31f5" providerId="LiveId" clId="{D54D15A3-E6C3-44B4-BF6A-2689751A6590}" dt="2025-02-02T17:15:07.591" v="1043" actId="1076"/>
          <ac:spMkLst>
            <pc:docMk/>
            <pc:sldMk cId="557394895" sldId="1253"/>
            <ac:spMk id="7" creationId="{BF315F32-BA82-AD04-3557-E8C8A2C21ACF}"/>
          </ac:spMkLst>
        </pc:spChg>
        <pc:spChg chg="del">
          <ac:chgData name="Mike B" userId="5c4bf6a326bf31f5" providerId="LiveId" clId="{D54D15A3-E6C3-44B4-BF6A-2689751A6590}" dt="2025-01-31T14:57:32.278" v="362" actId="478"/>
          <ac:spMkLst>
            <pc:docMk/>
            <pc:sldMk cId="557394895" sldId="1253"/>
            <ac:spMk id="8" creationId="{B4375171-0B87-46C3-B544-4D1627B82381}"/>
          </ac:spMkLst>
        </pc:spChg>
        <pc:spChg chg="del">
          <ac:chgData name="Mike B" userId="5c4bf6a326bf31f5" providerId="LiveId" clId="{D54D15A3-E6C3-44B4-BF6A-2689751A6590}" dt="2025-01-31T14:57:35.138" v="363" actId="478"/>
          <ac:spMkLst>
            <pc:docMk/>
            <pc:sldMk cId="557394895" sldId="1253"/>
            <ac:spMk id="9" creationId="{64132EA2-9747-4C3B-BF0E-CAF934E98745}"/>
          </ac:spMkLst>
        </pc:spChg>
        <pc:spChg chg="del">
          <ac:chgData name="Mike B" userId="5c4bf6a326bf31f5" providerId="LiveId" clId="{D54D15A3-E6C3-44B4-BF6A-2689751A6590}" dt="2025-01-31T14:57:38.434" v="364" actId="478"/>
          <ac:spMkLst>
            <pc:docMk/>
            <pc:sldMk cId="557394895" sldId="1253"/>
            <ac:spMk id="10" creationId="{E23B17A6-515A-45DF-8898-48B6A5832005}"/>
          </ac:spMkLst>
        </pc:spChg>
      </pc:sldChg>
      <pc:sldChg chg="del">
        <pc:chgData name="Mike B" userId="5c4bf6a326bf31f5" providerId="LiveId" clId="{D54D15A3-E6C3-44B4-BF6A-2689751A6590}" dt="2025-01-30T23:17:07.552" v="196" actId="2696"/>
        <pc:sldMkLst>
          <pc:docMk/>
          <pc:sldMk cId="1080735625" sldId="1271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3686722547" sldId="1272"/>
        </pc:sldMkLst>
      </pc:sldChg>
      <pc:sldChg chg="del">
        <pc:chgData name="Mike B" userId="5c4bf6a326bf31f5" providerId="LiveId" clId="{D54D15A3-E6C3-44B4-BF6A-2689751A6590}" dt="2025-01-30T23:16:59.543" v="195" actId="2696"/>
        <pc:sldMkLst>
          <pc:docMk/>
          <pc:sldMk cId="1062285755" sldId="1273"/>
        </pc:sldMkLst>
      </pc:sldChg>
      <pc:sldChg chg="del">
        <pc:chgData name="Mike B" userId="5c4bf6a326bf31f5" providerId="LiveId" clId="{D54D15A3-E6C3-44B4-BF6A-2689751A6590}" dt="2025-02-02T20:03:21.615" v="2774" actId="2696"/>
        <pc:sldMkLst>
          <pc:docMk/>
          <pc:sldMk cId="1856009430" sldId="1274"/>
        </pc:sldMkLst>
      </pc:sldChg>
      <pc:sldChg chg="modSp add del mod">
        <pc:chgData name="Mike B" userId="5c4bf6a326bf31f5" providerId="LiveId" clId="{D54D15A3-E6C3-44B4-BF6A-2689751A6590}" dt="2025-02-02T17:16:13.262" v="1046" actId="2696"/>
        <pc:sldMkLst>
          <pc:docMk/>
          <pc:sldMk cId="1556747576" sldId="1275"/>
        </pc:sldMkLst>
        <pc:spChg chg="mod">
          <ac:chgData name="Mike B" userId="5c4bf6a326bf31f5" providerId="LiveId" clId="{D54D15A3-E6C3-44B4-BF6A-2689751A6590}" dt="2025-02-02T17:04:27.739" v="455" actId="20577"/>
          <ac:spMkLst>
            <pc:docMk/>
            <pc:sldMk cId="1556747576" sldId="1275"/>
            <ac:spMk id="2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117449211" sldId="1275"/>
        </pc:sldMkLst>
      </pc:sldChg>
      <pc:sldChg chg="modSp add mod ord modAnim">
        <pc:chgData name="Mike B" userId="5c4bf6a326bf31f5" providerId="LiveId" clId="{D54D15A3-E6C3-44B4-BF6A-2689751A6590}" dt="2025-02-02T19:42:35.975" v="1702"/>
        <pc:sldMkLst>
          <pc:docMk/>
          <pc:sldMk cId="3984217516" sldId="1276"/>
        </pc:sldMkLst>
        <pc:spChg chg="mod">
          <ac:chgData name="Mike B" userId="5c4bf6a326bf31f5" providerId="LiveId" clId="{D54D15A3-E6C3-44B4-BF6A-2689751A6590}" dt="2025-02-02T17:16:10.591" v="1045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1:34.022" v="1698" actId="5793"/>
          <ac:spMkLst>
            <pc:docMk/>
            <pc:sldMk cId="3984217516" sldId="1276"/>
            <ac:spMk id="3" creationId="{00000000-0000-0000-0000-00000000000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34455428" sldId="1276"/>
        </pc:sldMkLst>
      </pc:sldChg>
      <pc:sldChg chg="addSp delSp modSp add mod modAnim">
        <pc:chgData name="Mike B" userId="5c4bf6a326bf31f5" providerId="LiveId" clId="{D54D15A3-E6C3-44B4-BF6A-2689751A6590}" dt="2025-02-02T17:13:17.481" v="1025" actId="1076"/>
        <pc:sldMkLst>
          <pc:docMk/>
          <pc:sldMk cId="67343306" sldId="1277"/>
        </pc:sldMkLst>
        <pc:spChg chg="mod">
          <ac:chgData name="Mike B" userId="5c4bf6a326bf31f5" providerId="LiveId" clId="{D54D15A3-E6C3-44B4-BF6A-2689751A6590}" dt="2025-02-02T17:11:47.419" v="1010" actId="20577"/>
          <ac:spMkLst>
            <pc:docMk/>
            <pc:sldMk cId="67343306" sldId="1277"/>
            <ac:spMk id="2" creationId="{00000000-0000-0000-0000-000000000000}"/>
          </ac:spMkLst>
        </pc:spChg>
        <pc:spChg chg="del mod">
          <ac:chgData name="Mike B" userId="5c4bf6a326bf31f5" providerId="LiveId" clId="{D54D15A3-E6C3-44B4-BF6A-2689751A6590}" dt="2025-02-02T17:12:33.270" v="1013"/>
          <ac:spMkLst>
            <pc:docMk/>
            <pc:sldMk cId="67343306" sldId="1277"/>
            <ac:spMk id="3" creationId="{00000000-0000-0000-0000-000000000000}"/>
          </ac:spMkLst>
        </pc:spChg>
        <pc:spChg chg="add del mod">
          <ac:chgData name="Mike B" userId="5c4bf6a326bf31f5" providerId="LiveId" clId="{D54D15A3-E6C3-44B4-BF6A-2689751A6590}" dt="2025-02-02T17:13:08.850" v="1022" actId="478"/>
          <ac:spMkLst>
            <pc:docMk/>
            <pc:sldMk cId="67343306" sldId="1277"/>
            <ac:spMk id="8" creationId="{B6387F76-F240-1D3A-5A49-C111385ADAF3}"/>
          </ac:spMkLst>
        </pc:spChg>
        <pc:picChg chg="add del mod modCrop">
          <ac:chgData name="Mike B" userId="5c4bf6a326bf31f5" providerId="LiveId" clId="{D54D15A3-E6C3-44B4-BF6A-2689751A6590}" dt="2025-02-02T17:13:03.603" v="1021" actId="478"/>
          <ac:picMkLst>
            <pc:docMk/>
            <pc:sldMk cId="67343306" sldId="1277"/>
            <ac:picMk id="5" creationId="{0461E65F-B0AD-F4A6-F9B0-9DAE74453DAB}"/>
          </ac:picMkLst>
        </pc:picChg>
        <pc:picChg chg="add mod">
          <ac:chgData name="Mike B" userId="5c4bf6a326bf31f5" providerId="LiveId" clId="{D54D15A3-E6C3-44B4-BF6A-2689751A6590}" dt="2025-02-02T17:13:17.481" v="1025" actId="1076"/>
          <ac:picMkLst>
            <pc:docMk/>
            <pc:sldMk cId="67343306" sldId="1277"/>
            <ac:picMk id="6" creationId="{C4CE26A9-42D9-C0D1-98CB-CB92D65146BE}"/>
          </ac:picMkLst>
        </pc:pic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4245031178" sldId="1277"/>
        </pc:sldMkLst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679839182" sldId="1278"/>
        </pc:sldMkLst>
      </pc:sldChg>
      <pc:sldChg chg="modSp add mod modAnim">
        <pc:chgData name="Mike B" userId="5c4bf6a326bf31f5" providerId="LiveId" clId="{D54D15A3-E6C3-44B4-BF6A-2689751A6590}" dt="2025-02-02T19:55:41.076" v="2615"/>
        <pc:sldMkLst>
          <pc:docMk/>
          <pc:sldMk cId="885965288" sldId="1278"/>
        </pc:sldMkLst>
        <pc:spChg chg="mod">
          <ac:chgData name="Mike B" userId="5c4bf6a326bf31f5" providerId="LiveId" clId="{D54D15A3-E6C3-44B4-BF6A-2689751A6590}" dt="2025-02-02T19:46:46.828" v="1709" actId="20577"/>
          <ac:spMkLst>
            <pc:docMk/>
            <pc:sldMk cId="885965288" sldId="1278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55:32.835" v="2614" actId="403"/>
          <ac:spMkLst>
            <pc:docMk/>
            <pc:sldMk cId="885965288" sldId="1278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D54D15A3-E6C3-44B4-BF6A-2689751A6590}" dt="2025-02-02T19:38:55.253" v="1355" actId="1076"/>
        <pc:sldMkLst>
          <pc:docMk/>
          <pc:sldMk cId="1084163813" sldId="1279"/>
        </pc:sldMkLst>
        <pc:spChg chg="mod">
          <ac:chgData name="Mike B" userId="5c4bf6a326bf31f5" providerId="LiveId" clId="{D54D15A3-E6C3-44B4-BF6A-2689751A6590}" dt="2025-02-02T17:24:20.145" v="1075" actId="20577"/>
          <ac:spMkLst>
            <pc:docMk/>
            <pc:sldMk cId="1084163813" sldId="1279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38:51.306" v="1354" actId="5793"/>
          <ac:spMkLst>
            <pc:docMk/>
            <pc:sldMk cId="1084163813" sldId="1279"/>
            <ac:spMk id="3" creationId="{00000000-0000-0000-0000-000000000000}"/>
          </ac:spMkLst>
        </pc:spChg>
        <pc:spChg chg="add mod">
          <ac:chgData name="Mike B" userId="5c4bf6a326bf31f5" providerId="LiveId" clId="{D54D15A3-E6C3-44B4-BF6A-2689751A6590}" dt="2025-02-02T19:38:55.253" v="1355" actId="1076"/>
          <ac:spMkLst>
            <pc:docMk/>
            <pc:sldMk cId="1084163813" sldId="1279"/>
            <ac:spMk id="4" creationId="{8AEA0636-3372-4134-8CAF-AB21C67F5FC0}"/>
          </ac:spMkLst>
        </pc:spChg>
      </pc:sldChg>
      <pc:sldChg chg="del">
        <pc:chgData name="Mike B" userId="5c4bf6a326bf31f5" providerId="LiveId" clId="{D54D15A3-E6C3-44B4-BF6A-2689751A6590}" dt="2025-01-30T23:17:31.210" v="248" actId="2696"/>
        <pc:sldMkLst>
          <pc:docMk/>
          <pc:sldMk cId="2839674854" sldId="1279"/>
        </pc:sldMkLst>
      </pc:sldChg>
      <pc:sldChg chg="modSp add mod modAnim">
        <pc:chgData name="Mike B" userId="5c4bf6a326bf31f5" providerId="LiveId" clId="{D54D15A3-E6C3-44B4-BF6A-2689751A6590}" dt="2025-02-02T19:50:11.271" v="2085"/>
        <pc:sldMkLst>
          <pc:docMk/>
          <pc:sldMk cId="3503839129" sldId="1280"/>
        </pc:sldMkLst>
        <pc:spChg chg="mod">
          <ac:chgData name="Mike B" userId="5c4bf6a326bf31f5" providerId="LiveId" clId="{D54D15A3-E6C3-44B4-BF6A-2689751A6590}" dt="2025-02-02T19:46:59.289" v="1729" actId="20577"/>
          <ac:spMkLst>
            <pc:docMk/>
            <pc:sldMk cId="3503839129" sldId="1280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19:49:46.582" v="2080" actId="404"/>
          <ac:spMkLst>
            <pc:docMk/>
            <pc:sldMk cId="3503839129" sldId="1280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0:34:45.813" v="3966" actId="404"/>
        <pc:sldMkLst>
          <pc:docMk/>
          <pc:sldMk cId="1487306533" sldId="1281"/>
        </pc:sldMkLst>
        <pc:spChg chg="mod">
          <ac:chgData name="Mike B" userId="5c4bf6a326bf31f5" providerId="LiveId" clId="{D54D15A3-E6C3-44B4-BF6A-2689751A6590}" dt="2025-02-02T20:31:15.806" v="3527" actId="20577"/>
          <ac:spMkLst>
            <pc:docMk/>
            <pc:sldMk cId="1487306533" sldId="1281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34:45.813" v="3966" actId="404"/>
          <ac:spMkLst>
            <pc:docMk/>
            <pc:sldMk cId="1487306533" sldId="128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0:59:44.980" v="5016"/>
        <pc:sldMkLst>
          <pc:docMk/>
          <pc:sldMk cId="3136370519" sldId="1282"/>
        </pc:sldMkLst>
        <pc:spChg chg="mod">
          <ac:chgData name="Mike B" userId="5c4bf6a326bf31f5" providerId="LiveId" clId="{D54D15A3-E6C3-44B4-BF6A-2689751A6590}" dt="2025-02-02T20:06:12.043" v="2832" actId="20577"/>
          <ac:spMkLst>
            <pc:docMk/>
            <pc:sldMk cId="3136370519" sldId="1282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59:22.119" v="5013" actId="403"/>
          <ac:spMkLst>
            <pc:docMk/>
            <pc:sldMk cId="3136370519" sldId="1282"/>
            <ac:spMk id="3" creationId="{00000000-0000-0000-0000-000000000000}"/>
          </ac:spMkLst>
        </pc:spChg>
      </pc:sldChg>
      <pc:sldChg chg="modSp add mod">
        <pc:chgData name="Mike B" userId="5c4bf6a326bf31f5" providerId="LiveId" clId="{D54D15A3-E6C3-44B4-BF6A-2689751A6590}" dt="2025-02-02T21:18:22.482" v="5890" actId="404"/>
        <pc:sldMkLst>
          <pc:docMk/>
          <pc:sldMk cId="1178536652" sldId="1283"/>
        </pc:sldMkLst>
        <pc:spChg chg="mod">
          <ac:chgData name="Mike B" userId="5c4bf6a326bf31f5" providerId="LiveId" clId="{D54D15A3-E6C3-44B4-BF6A-2689751A6590}" dt="2025-02-02T20:06:22.415" v="2865" actId="20577"/>
          <ac:spMkLst>
            <pc:docMk/>
            <pc:sldMk cId="1178536652" sldId="1283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8:22.482" v="5890" actId="404"/>
          <ac:spMkLst>
            <pc:docMk/>
            <pc:sldMk cId="1178536652" sldId="1283"/>
            <ac:spMk id="3" creationId="{00000000-0000-0000-0000-000000000000}"/>
          </ac:spMkLst>
        </pc:spChg>
      </pc:sldChg>
      <pc:sldChg chg="addSp delSp modSp add mod delAnim modAnim">
        <pc:chgData name="Mike B" userId="5c4bf6a326bf31f5" providerId="LiveId" clId="{D54D15A3-E6C3-44B4-BF6A-2689751A6590}" dt="2025-02-02T20:29:52.461" v="3490"/>
        <pc:sldMkLst>
          <pc:docMk/>
          <pc:sldMk cId="39351176" sldId="1284"/>
        </pc:sldMkLst>
        <pc:spChg chg="mod">
          <ac:chgData name="Mike B" userId="5c4bf6a326bf31f5" providerId="LiveId" clId="{D54D15A3-E6C3-44B4-BF6A-2689751A6590}" dt="2025-02-02T20:21:53.209" v="3176" actId="20577"/>
          <ac:spMkLst>
            <pc:docMk/>
            <pc:sldMk cId="39351176" sldId="1284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0:27:30.250" v="3477" actId="20577"/>
          <ac:spMkLst>
            <pc:docMk/>
            <pc:sldMk cId="39351176" sldId="1284"/>
            <ac:spMk id="3" creationId="{00000000-0000-0000-0000-000000000000}"/>
          </ac:spMkLst>
        </pc:spChg>
        <pc:picChg chg="del">
          <ac:chgData name="Mike B" userId="5c4bf6a326bf31f5" providerId="LiveId" clId="{D54D15A3-E6C3-44B4-BF6A-2689751A6590}" dt="2025-02-02T20:27:01.237" v="3394" actId="478"/>
          <ac:picMkLst>
            <pc:docMk/>
            <pc:sldMk cId="39351176" sldId="1284"/>
            <ac:picMk id="4" creationId="{CB00E1B8-B613-75EC-1061-57D6DAE59F8C}"/>
          </ac:picMkLst>
        </pc:picChg>
        <pc:picChg chg="add mod modCrop">
          <ac:chgData name="Mike B" userId="5c4bf6a326bf31f5" providerId="LiveId" clId="{D54D15A3-E6C3-44B4-BF6A-2689751A6590}" dt="2025-02-02T20:29:36.732" v="3488" actId="1076"/>
          <ac:picMkLst>
            <pc:docMk/>
            <pc:sldMk cId="39351176" sldId="1284"/>
            <ac:picMk id="7" creationId="{391D50DC-10F9-600C-942B-A0C3FFD033CC}"/>
          </ac:picMkLst>
        </pc:picChg>
      </pc:sldChg>
      <pc:sldChg chg="modSp add mod">
        <pc:chgData name="Mike B" userId="5c4bf6a326bf31f5" providerId="LiveId" clId="{D54D15A3-E6C3-44B4-BF6A-2689751A6590}" dt="2025-02-02T20:41:07.691" v="4424" actId="404"/>
        <pc:sldMkLst>
          <pc:docMk/>
          <pc:sldMk cId="281512540" sldId="1285"/>
        </pc:sldMkLst>
        <pc:spChg chg="mod">
          <ac:chgData name="Mike B" userId="5c4bf6a326bf31f5" providerId="LiveId" clId="{D54D15A3-E6C3-44B4-BF6A-2689751A6590}" dt="2025-02-02T20:41:07.691" v="4424" actId="404"/>
          <ac:spMkLst>
            <pc:docMk/>
            <pc:sldMk cId="281512540" sldId="1285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D54D15A3-E6C3-44B4-BF6A-2689751A6590}" dt="2025-02-02T21:16:28.671" v="5888"/>
        <pc:sldMkLst>
          <pc:docMk/>
          <pc:sldMk cId="262171497" sldId="1286"/>
        </pc:sldMkLst>
        <pc:spChg chg="mod">
          <ac:chgData name="Mike B" userId="5c4bf6a326bf31f5" providerId="LiveId" clId="{D54D15A3-E6C3-44B4-BF6A-2689751A6590}" dt="2025-02-02T21:10:10.729" v="5319" actId="20577"/>
          <ac:spMkLst>
            <pc:docMk/>
            <pc:sldMk cId="262171497" sldId="1286"/>
            <ac:spMk id="2" creationId="{00000000-0000-0000-0000-000000000000}"/>
          </ac:spMkLst>
        </pc:spChg>
        <pc:spChg chg="mod">
          <ac:chgData name="Mike B" userId="5c4bf6a326bf31f5" providerId="LiveId" clId="{D54D15A3-E6C3-44B4-BF6A-2689751A6590}" dt="2025-02-02T21:16:06.038" v="5887" actId="20577"/>
          <ac:spMkLst>
            <pc:docMk/>
            <pc:sldMk cId="262171497" sldId="1286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CA9E3862-C9B9-4CB0-9634-9A3C92A9E2D3}"/>
    <pc:docChg chg="undo custSel addSld delSld modSld sldOrd">
      <pc:chgData name="Mike B" userId="5c4bf6a326bf31f5" providerId="LiveId" clId="{CA9E3862-C9B9-4CB0-9634-9A3C92A9E2D3}" dt="2025-02-09T23:32:54.199" v="5733" actId="1076"/>
      <pc:docMkLst>
        <pc:docMk/>
      </pc:docMkLst>
      <pc:sldChg chg="modSp mod">
        <pc:chgData name="Mike B" userId="5c4bf6a326bf31f5" providerId="LiveId" clId="{CA9E3862-C9B9-4CB0-9634-9A3C92A9E2D3}" dt="2025-02-09T18:33:33.440" v="72" actId="1076"/>
        <pc:sldMkLst>
          <pc:docMk/>
          <pc:sldMk cId="0" sldId="256"/>
        </pc:sldMkLst>
        <pc:spChg chg="mod">
          <ac:chgData name="Mike B" userId="5c4bf6a326bf31f5" providerId="LiveId" clId="{CA9E3862-C9B9-4CB0-9634-9A3C92A9E2D3}" dt="2025-02-09T18:33:33.440" v="72" actId="1076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4:30.295" v="269" actId="20577"/>
        <pc:sldMkLst>
          <pc:docMk/>
          <pc:sldMk cId="0" sldId="287"/>
        </pc:sldMkLst>
        <pc:spChg chg="mod">
          <ac:chgData name="Mike B" userId="5c4bf6a326bf31f5" providerId="LiveId" clId="{CA9E3862-C9B9-4CB0-9634-9A3C92A9E2D3}" dt="2025-02-09T18:34:30.295" v="269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9:35:06.628" v="1958" actId="20577"/>
        <pc:sldMkLst>
          <pc:docMk/>
          <pc:sldMk cId="1782408873" sldId="342"/>
        </pc:sldMkLst>
        <pc:spChg chg="mod">
          <ac:chgData name="Mike B" userId="5c4bf6a326bf31f5" providerId="LiveId" clId="{CA9E3862-C9B9-4CB0-9634-9A3C92A9E2D3}" dt="2025-02-09T19:35:06.628" v="1958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4:46.281" v="323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CA9E3862-C9B9-4CB0-9634-9A3C92A9E2D3}" dt="2025-02-09T18:36:57.922" v="412" actId="20577"/>
        <pc:sldMkLst>
          <pc:docMk/>
          <pc:sldMk cId="3710951061" sldId="361"/>
        </pc:sldMkLst>
        <pc:spChg chg="mod">
          <ac:chgData name="Mike B" userId="5c4bf6a326bf31f5" providerId="LiveId" clId="{CA9E3862-C9B9-4CB0-9634-9A3C92A9E2D3}" dt="2025-02-09T18:36:57.922" v="412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Sp modSp add mod">
        <pc:chgData name="Mike B" userId="5c4bf6a326bf31f5" providerId="LiveId" clId="{CA9E3862-C9B9-4CB0-9634-9A3C92A9E2D3}" dt="2025-02-09T19:05:31.108" v="786" actId="20577"/>
        <pc:sldMkLst>
          <pc:docMk/>
          <pc:sldMk cId="3503305135" sldId="505"/>
        </pc:sldMkLst>
        <pc:spChg chg="mod">
          <ac:chgData name="Mike B" userId="5c4bf6a326bf31f5" providerId="LiveId" clId="{CA9E3862-C9B9-4CB0-9634-9A3C92A9E2D3}" dt="2025-02-09T18:40:26.361" v="451" actId="20577"/>
          <ac:spMkLst>
            <pc:docMk/>
            <pc:sldMk cId="3503305135" sldId="50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05:31.108" v="786" actId="20577"/>
          <ac:spMkLst>
            <pc:docMk/>
            <pc:sldMk cId="3503305135" sldId="505"/>
            <ac:spMk id="3" creationId="{00000000-0000-0000-0000-000000000000}"/>
          </ac:spMkLst>
        </pc:spChg>
        <pc:cxnChg chg="del">
          <ac:chgData name="Mike B" userId="5c4bf6a326bf31f5" providerId="LiveId" clId="{CA9E3862-C9B9-4CB0-9634-9A3C92A9E2D3}" dt="2025-02-09T18:37:33.691" v="414" actId="478"/>
          <ac:cxnSpMkLst>
            <pc:docMk/>
            <pc:sldMk cId="3503305135" sldId="505"/>
            <ac:cxnSpMk id="4" creationId="{00000000-0000-0000-0000-000000000000}"/>
          </ac:cxnSpMkLst>
        </pc:cxnChg>
      </pc:sldChg>
      <pc:sldChg chg="addSp delSp modSp mod ord delAnim modAnim">
        <pc:chgData name="Mike B" userId="5c4bf6a326bf31f5" providerId="LiveId" clId="{CA9E3862-C9B9-4CB0-9634-9A3C92A9E2D3}" dt="2025-02-09T19:14:30.689" v="1483"/>
        <pc:sldMkLst>
          <pc:docMk/>
          <pc:sldMk cId="3749001237" sldId="633"/>
        </pc:sldMkLst>
        <pc:spChg chg="mod">
          <ac:chgData name="Mike B" userId="5c4bf6a326bf31f5" providerId="LiveId" clId="{CA9E3862-C9B9-4CB0-9634-9A3C92A9E2D3}" dt="2025-02-09T19:05:41.393" v="807" actId="20577"/>
          <ac:spMkLst>
            <pc:docMk/>
            <pc:sldMk cId="3749001237" sldId="633"/>
            <ac:spMk id="2" creationId="{00000000-0000-0000-0000-000000000000}"/>
          </ac:spMkLst>
        </pc:spChg>
        <pc:spChg chg="del mod">
          <ac:chgData name="Mike B" userId="5c4bf6a326bf31f5" providerId="LiveId" clId="{CA9E3862-C9B9-4CB0-9634-9A3C92A9E2D3}" dt="2025-02-09T19:07:29.774" v="811"/>
          <ac:spMkLst>
            <pc:docMk/>
            <pc:sldMk cId="3749001237" sldId="633"/>
            <ac:spMk id="3" creationId="{00000000-0000-0000-0000-000000000000}"/>
          </ac:spMkLst>
        </pc:spChg>
        <pc:picChg chg="del">
          <ac:chgData name="Mike B" userId="5c4bf6a326bf31f5" providerId="LiveId" clId="{CA9E3862-C9B9-4CB0-9634-9A3C92A9E2D3}" dt="2025-02-09T19:07:00.048" v="810" actId="478"/>
          <ac:picMkLst>
            <pc:docMk/>
            <pc:sldMk cId="3749001237" sldId="633"/>
            <ac:picMk id="4" creationId="{CB00E1B8-B613-75EC-1061-57D6DAE59F8C}"/>
          </ac:picMkLst>
        </pc:picChg>
        <pc:picChg chg="add mod modCrop">
          <ac:chgData name="Mike B" userId="5c4bf6a326bf31f5" providerId="LiveId" clId="{CA9E3862-C9B9-4CB0-9634-9A3C92A9E2D3}" dt="2025-02-09T19:07:59.252" v="825" actId="1076"/>
          <ac:picMkLst>
            <pc:docMk/>
            <pc:sldMk cId="3749001237" sldId="633"/>
            <ac:picMk id="7" creationId="{43ACC42A-32CC-DC90-C72B-939295007115}"/>
          </ac:picMkLst>
        </pc:picChg>
        <pc:picChg chg="add mod">
          <ac:chgData name="Mike B" userId="5c4bf6a326bf31f5" providerId="LiveId" clId="{CA9E3862-C9B9-4CB0-9634-9A3C92A9E2D3}" dt="2025-02-09T19:14:30.689" v="1483"/>
          <ac:picMkLst>
            <pc:docMk/>
            <pc:sldMk cId="3749001237" sldId="633"/>
            <ac:picMk id="9" creationId="{0C5FD40B-B37D-8672-73F1-1A8B6F3942FD}"/>
          </ac:picMkLst>
        </pc:picChg>
      </pc:sldChg>
      <pc:sldChg chg="modSp mod">
        <pc:chgData name="Mike B" userId="5c4bf6a326bf31f5" providerId="LiveId" clId="{CA9E3862-C9B9-4CB0-9634-9A3C92A9E2D3}" dt="2025-02-09T19:13:58.342" v="1478" actId="20577"/>
        <pc:sldMkLst>
          <pc:docMk/>
          <pc:sldMk cId="28306766" sldId="634"/>
        </pc:sldMkLst>
        <pc:spChg chg="mod">
          <ac:chgData name="Mike B" userId="5c4bf6a326bf31f5" providerId="LiveId" clId="{CA9E3862-C9B9-4CB0-9634-9A3C92A9E2D3}" dt="2025-02-09T19:13:58.342" v="1478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8:35:02.646" v="346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257875984" sldId="1229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2843263528" sldId="1252"/>
        </pc:sldMkLst>
      </pc:sldChg>
      <pc:sldChg chg="del">
        <pc:chgData name="Mike B" userId="5c4bf6a326bf31f5" providerId="LiveId" clId="{CA9E3862-C9B9-4CB0-9634-9A3C92A9E2D3}" dt="2025-02-09T19:23:25.884" v="1572" actId="2696"/>
        <pc:sldMkLst>
          <pc:docMk/>
          <pc:sldMk cId="557394895" sldId="1253"/>
        </pc:sldMkLst>
      </pc:sldChg>
      <pc:sldChg chg="addSp modSp mod ord modAnim">
        <pc:chgData name="Mike B" userId="5c4bf6a326bf31f5" providerId="LiveId" clId="{CA9E3862-C9B9-4CB0-9634-9A3C92A9E2D3}" dt="2025-02-09T23:32:54.199" v="5733" actId="1076"/>
        <pc:sldMkLst>
          <pc:docMk/>
          <pc:sldMk cId="3984217516" sldId="1276"/>
        </pc:sldMkLst>
        <pc:spChg chg="mod">
          <ac:chgData name="Mike B" userId="5c4bf6a326bf31f5" providerId="LiveId" clId="{CA9E3862-C9B9-4CB0-9634-9A3C92A9E2D3}" dt="2025-02-09T19:28:50.919" v="1590" actId="20577"/>
          <ac:spMkLst>
            <pc:docMk/>
            <pc:sldMk cId="3984217516" sldId="127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9.248" v="3360" actId="403"/>
          <ac:spMkLst>
            <pc:docMk/>
            <pc:sldMk cId="3984217516" sldId="1276"/>
            <ac:spMk id="3" creationId="{00000000-0000-0000-0000-000000000000}"/>
          </ac:spMkLst>
        </pc:spChg>
        <pc:picChg chg="add mod">
          <ac:chgData name="Mike B" userId="5c4bf6a326bf31f5" providerId="LiveId" clId="{CA9E3862-C9B9-4CB0-9634-9A3C92A9E2D3}" dt="2025-02-09T23:32:54.199" v="5733" actId="1076"/>
          <ac:picMkLst>
            <pc:docMk/>
            <pc:sldMk cId="3984217516" sldId="1276"/>
            <ac:picMk id="1026" creationId="{9F60C16B-5834-DD1F-E123-5EE1B2C4D0C9}"/>
          </ac:picMkLst>
        </pc:picChg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67343306" sldId="1277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885965288" sldId="1278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1084163813" sldId="1279"/>
        </pc:sldMkLst>
      </pc:sldChg>
      <pc:sldChg chg="del">
        <pc:chgData name="Mike B" userId="5c4bf6a326bf31f5" providerId="LiveId" clId="{CA9E3862-C9B9-4CB0-9634-9A3C92A9E2D3}" dt="2025-02-09T19:28:41.254" v="1576" actId="2696"/>
        <pc:sldMkLst>
          <pc:docMk/>
          <pc:sldMk cId="3503839129" sldId="1280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487306533" sldId="1281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136370519" sldId="1282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1178536652" sldId="1283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39351176" sldId="1284"/>
        </pc:sldMkLst>
      </pc:sldChg>
      <pc:sldChg chg="del">
        <pc:chgData name="Mike B" userId="5c4bf6a326bf31f5" providerId="LiveId" clId="{CA9E3862-C9B9-4CB0-9634-9A3C92A9E2D3}" dt="2025-02-09T18:35:16.609" v="349" actId="2696"/>
        <pc:sldMkLst>
          <pc:docMk/>
          <pc:sldMk cId="281512540" sldId="1285"/>
        </pc:sldMkLst>
      </pc:sldChg>
      <pc:sldChg chg="del">
        <pc:chgData name="Mike B" userId="5c4bf6a326bf31f5" providerId="LiveId" clId="{CA9E3862-C9B9-4CB0-9634-9A3C92A9E2D3}" dt="2025-02-09T19:08:16.694" v="826" actId="2696"/>
        <pc:sldMkLst>
          <pc:docMk/>
          <pc:sldMk cId="262171497" sldId="1286"/>
        </pc:sldMkLst>
      </pc:sldChg>
      <pc:sldChg chg="add">
        <pc:chgData name="Mike B" userId="5c4bf6a326bf31f5" providerId="LiveId" clId="{CA9E3862-C9B9-4CB0-9634-9A3C92A9E2D3}" dt="2025-02-09T18:40:17.464" v="417" actId="2890"/>
        <pc:sldMkLst>
          <pc:docMk/>
          <pc:sldMk cId="4223104604" sldId="1287"/>
        </pc:sldMkLst>
      </pc:sldChg>
      <pc:sldChg chg="modSp add mod">
        <pc:chgData name="Mike B" userId="5c4bf6a326bf31f5" providerId="LiveId" clId="{CA9E3862-C9B9-4CB0-9634-9A3C92A9E2D3}" dt="2025-02-09T19:13:22.557" v="1371" actId="20577"/>
        <pc:sldMkLst>
          <pc:docMk/>
          <pc:sldMk cId="3072931977" sldId="1288"/>
        </pc:sldMkLst>
        <pc:spChg chg="mod">
          <ac:chgData name="Mike B" userId="5c4bf6a326bf31f5" providerId="LiveId" clId="{CA9E3862-C9B9-4CB0-9634-9A3C92A9E2D3}" dt="2025-02-09T19:10:39.355" v="903" actId="20577"/>
          <ac:spMkLst>
            <pc:docMk/>
            <pc:sldMk cId="3072931977" sldId="128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13:22.557" v="1371" actId="20577"/>
          <ac:spMkLst>
            <pc:docMk/>
            <pc:sldMk cId="3072931977" sldId="1288"/>
            <ac:spMk id="3" creationId="{00000000-0000-0000-0000-000000000000}"/>
          </ac:spMkLst>
        </pc:spChg>
      </pc:sldChg>
      <pc:sldChg chg="modSp add mod">
        <pc:chgData name="Mike B" userId="5c4bf6a326bf31f5" providerId="LiveId" clId="{CA9E3862-C9B9-4CB0-9634-9A3C92A9E2D3}" dt="2025-02-09T19:22:36.220" v="1571" actId="1038"/>
        <pc:sldMkLst>
          <pc:docMk/>
          <pc:sldMk cId="1356249108" sldId="1289"/>
        </pc:sldMkLst>
        <pc:spChg chg="mod">
          <ac:chgData name="Mike B" userId="5c4bf6a326bf31f5" providerId="LiveId" clId="{CA9E3862-C9B9-4CB0-9634-9A3C92A9E2D3}" dt="2025-02-09T19:22:24.648" v="1568" actId="1076"/>
          <ac:spMkLst>
            <pc:docMk/>
            <pc:sldMk cId="1356249108" sldId="1289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5" creationId="{EDD27F39-B0E5-4270-9E07-7D3312174843}"/>
          </ac:spMkLst>
        </pc:spChg>
        <pc:spChg chg="mod">
          <ac:chgData name="Mike B" userId="5c4bf6a326bf31f5" providerId="LiveId" clId="{CA9E3862-C9B9-4CB0-9634-9A3C92A9E2D3}" dt="2025-02-09T19:22:36.220" v="1571" actId="1038"/>
          <ac:spMkLst>
            <pc:docMk/>
            <pc:sldMk cId="1356249108" sldId="1289"/>
            <ac:spMk id="6" creationId="{FB2B3AEB-675E-D391-D802-572497FB434F}"/>
          </ac:spMkLst>
        </pc:spChg>
      </pc:sldChg>
      <pc:sldChg chg="modSp add">
        <pc:chgData name="Mike B" userId="5c4bf6a326bf31f5" providerId="LiveId" clId="{CA9E3862-C9B9-4CB0-9634-9A3C92A9E2D3}" dt="2025-02-09T19:20:08.260" v="1567"/>
        <pc:sldMkLst>
          <pc:docMk/>
          <pc:sldMk cId="1353297581" sldId="1290"/>
        </pc:sldMkLst>
        <pc:spChg chg="mod">
          <ac:chgData name="Mike B" userId="5c4bf6a326bf31f5" providerId="LiveId" clId="{CA9E3862-C9B9-4CB0-9634-9A3C92A9E2D3}" dt="2025-02-09T19:19:49.438" v="1565"/>
          <ac:spMkLst>
            <pc:docMk/>
            <pc:sldMk cId="1353297581" sldId="1290"/>
            <ac:spMk id="5" creationId="{A1E53B62-D028-483B-9C41-F3886C2FEC52}"/>
          </ac:spMkLst>
        </pc:spChg>
        <pc:spChg chg="mod">
          <ac:chgData name="Mike B" userId="5c4bf6a326bf31f5" providerId="LiveId" clId="{CA9E3862-C9B9-4CB0-9634-9A3C92A9E2D3}" dt="2025-02-09T19:20:08.260" v="1567"/>
          <ac:spMkLst>
            <pc:docMk/>
            <pc:sldMk cId="1353297581" sldId="1290"/>
            <ac:spMk id="7" creationId="{BF315F32-BA82-AD04-3557-E8C8A2C21ACF}"/>
          </ac:spMkLst>
        </pc:spChg>
      </pc:sldChg>
      <pc:sldChg chg="add del">
        <pc:chgData name="Mike B" userId="5c4bf6a326bf31f5" providerId="LiveId" clId="{CA9E3862-C9B9-4CB0-9634-9A3C92A9E2D3}" dt="2025-02-09T19:28:41.254" v="1576" actId="2696"/>
        <pc:sldMkLst>
          <pc:docMk/>
          <pc:sldMk cId="1291721348" sldId="1291"/>
        </pc:sldMkLst>
      </pc:sldChg>
      <pc:sldChg chg="modSp add mod modAnim">
        <pc:chgData name="Mike B" userId="5c4bf6a326bf31f5" providerId="LiveId" clId="{CA9E3862-C9B9-4CB0-9634-9A3C92A9E2D3}" dt="2025-02-09T22:47:25.414" v="5407"/>
        <pc:sldMkLst>
          <pc:docMk/>
          <pc:sldMk cId="1622789267" sldId="1291"/>
        </pc:sldMkLst>
        <pc:spChg chg="mod">
          <ac:chgData name="Mike B" userId="5c4bf6a326bf31f5" providerId="LiveId" clId="{CA9E3862-C9B9-4CB0-9634-9A3C92A9E2D3}" dt="2025-02-09T19:29:29.852" v="1651" actId="20577"/>
          <ac:spMkLst>
            <pc:docMk/>
            <pc:sldMk cId="1622789267" sldId="129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9:51.237" v="3682" actId="20577"/>
          <ac:spMkLst>
            <pc:docMk/>
            <pc:sldMk cId="1622789267" sldId="1291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7:16.672" v="5405"/>
        <pc:sldMkLst>
          <pc:docMk/>
          <pc:sldMk cId="3949934018" sldId="1292"/>
        </pc:sldMkLst>
        <pc:spChg chg="mod">
          <ac:chgData name="Mike B" userId="5c4bf6a326bf31f5" providerId="LiveId" clId="{CA9E3862-C9B9-4CB0-9634-9A3C92A9E2D3}" dt="2025-02-09T19:29:18.690" v="1618" actId="20577"/>
          <ac:spMkLst>
            <pc:docMk/>
            <pc:sldMk cId="3949934018" sldId="129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15:51.404" v="3357" actId="403"/>
          <ac:spMkLst>
            <pc:docMk/>
            <pc:sldMk cId="3949934018" sldId="1292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7:40.131" v="5411"/>
        <pc:sldMkLst>
          <pc:docMk/>
          <pc:sldMk cId="3294465588" sldId="1293"/>
        </pc:sldMkLst>
        <pc:spChg chg="mod">
          <ac:chgData name="Mike B" userId="5c4bf6a326bf31f5" providerId="LiveId" clId="{CA9E3862-C9B9-4CB0-9634-9A3C92A9E2D3}" dt="2025-02-09T19:29:55.442" v="1655" actId="20577"/>
          <ac:spMkLst>
            <pc:docMk/>
            <pc:sldMk cId="3294465588" sldId="1293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1:19.146" v="3764" actId="404"/>
          <ac:spMkLst>
            <pc:docMk/>
            <pc:sldMk cId="3294465588" sldId="1293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4" creationId="{C6676B5C-CC1C-B9D0-47DC-69DC834B15DB}"/>
          </ac:spMkLst>
        </pc:spChg>
        <pc:spChg chg="add mod">
          <ac:chgData name="Mike B" userId="5c4bf6a326bf31f5" providerId="LiveId" clId="{CA9E3862-C9B9-4CB0-9634-9A3C92A9E2D3}" dt="2025-02-09T22:16:52.717" v="3456" actId="1036"/>
          <ac:spMkLst>
            <pc:docMk/>
            <pc:sldMk cId="3294465588" sldId="1293"/>
            <ac:spMk id="6" creationId="{46FAB627-5928-6AAA-6AA0-9D9AD7CAF1C4}"/>
          </ac:spMkLst>
        </pc:spChg>
      </pc:sldChg>
      <pc:sldChg chg="addSp modSp add del mod modAnim">
        <pc:chgData name="Mike B" userId="5c4bf6a326bf31f5" providerId="LiveId" clId="{CA9E3862-C9B9-4CB0-9634-9A3C92A9E2D3}" dt="2025-02-09T22:22:53.008" v="3784" actId="2696"/>
        <pc:sldMkLst>
          <pc:docMk/>
          <pc:sldMk cId="382575988" sldId="1294"/>
        </pc:sldMkLst>
        <pc:spChg chg="mod">
          <ac:chgData name="Mike B" userId="5c4bf6a326bf31f5" providerId="LiveId" clId="{CA9E3862-C9B9-4CB0-9634-9A3C92A9E2D3}" dt="2025-02-09T19:30:02.395" v="1659" actId="20577"/>
          <ac:spMkLst>
            <pc:docMk/>
            <pc:sldMk cId="382575988" sldId="1294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1:16.220" v="2408" actId="20577"/>
          <ac:spMkLst>
            <pc:docMk/>
            <pc:sldMk cId="382575988" sldId="1294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19:45:18.079" v="2006" actId="20577"/>
          <ac:spMkLst>
            <pc:docMk/>
            <pc:sldMk cId="382575988" sldId="1294"/>
            <ac:spMk id="4" creationId="{4701E165-13EA-E50B-A0FC-6CDA04E5AB90}"/>
          </ac:spMkLst>
        </pc:spChg>
      </pc:sldChg>
      <pc:sldChg chg="modSp add mod modAnim">
        <pc:chgData name="Mike B" userId="5c4bf6a326bf31f5" providerId="LiveId" clId="{CA9E3862-C9B9-4CB0-9634-9A3C92A9E2D3}" dt="2025-02-09T22:47:57.330" v="5415"/>
        <pc:sldMkLst>
          <pc:docMk/>
          <pc:sldMk cId="3647041996" sldId="1295"/>
        </pc:sldMkLst>
        <pc:spChg chg="mod">
          <ac:chgData name="Mike B" userId="5c4bf6a326bf31f5" providerId="LiveId" clId="{CA9E3862-C9B9-4CB0-9634-9A3C92A9E2D3}" dt="2025-02-09T19:30:12.860" v="1699" actId="20577"/>
          <ac:spMkLst>
            <pc:docMk/>
            <pc:sldMk cId="3647041996" sldId="1295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19:55:05.717" v="2879" actId="403"/>
          <ac:spMkLst>
            <pc:docMk/>
            <pc:sldMk cId="3647041996" sldId="1295"/>
            <ac:spMk id="3" creationId="{00000000-0000-0000-0000-000000000000}"/>
          </ac:spMkLst>
        </pc:spChg>
      </pc:sldChg>
      <pc:sldChg chg="modSp add mod ord modAnim">
        <pc:chgData name="Mike B" userId="5c4bf6a326bf31f5" providerId="LiveId" clId="{CA9E3862-C9B9-4CB0-9634-9A3C92A9E2D3}" dt="2025-02-09T22:48:06.459" v="5417"/>
        <pc:sldMkLst>
          <pc:docMk/>
          <pc:sldMk cId="2409391132" sldId="1296"/>
        </pc:sldMkLst>
        <pc:spChg chg="mod">
          <ac:chgData name="Mike B" userId="5c4bf6a326bf31f5" providerId="LiveId" clId="{CA9E3862-C9B9-4CB0-9634-9A3C92A9E2D3}" dt="2025-02-09T19:31:06.346" v="1749" actId="20577"/>
          <ac:spMkLst>
            <pc:docMk/>
            <pc:sldMk cId="2409391132" sldId="1296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8:24.204" v="4143" actId="20577"/>
          <ac:spMkLst>
            <pc:docMk/>
            <pc:sldMk cId="2409391132" sldId="1296"/>
            <ac:spMk id="3" creationId="{00000000-0000-0000-0000-000000000000}"/>
          </ac:spMkLst>
        </pc:spChg>
      </pc:sldChg>
      <pc:sldChg chg="modSp add mod modAnim">
        <pc:chgData name="Mike B" userId="5c4bf6a326bf31f5" providerId="LiveId" clId="{CA9E3862-C9B9-4CB0-9634-9A3C92A9E2D3}" dt="2025-02-09T22:48:17.698" v="5420"/>
        <pc:sldMkLst>
          <pc:docMk/>
          <pc:sldMk cId="2529125202" sldId="1297"/>
        </pc:sldMkLst>
        <pc:spChg chg="mod">
          <ac:chgData name="Mike B" userId="5c4bf6a326bf31f5" providerId="LiveId" clId="{CA9E3862-C9B9-4CB0-9634-9A3C92A9E2D3}" dt="2025-02-09T22:31:39.345" v="4149" actId="20577"/>
          <ac:spMkLst>
            <pc:docMk/>
            <pc:sldMk cId="2529125202" sldId="1297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4:13.159" v="4535" actId="403"/>
          <ac:spMkLst>
            <pc:docMk/>
            <pc:sldMk cId="2529125202" sldId="1297"/>
            <ac:spMk id="3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2:48:57.947" v="5425"/>
        <pc:sldMkLst>
          <pc:docMk/>
          <pc:sldMk cId="2111262421" sldId="1298"/>
        </pc:sldMkLst>
        <pc:spChg chg="mod">
          <ac:chgData name="Mike B" userId="5c4bf6a326bf31f5" providerId="LiveId" clId="{CA9E3862-C9B9-4CB0-9634-9A3C92A9E2D3}" dt="2025-02-09T19:31:51.528" v="1821" actId="20577"/>
          <ac:spMkLst>
            <pc:docMk/>
            <pc:sldMk cId="2111262421" sldId="1298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39:00.843" v="5029" actId="5793"/>
          <ac:spMkLst>
            <pc:docMk/>
            <pc:sldMk cId="2111262421" sldId="1298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2:40:16.559" v="5082" actId="1076"/>
          <ac:spMkLst>
            <pc:docMk/>
            <pc:sldMk cId="2111262421" sldId="1298"/>
            <ac:spMk id="4" creationId="{80D6E680-4D54-97DA-0F99-D20A33ADD02F}"/>
          </ac:spMkLst>
        </pc:spChg>
        <pc:spChg chg="add mod">
          <ac:chgData name="Mike B" userId="5c4bf6a326bf31f5" providerId="LiveId" clId="{CA9E3862-C9B9-4CB0-9634-9A3C92A9E2D3}" dt="2025-02-09T22:41:23.295" v="5232" actId="20577"/>
          <ac:spMkLst>
            <pc:docMk/>
            <pc:sldMk cId="2111262421" sldId="1298"/>
            <ac:spMk id="7" creationId="{BA46F3A1-9011-ECAA-7A4A-61AD4D2D0E91}"/>
          </ac:spMkLst>
        </pc:spChg>
      </pc:sldChg>
      <pc:sldChg chg="modSp add del mod">
        <pc:chgData name="Mike B" userId="5c4bf6a326bf31f5" providerId="LiveId" clId="{CA9E3862-C9B9-4CB0-9634-9A3C92A9E2D3}" dt="2025-02-09T22:41:54.934" v="5235" actId="2696"/>
        <pc:sldMkLst>
          <pc:docMk/>
          <pc:sldMk cId="3162972403" sldId="1299"/>
        </pc:sldMkLst>
        <pc:spChg chg="mod">
          <ac:chgData name="Mike B" userId="5c4bf6a326bf31f5" providerId="LiveId" clId="{CA9E3862-C9B9-4CB0-9634-9A3C92A9E2D3}" dt="2025-02-09T19:32:02.750" v="1835" actId="20577"/>
          <ac:spMkLst>
            <pc:docMk/>
            <pc:sldMk cId="3162972403" sldId="1299"/>
            <ac:spMk id="2" creationId="{00000000-0000-0000-0000-000000000000}"/>
          </ac:spMkLst>
        </pc:spChg>
      </pc:sldChg>
      <pc:sldChg chg="addSp modSp add mod modAnim">
        <pc:chgData name="Mike B" userId="5c4bf6a326bf31f5" providerId="LiveId" clId="{CA9E3862-C9B9-4CB0-9634-9A3C92A9E2D3}" dt="2025-02-09T23:25:22.683" v="5729"/>
        <pc:sldMkLst>
          <pc:docMk/>
          <pc:sldMk cId="4141790607" sldId="1300"/>
        </pc:sldMkLst>
        <pc:spChg chg="mod">
          <ac:chgData name="Mike B" userId="5c4bf6a326bf31f5" providerId="LiveId" clId="{CA9E3862-C9B9-4CB0-9634-9A3C92A9E2D3}" dt="2025-02-09T19:34:07.330" v="1880" actId="20577"/>
          <ac:spMkLst>
            <pc:docMk/>
            <pc:sldMk cId="4141790607" sldId="1300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3:25:16.320" v="5728" actId="5793"/>
          <ac:spMkLst>
            <pc:docMk/>
            <pc:sldMk cId="4141790607" sldId="1300"/>
            <ac:spMk id="3" creationId="{00000000-0000-0000-0000-000000000000}"/>
          </ac:spMkLst>
        </pc:spChg>
        <pc:spChg chg="add mod">
          <ac:chgData name="Mike B" userId="5c4bf6a326bf31f5" providerId="LiveId" clId="{CA9E3862-C9B9-4CB0-9634-9A3C92A9E2D3}" dt="2025-02-09T23:25:08.586" v="5706" actId="1036"/>
          <ac:spMkLst>
            <pc:docMk/>
            <pc:sldMk cId="4141790607" sldId="1300"/>
            <ac:spMk id="4" creationId="{7E9EB34D-0BB1-2ACF-D31C-A21C59CCC48A}"/>
          </ac:spMkLst>
        </pc:spChg>
      </pc:sldChg>
      <pc:sldChg chg="delSp modSp add mod modAnim">
        <pc:chgData name="Mike B" userId="5c4bf6a326bf31f5" providerId="LiveId" clId="{CA9E3862-C9B9-4CB0-9634-9A3C92A9E2D3}" dt="2025-02-09T22:47:50.677" v="5414"/>
        <pc:sldMkLst>
          <pc:docMk/>
          <pc:sldMk cId="1714629401" sldId="1301"/>
        </pc:sldMkLst>
        <pc:spChg chg="mod">
          <ac:chgData name="Mike B" userId="5c4bf6a326bf31f5" providerId="LiveId" clId="{CA9E3862-C9B9-4CB0-9634-9A3C92A9E2D3}" dt="2025-02-09T22:22:02.713" v="3767" actId="20577"/>
          <ac:spMkLst>
            <pc:docMk/>
            <pc:sldMk cId="1714629401" sldId="1301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23:45.993" v="3886" actId="20577"/>
          <ac:spMkLst>
            <pc:docMk/>
            <pc:sldMk cId="1714629401" sldId="1301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22:49.790" v="3783"/>
          <ac:spMkLst>
            <pc:docMk/>
            <pc:sldMk cId="1714629401" sldId="1301"/>
            <ac:spMk id="4" creationId="{C6676B5C-CC1C-B9D0-47DC-69DC834B15DB}"/>
          </ac:spMkLst>
        </pc:spChg>
        <pc:spChg chg="del mod">
          <ac:chgData name="Mike B" userId="5c4bf6a326bf31f5" providerId="LiveId" clId="{CA9E3862-C9B9-4CB0-9634-9A3C92A9E2D3}" dt="2025-02-09T22:22:40.774" v="3779" actId="478"/>
          <ac:spMkLst>
            <pc:docMk/>
            <pc:sldMk cId="1714629401" sldId="1301"/>
            <ac:spMk id="6" creationId="{46FAB627-5928-6AAA-6AA0-9D9AD7CAF1C4}"/>
          </ac:spMkLst>
        </pc:spChg>
      </pc:sldChg>
      <pc:sldChg chg="modSp add mod modAnim">
        <pc:chgData name="Mike B" userId="5c4bf6a326bf31f5" providerId="LiveId" clId="{CA9E3862-C9B9-4CB0-9634-9A3C92A9E2D3}" dt="2025-02-09T22:49:18.911" v="5428"/>
        <pc:sldMkLst>
          <pc:docMk/>
          <pc:sldMk cId="897715183" sldId="1302"/>
        </pc:sldMkLst>
        <pc:spChg chg="mod">
          <ac:chgData name="Mike B" userId="5c4bf6a326bf31f5" providerId="LiveId" clId="{CA9E3862-C9B9-4CB0-9634-9A3C92A9E2D3}" dt="2025-02-09T22:41:51.481" v="5234"/>
          <ac:spMkLst>
            <pc:docMk/>
            <pc:sldMk cId="897715183" sldId="1302"/>
            <ac:spMk id="2" creationId="{00000000-0000-0000-0000-000000000000}"/>
          </ac:spMkLst>
        </pc:spChg>
        <pc:spChg chg="mod">
          <ac:chgData name="Mike B" userId="5c4bf6a326bf31f5" providerId="LiveId" clId="{CA9E3862-C9B9-4CB0-9634-9A3C92A9E2D3}" dt="2025-02-09T22:45:33.072" v="5394" actId="20577"/>
          <ac:spMkLst>
            <pc:docMk/>
            <pc:sldMk cId="897715183" sldId="1302"/>
            <ac:spMk id="3" creationId="{00000000-0000-0000-0000-000000000000}"/>
          </ac:spMkLst>
        </pc:spChg>
        <pc:spChg chg="mod">
          <ac:chgData name="Mike B" userId="5c4bf6a326bf31f5" providerId="LiveId" clId="{CA9E3862-C9B9-4CB0-9634-9A3C92A9E2D3}" dt="2025-02-09T22:45:36.592" v="5399" actId="1035"/>
          <ac:spMkLst>
            <pc:docMk/>
            <pc:sldMk cId="897715183" sldId="1302"/>
            <ac:spMk id="4" creationId="{80D6E680-4D54-97DA-0F99-D20A33ADD02F}"/>
          </ac:spMkLst>
        </pc:spChg>
        <pc:spChg chg="mod">
          <ac:chgData name="Mike B" userId="5c4bf6a326bf31f5" providerId="LiveId" clId="{CA9E3862-C9B9-4CB0-9634-9A3C92A9E2D3}" dt="2025-02-09T22:43:36.913" v="5336" actId="20577"/>
          <ac:spMkLst>
            <pc:docMk/>
            <pc:sldMk cId="897715183" sldId="1302"/>
            <ac:spMk id="7" creationId="{BA46F3A1-9011-ECAA-7A4A-61AD4D2D0E91}"/>
          </ac:spMkLst>
        </pc:spChg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FF56B4CD-FB53-42B1-BFE2-76D3C46DB09C}"/>
    <pc:docChg chg="undo custSel addSld delSld modSld sldOrd">
      <pc:chgData name="Mike B" userId="5c4bf6a326bf31f5" providerId="LiveId" clId="{FF56B4CD-FB53-42B1-BFE2-76D3C46DB09C}" dt="2025-01-27T15:06:23.113" v="3686" actId="20577"/>
      <pc:docMkLst>
        <pc:docMk/>
      </pc:docMkLst>
      <pc:sldChg chg="modSp mod">
        <pc:chgData name="Mike B" userId="5c4bf6a326bf31f5" providerId="LiveId" clId="{FF56B4CD-FB53-42B1-BFE2-76D3C46DB09C}" dt="2025-01-26T20:31:45.677" v="891" actId="1038"/>
        <pc:sldMkLst>
          <pc:docMk/>
          <pc:sldMk cId="0" sldId="256"/>
        </pc:sldMkLst>
        <pc:spChg chg="mod">
          <ac:chgData name="Mike B" userId="5c4bf6a326bf31f5" providerId="LiveId" clId="{FF56B4CD-FB53-42B1-BFE2-76D3C46DB09C}" dt="2025-01-26T20:31:45.677" v="891" actId="1038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5T20:38:34.969" v="220" actId="14"/>
        <pc:sldMkLst>
          <pc:docMk/>
          <pc:sldMk cId="0" sldId="287"/>
        </pc:sldMkLst>
        <pc:spChg chg="mod">
          <ac:chgData name="Mike B" userId="5c4bf6a326bf31f5" providerId="LiveId" clId="{FF56B4CD-FB53-42B1-BFE2-76D3C46DB09C}" dt="2025-01-25T20:38:34.969" v="220" actId="14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FF56B4CD-FB53-42B1-BFE2-76D3C46DB09C}" dt="2025-01-26T20:04:02.933" v="849" actId="20577"/>
        <pc:sldMkLst>
          <pc:docMk/>
          <pc:sldMk cId="1782408873" sldId="342"/>
        </pc:sldMkLst>
        <pc:spChg chg="mod">
          <ac:chgData name="Mike B" userId="5c4bf6a326bf31f5" providerId="LiveId" clId="{FF56B4CD-FB53-42B1-BFE2-76D3C46DB09C}" dt="2025-01-26T20:04:02.933" v="849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10.882" v="26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5T20:40:57.913" v="233" actId="2696"/>
        <pc:sldMkLst>
          <pc:docMk/>
          <pc:sldMk cId="1183369332" sldId="343"/>
        </pc:sldMkLst>
      </pc:sldChg>
      <pc:sldChg chg="del">
        <pc:chgData name="Mike B" userId="5c4bf6a326bf31f5" providerId="LiveId" clId="{FF56B4CD-FB53-42B1-BFE2-76D3C46DB09C}" dt="2025-01-25T20:38:50.132" v="221" actId="2696"/>
        <pc:sldMkLst>
          <pc:docMk/>
          <pc:sldMk cId="2010995209" sldId="359"/>
        </pc:sldMkLst>
      </pc:sldChg>
      <pc:sldChg chg="modSp mod">
        <pc:chgData name="Mike B" userId="5c4bf6a326bf31f5" providerId="LiveId" clId="{FF56B4CD-FB53-42B1-BFE2-76D3C46DB09C}" dt="2025-01-26T20:32:54.155" v="930" actId="20577"/>
        <pc:sldMkLst>
          <pc:docMk/>
          <pc:sldMk cId="3710951061" sldId="361"/>
        </pc:sldMkLst>
        <pc:spChg chg="mod">
          <ac:chgData name="Mike B" userId="5c4bf6a326bf31f5" providerId="LiveId" clId="{FF56B4CD-FB53-42B1-BFE2-76D3C46DB09C}" dt="2025-01-26T20:32:54.155" v="930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FF56B4CD-FB53-42B1-BFE2-76D3C46DB09C}" dt="2025-01-26T19:26:52.188" v="311" actId="47"/>
        <pc:sldMkLst>
          <pc:docMk/>
          <pc:sldMk cId="3723772096" sldId="461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9532457" sldId="47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059591430" sldId="527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881136697" sldId="529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1325292419" sldId="53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907372075" sldId="53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93588987" sldId="53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78715153" sldId="535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692545775" sldId="539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962995087" sldId="54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2481671" sldId="54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588296458" sldId="54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842592576" sldId="54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827963335" sldId="546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834623402" sldId="547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3625575901" sldId="55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533390830" sldId="55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479224400" sldId="553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740653528" sldId="55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99125548" sldId="561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160501262" sldId="574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411321159" sldId="576"/>
        </pc:sldMkLst>
      </pc:sldChg>
      <pc:sldChg chg="del">
        <pc:chgData name="Mike B" userId="5c4bf6a326bf31f5" providerId="LiveId" clId="{FF56B4CD-FB53-42B1-BFE2-76D3C46DB09C}" dt="2025-01-26T21:08:06.035" v="1719" actId="2696"/>
        <pc:sldMkLst>
          <pc:docMk/>
          <pc:sldMk cId="2019968474" sldId="610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14119804" sldId="61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1583872248" sldId="615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952627972" sldId="616"/>
        </pc:sldMkLst>
      </pc:sldChg>
      <pc:sldChg chg="del">
        <pc:chgData name="Mike B" userId="5c4bf6a326bf31f5" providerId="LiveId" clId="{FF56B4CD-FB53-42B1-BFE2-76D3C46DB09C}" dt="2025-01-26T20:06:08.394" v="871" actId="2696"/>
        <pc:sldMkLst>
          <pc:docMk/>
          <pc:sldMk cId="3313291366" sldId="622"/>
        </pc:sldMkLst>
      </pc:sldChg>
      <pc:sldChg chg="del">
        <pc:chgData name="Mike B" userId="5c4bf6a326bf31f5" providerId="LiveId" clId="{FF56B4CD-FB53-42B1-BFE2-76D3C46DB09C}" dt="2025-01-26T20:06:33.241" v="872" actId="2696"/>
        <pc:sldMkLst>
          <pc:docMk/>
          <pc:sldMk cId="2359396820" sldId="632"/>
        </pc:sldMkLst>
      </pc:sldChg>
      <pc:sldChg chg="modSp mod modAnim">
        <pc:chgData name="Mike B" userId="5c4bf6a326bf31f5" providerId="LiveId" clId="{FF56B4CD-FB53-42B1-BFE2-76D3C46DB09C}" dt="2025-01-26T21:02:56.672" v="1532" actId="20577"/>
        <pc:sldMkLst>
          <pc:docMk/>
          <pc:sldMk cId="3749001237" sldId="633"/>
        </pc:sldMkLst>
        <pc:spChg chg="mod">
          <ac:chgData name="Mike B" userId="5c4bf6a326bf31f5" providerId="LiveId" clId="{FF56B4CD-FB53-42B1-BFE2-76D3C46DB09C}" dt="2025-01-26T20:34:45.579" v="942" actId="20577"/>
          <ac:spMkLst>
            <pc:docMk/>
            <pc:sldMk cId="3749001237" sldId="633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2:56.672" v="1532" actId="20577"/>
          <ac:spMkLst>
            <pc:docMk/>
            <pc:sldMk cId="3749001237" sldId="633"/>
            <ac:spMk id="3" creationId="{00000000-0000-0000-0000-000000000000}"/>
          </ac:spMkLst>
        </pc:spChg>
      </pc:sldChg>
      <pc:sldChg chg="modSp add mod ord">
        <pc:chgData name="Mike B" userId="5c4bf6a326bf31f5" providerId="LiveId" clId="{FF56B4CD-FB53-42B1-BFE2-76D3C46DB09C}" dt="2025-01-26T21:16:21.642" v="2025" actId="20577"/>
        <pc:sldMkLst>
          <pc:docMk/>
          <pc:sldMk cId="28306766" sldId="634"/>
        </pc:sldMkLst>
        <pc:spChg chg="mod">
          <ac:chgData name="Mike B" userId="5c4bf6a326bf31f5" providerId="LiveId" clId="{FF56B4CD-FB53-42B1-BFE2-76D3C46DB09C}" dt="2025-01-26T21:16:21.642" v="2025" actId="20577"/>
          <ac:spMkLst>
            <pc:docMk/>
            <pc:sldMk cId="28306766" sldId="634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5T20:41:31.943" v="289" actId="20577"/>
          <ac:spMkLst>
            <pc:docMk/>
            <pc:sldMk cId="28306766" sldId="634"/>
            <ac:spMk id="4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7T15:06:23.113" v="3686" actId="20577"/>
        <pc:sldMkLst>
          <pc:docMk/>
          <pc:sldMk cId="257875984" sldId="1229"/>
        </pc:sldMkLst>
        <pc:spChg chg="mod">
          <ac:chgData name="Mike B" userId="5c4bf6a326bf31f5" providerId="LiveId" clId="{FF56B4CD-FB53-42B1-BFE2-76D3C46DB09C}" dt="2025-01-26T19:23:59.208" v="293" actId="1076"/>
          <ac:spMkLst>
            <pc:docMk/>
            <pc:sldMk cId="257875984" sldId="122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7T15:06:23.113" v="3686" actId="20577"/>
          <ac:spMkLst>
            <pc:docMk/>
            <pc:sldMk cId="257875984" sldId="122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3:55.259" v="292" actId="478"/>
          <ac:cxnSpMkLst>
            <pc:docMk/>
            <pc:sldMk cId="257875984" sldId="1229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FF56B4CD-FB53-42B1-BFE2-76D3C46DB09C}" dt="2025-01-26T20:58:06.238" v="1391" actId="20577"/>
        <pc:sldMkLst>
          <pc:docMk/>
          <pc:sldMk cId="3587006028" sldId="1248"/>
        </pc:sldMkLst>
        <pc:spChg chg="mod">
          <ac:chgData name="Mike B" userId="5c4bf6a326bf31f5" providerId="LiveId" clId="{FF56B4CD-FB53-42B1-BFE2-76D3C46DB09C}" dt="2025-01-26T20:58:06.238" v="1391" actId="20577"/>
          <ac:spMkLst>
            <pc:docMk/>
            <pc:sldMk cId="3587006028" sldId="1248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11.040" v="296" actId="478"/>
          <ac:cxnSpMkLst>
            <pc:docMk/>
            <pc:sldMk cId="3587006028" sldId="1248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4:28.998" v="301" actId="14100"/>
        <pc:sldMkLst>
          <pc:docMk/>
          <pc:sldMk cId="997888385" sldId="1249"/>
        </pc:sldMkLst>
        <pc:spChg chg="mod">
          <ac:chgData name="Mike B" userId="5c4bf6a326bf31f5" providerId="LiveId" clId="{FF56B4CD-FB53-42B1-BFE2-76D3C46DB09C}" dt="2025-01-26T19:24:28.998" v="301" actId="14100"/>
          <ac:spMkLst>
            <pc:docMk/>
            <pc:sldMk cId="997888385" sldId="1249"/>
            <ac:spMk id="3" creationId="{00000000-0000-0000-0000-000000000000}"/>
          </ac:spMkLst>
        </pc:spChg>
        <pc:cxnChg chg="del">
          <ac:chgData name="Mike B" userId="5c4bf6a326bf31f5" providerId="LiveId" clId="{FF56B4CD-FB53-42B1-BFE2-76D3C46DB09C}" dt="2025-01-26T19:24:22.466" v="299" actId="478"/>
          <ac:cxnSpMkLst>
            <pc:docMk/>
            <pc:sldMk cId="997888385" sldId="1249"/>
            <ac:cxnSpMk id="4" creationId="{00000000-0000-0000-0000-000000000000}"/>
          </ac:cxnSpMkLst>
        </pc:cxnChg>
      </pc:sldChg>
      <pc:sldChg chg="addSp delSp modSp add mod ord">
        <pc:chgData name="Mike B" userId="5c4bf6a326bf31f5" providerId="LiveId" clId="{FF56B4CD-FB53-42B1-BFE2-76D3C46DB09C}" dt="2025-01-26T19:56:14.509" v="503" actId="1038"/>
        <pc:sldMkLst>
          <pc:docMk/>
          <pc:sldMk cId="1309747117" sldId="1250"/>
        </pc:sldMkLst>
        <pc:spChg chg="mod">
          <ac:chgData name="Mike B" userId="5c4bf6a326bf31f5" providerId="LiveId" clId="{FF56B4CD-FB53-42B1-BFE2-76D3C46DB09C}" dt="2025-01-26T19:55:10.526" v="483" actId="20577"/>
          <ac:spMkLst>
            <pc:docMk/>
            <pc:sldMk cId="1309747117" sldId="1250"/>
            <ac:spMk id="2" creationId="{00000000-0000-0000-0000-000000000000}"/>
          </ac:spMkLst>
        </pc:spChg>
        <pc:spChg chg="del">
          <ac:chgData name="Mike B" userId="5c4bf6a326bf31f5" providerId="LiveId" clId="{FF56B4CD-FB53-42B1-BFE2-76D3C46DB09C}" dt="2025-01-26T19:55:37.415" v="486"/>
          <ac:spMkLst>
            <pc:docMk/>
            <pc:sldMk cId="1309747117" sldId="1250"/>
            <ac:spMk id="3" creationId="{00000000-0000-0000-0000-000000000000}"/>
          </ac:spMkLst>
        </pc:spChg>
        <pc:picChg chg="add mod modCrop">
          <ac:chgData name="Mike B" userId="5c4bf6a326bf31f5" providerId="LiveId" clId="{FF56B4CD-FB53-42B1-BFE2-76D3C46DB09C}" dt="2025-01-26T19:56:14.509" v="503" actId="1038"/>
          <ac:picMkLst>
            <pc:docMk/>
            <pc:sldMk cId="1309747117" sldId="1250"/>
            <ac:picMk id="6" creationId="{0FEEC4E3-5D24-5458-89B3-A4ED85DDF04B}"/>
          </ac:picMkLst>
        </pc:picChg>
        <pc:picChg chg="del">
          <ac:chgData name="Mike B" userId="5c4bf6a326bf31f5" providerId="LiveId" clId="{FF56B4CD-FB53-42B1-BFE2-76D3C46DB09C}" dt="2025-01-26T19:55:03.787" v="456" actId="478"/>
          <ac:picMkLst>
            <pc:docMk/>
            <pc:sldMk cId="1309747117" sldId="1250"/>
            <ac:picMk id="2050" creationId="{481DEE82-BAAF-4D58-BCD1-A9F3826D593B}"/>
          </ac:picMkLst>
        </pc:picChg>
        <pc:cxnChg chg="del">
          <ac:chgData name="Mike B" userId="5c4bf6a326bf31f5" providerId="LiveId" clId="{FF56B4CD-FB53-42B1-BFE2-76D3C46DB09C}" dt="2025-01-26T19:26:32.115" v="306" actId="478"/>
          <ac:cxnSpMkLst>
            <pc:docMk/>
            <pc:sldMk cId="1309747117" sldId="125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24.851" v="448" actId="20577"/>
        <pc:sldMkLst>
          <pc:docMk/>
          <pc:sldMk cId="1262794706" sldId="1251"/>
        </pc:sldMkLst>
        <pc:spChg chg="mod">
          <ac:chgData name="Mike B" userId="5c4bf6a326bf31f5" providerId="LiveId" clId="{FF56B4CD-FB53-42B1-BFE2-76D3C46DB09C}" dt="2025-01-26T19:26:28.856" v="303" actId="27636"/>
          <ac:spMkLst>
            <pc:docMk/>
            <pc:sldMk cId="1262794706" sldId="1251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19:53:24.851" v="448" actId="20577"/>
          <ac:spMkLst>
            <pc:docMk/>
            <pc:sldMk cId="1262794706" sldId="125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04.684" v="320" actId="1076"/>
          <ac:spMkLst>
            <pc:docMk/>
            <pc:sldMk cId="1262794706" sldId="1251"/>
            <ac:spMk id="5" creationId="{6F1B6C25-410A-44A0-8064-2B05EB5AFBD8}"/>
          </ac:spMkLst>
        </pc:spChg>
        <pc:spChg chg="add mod ord">
          <ac:chgData name="Mike B" userId="5c4bf6a326bf31f5" providerId="LiveId" clId="{FF56B4CD-FB53-42B1-BFE2-76D3C46DB09C}" dt="2025-01-26T19:45:47.130" v="313" actId="167"/>
          <ac:spMkLst>
            <pc:docMk/>
            <pc:sldMk cId="1262794706" sldId="1251"/>
            <ac:spMk id="6" creationId="{94C35C3F-55ED-C70F-224B-533AB567A479}"/>
          </ac:spMkLst>
        </pc:spChg>
        <pc:cxnChg chg="del">
          <ac:chgData name="Mike B" userId="5c4bf6a326bf31f5" providerId="LiveId" clId="{FF56B4CD-FB53-42B1-BFE2-76D3C46DB09C}" dt="2025-01-26T19:26:35.681" v="307" actId="478"/>
          <ac:cxnSpMkLst>
            <pc:docMk/>
            <pc:sldMk cId="1262794706" sldId="125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FF56B4CD-FB53-42B1-BFE2-76D3C46DB09C}" dt="2025-01-26T19:53:38.053" v="454" actId="20577"/>
        <pc:sldMkLst>
          <pc:docMk/>
          <pc:sldMk cId="2843263528" sldId="1252"/>
        </pc:sldMkLst>
        <pc:spChg chg="mod">
          <ac:chgData name="Mike B" userId="5c4bf6a326bf31f5" providerId="LiveId" clId="{FF56B4CD-FB53-42B1-BFE2-76D3C46DB09C}" dt="2025-01-26T19:53:38.053" v="454" actId="20577"/>
          <ac:spMkLst>
            <pc:docMk/>
            <pc:sldMk cId="2843263528" sldId="1252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6:34.629" v="328" actId="403"/>
          <ac:spMkLst>
            <pc:docMk/>
            <pc:sldMk cId="2843263528" sldId="1252"/>
            <ac:spMk id="5" creationId="{EDD27F39-B0E5-4270-9E07-7D3312174843}"/>
          </ac:spMkLst>
        </pc:spChg>
        <pc:spChg chg="add mod ord">
          <ac:chgData name="Mike B" userId="5c4bf6a326bf31f5" providerId="LiveId" clId="{FF56B4CD-FB53-42B1-BFE2-76D3C46DB09C}" dt="2025-01-26T19:46:15.442" v="322" actId="167"/>
          <ac:spMkLst>
            <pc:docMk/>
            <pc:sldMk cId="2843263528" sldId="1252"/>
            <ac:spMk id="6" creationId="{FB2B3AEB-675E-D391-D802-572497FB434F}"/>
          </ac:spMkLst>
        </pc:spChg>
        <pc:cxnChg chg="del">
          <ac:chgData name="Mike B" userId="5c4bf6a326bf31f5" providerId="LiveId" clId="{FF56B4CD-FB53-42B1-BFE2-76D3C46DB09C}" dt="2025-01-26T19:26:39.433" v="308" actId="478"/>
          <ac:cxnSpMkLst>
            <pc:docMk/>
            <pc:sldMk cId="2843263528" sldId="12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FF56B4CD-FB53-42B1-BFE2-76D3C46DB09C}" dt="2025-01-26T19:26:42.881" v="309" actId="478"/>
        <pc:sldMkLst>
          <pc:docMk/>
          <pc:sldMk cId="557394895" sldId="1253"/>
        </pc:sldMkLst>
        <pc:spChg chg="mod">
          <ac:chgData name="Mike B" userId="5c4bf6a326bf31f5" providerId="LiveId" clId="{FF56B4CD-FB53-42B1-BFE2-76D3C46DB09C}" dt="2025-01-26T19:26:28.860" v="304" actId="27636"/>
          <ac:spMkLst>
            <pc:docMk/>
            <pc:sldMk cId="557394895" sldId="1253"/>
            <ac:spMk id="2" creationId="{00000000-0000-0000-0000-000000000000}"/>
          </ac:spMkLst>
        </pc:spChg>
        <pc:cxnChg chg="del">
          <ac:chgData name="Mike B" userId="5c4bf6a326bf31f5" providerId="LiveId" clId="{FF56B4CD-FB53-42B1-BFE2-76D3C46DB09C}" dt="2025-01-26T19:26:42.881" v="309" actId="478"/>
          <ac:cxnSpMkLst>
            <pc:docMk/>
            <pc:sldMk cId="557394895" sldId="1253"/>
            <ac:cxnSpMk id="4" creationId="{00000000-0000-0000-0000-000000000000}"/>
          </ac:cxnSpMkLst>
        </pc:cxnChg>
      </pc:sldChg>
      <pc:sldChg chg="modSp add del mod">
        <pc:chgData name="Mike B" userId="5c4bf6a326bf31f5" providerId="LiveId" clId="{FF56B4CD-FB53-42B1-BFE2-76D3C46DB09C}" dt="2025-01-26T19:26:47.127" v="310" actId="2696"/>
        <pc:sldMkLst>
          <pc:docMk/>
          <pc:sldMk cId="3611231521" sldId="1268"/>
        </pc:sldMkLst>
        <pc:spChg chg="mod">
          <ac:chgData name="Mike B" userId="5c4bf6a326bf31f5" providerId="LiveId" clId="{FF56B4CD-FB53-42B1-BFE2-76D3C46DB09C}" dt="2025-01-26T19:26:28.862" v="305" actId="27636"/>
          <ac:spMkLst>
            <pc:docMk/>
            <pc:sldMk cId="3611231521" sldId="1268"/>
            <ac:spMk id="2" creationId="{00000000-0000-0000-0000-000000000000}"/>
          </ac:spMkLst>
        </pc:spChg>
      </pc:sldChg>
      <pc:sldChg chg="delSp modSp add mod">
        <pc:chgData name="Mike B" userId="5c4bf6a326bf31f5" providerId="LiveId" clId="{FF56B4CD-FB53-42B1-BFE2-76D3C46DB09C}" dt="2025-01-26T19:47:04.753" v="341" actId="1035"/>
        <pc:sldMkLst>
          <pc:docMk/>
          <pc:sldMk cId="1080735625" sldId="1271"/>
        </pc:sldMkLst>
        <pc:spChg chg="mod">
          <ac:chgData name="Mike B" userId="5c4bf6a326bf31f5" providerId="LiveId" clId="{FF56B4CD-FB53-42B1-BFE2-76D3C46DB09C}" dt="2025-01-26T19:47:04.753" v="341" actId="1035"/>
          <ac:spMkLst>
            <pc:docMk/>
            <pc:sldMk cId="1080735625" sldId="1271"/>
            <ac:spMk id="3" creationId="{00000000-0000-0000-0000-000000000000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5" creationId="{A1E53B62-D028-483B-9C41-F3886C2FEC52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6" creationId="{D50D6CE2-336F-49F4-AF3F-E2EAA3159A25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7" creationId="{2BD35E1F-E446-4DA4-8D93-72B01F435A8F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8" creationId="{A0C5724A-425E-4E88-9E38-5C0B78C74B7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9" creationId="{4C8BFC3B-FFBC-4873-9213-54A26EA1D54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0" creationId="{BA28AA88-E0E0-49B7-B6CF-93ADA1291E8D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1" creationId="{27436062-359A-4DC8-9DA3-A0B95D1EA878}"/>
          </ac:spMkLst>
        </pc:spChg>
        <pc:spChg chg="mod">
          <ac:chgData name="Mike B" userId="5c4bf6a326bf31f5" providerId="LiveId" clId="{FF56B4CD-FB53-42B1-BFE2-76D3C46DB09C}" dt="2025-01-26T19:47:01.261" v="335" actId="1035"/>
          <ac:spMkLst>
            <pc:docMk/>
            <pc:sldMk cId="1080735625" sldId="1271"/>
            <ac:spMk id="12" creationId="{17CBDA31-FD79-4343-8E2D-A267CBFEBAD8}"/>
          </ac:spMkLst>
        </pc:spChg>
        <pc:cxnChg chg="del">
          <ac:chgData name="Mike B" userId="5c4bf6a326bf31f5" providerId="LiveId" clId="{FF56B4CD-FB53-42B1-BFE2-76D3C46DB09C}" dt="2025-01-26T19:46:52.669" v="329" actId="478"/>
          <ac:cxnSpMkLst>
            <pc:docMk/>
            <pc:sldMk cId="1080735625" sldId="1271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FF56B4CD-FB53-42B1-BFE2-76D3C46DB09C}" dt="2025-01-26T20:32:23.437" v="895" actId="403"/>
        <pc:sldMkLst>
          <pc:docMk/>
          <pc:sldMk cId="3686722547" sldId="1272"/>
        </pc:sldMkLst>
        <pc:spChg chg="mod">
          <ac:chgData name="Mike B" userId="5c4bf6a326bf31f5" providerId="LiveId" clId="{FF56B4CD-FB53-42B1-BFE2-76D3C46DB09C}" dt="2025-01-26T19:49:40.918" v="375" actId="20577"/>
          <ac:spMkLst>
            <pc:docMk/>
            <pc:sldMk cId="3686722547" sldId="1272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0:32:23.437" v="895" actId="403"/>
          <ac:spMkLst>
            <pc:docMk/>
            <pc:sldMk cId="3686722547" sldId="1272"/>
            <ac:spMk id="3" creationId="{00000000-0000-0000-0000-000000000000}"/>
          </ac:spMkLst>
        </pc:spChg>
      </pc:sldChg>
      <pc:sldChg chg="add">
        <pc:chgData name="Mike B" userId="5c4bf6a326bf31f5" providerId="LiveId" clId="{FF56B4CD-FB53-42B1-BFE2-76D3C46DB09C}" dt="2025-01-26T19:55:00.719" v="455" actId="2890"/>
        <pc:sldMkLst>
          <pc:docMk/>
          <pc:sldMk cId="1062285755" sldId="1273"/>
        </pc:sldMkLst>
      </pc:sldChg>
      <pc:sldChg chg="addSp modSp add mod">
        <pc:chgData name="Mike B" userId="5c4bf6a326bf31f5" providerId="LiveId" clId="{FF56B4CD-FB53-42B1-BFE2-76D3C46DB09C}" dt="2025-01-26T20:50:21.188" v="967" actId="1038"/>
        <pc:sldMkLst>
          <pc:docMk/>
          <pc:sldMk cId="1856009430" sldId="1274"/>
        </pc:sldMkLst>
        <pc:picChg chg="add mod">
          <ac:chgData name="Mike B" userId="5c4bf6a326bf31f5" providerId="LiveId" clId="{FF56B4CD-FB53-42B1-BFE2-76D3C46DB09C}" dt="2025-01-26T20:50:21.188" v="967" actId="1038"/>
          <ac:picMkLst>
            <pc:docMk/>
            <pc:sldMk cId="1856009430" sldId="1274"/>
            <ac:picMk id="6" creationId="{D20775EA-BF4A-669C-894B-C961EE1E735A}"/>
          </ac:picMkLst>
        </pc:picChg>
        <pc:picChg chg="add mod">
          <ac:chgData name="Mike B" userId="5c4bf6a326bf31f5" providerId="LiveId" clId="{FF56B4CD-FB53-42B1-BFE2-76D3C46DB09C}" dt="2025-01-26T20:50:17.169" v="953" actId="1038"/>
          <ac:picMkLst>
            <pc:docMk/>
            <pc:sldMk cId="1856009430" sldId="1274"/>
            <ac:picMk id="8" creationId="{768D35D0-2E37-E0DE-1A46-22143658A216}"/>
          </ac:picMkLst>
        </pc:picChg>
      </pc:sldChg>
      <pc:sldChg chg="modSp add mod modAnim">
        <pc:chgData name="Mike B" userId="5c4bf6a326bf31f5" providerId="LiveId" clId="{FF56B4CD-FB53-42B1-BFE2-76D3C46DB09C}" dt="2025-01-26T21:07:51.772" v="1718" actId="20577"/>
        <pc:sldMkLst>
          <pc:docMk/>
          <pc:sldMk cId="2117449211" sldId="1275"/>
        </pc:sldMkLst>
        <pc:spChg chg="mod">
          <ac:chgData name="Mike B" userId="5c4bf6a326bf31f5" providerId="LiveId" clId="{FF56B4CD-FB53-42B1-BFE2-76D3C46DB09C}" dt="2025-01-26T21:07:51.772" v="1718" actId="20577"/>
          <ac:spMkLst>
            <pc:docMk/>
            <pc:sldMk cId="2117449211" sldId="1275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07:40.102" v="1689" actId="20577"/>
          <ac:spMkLst>
            <pc:docMk/>
            <pc:sldMk cId="2117449211" sldId="1275"/>
            <ac:spMk id="3" creationId="{00000000-0000-0000-0000-000000000000}"/>
          </ac:spMkLst>
        </pc:spChg>
      </pc:sldChg>
      <pc:sldChg chg="modSp add mod">
        <pc:chgData name="Mike B" userId="5c4bf6a326bf31f5" providerId="LiveId" clId="{FF56B4CD-FB53-42B1-BFE2-76D3C46DB09C}" dt="2025-01-26T21:13:26.931" v="1945" actId="15"/>
        <pc:sldMkLst>
          <pc:docMk/>
          <pc:sldMk cId="4234455428" sldId="1276"/>
        </pc:sldMkLst>
        <pc:spChg chg="mod">
          <ac:chgData name="Mike B" userId="5c4bf6a326bf31f5" providerId="LiveId" clId="{FF56B4CD-FB53-42B1-BFE2-76D3C46DB09C}" dt="2025-01-26T21:08:21.468" v="1745" actId="20577"/>
          <ac:spMkLst>
            <pc:docMk/>
            <pc:sldMk cId="4234455428" sldId="1276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13:26.931" v="1945" actId="15"/>
          <ac:spMkLst>
            <pc:docMk/>
            <pc:sldMk cId="4234455428" sldId="1276"/>
            <ac:spMk id="3" creationId="{00000000-0000-0000-0000-000000000000}"/>
          </ac:spMkLst>
        </pc:spChg>
      </pc:sldChg>
      <pc:sldChg chg="addSp modSp add mod">
        <pc:chgData name="Mike B" userId="5c4bf6a326bf31f5" providerId="LiveId" clId="{FF56B4CD-FB53-42B1-BFE2-76D3C46DB09C}" dt="2025-01-26T21:22:05.040" v="2454" actId="403"/>
        <pc:sldMkLst>
          <pc:docMk/>
          <pc:sldMk cId="4245031178" sldId="1277"/>
        </pc:sldMkLst>
        <pc:spChg chg="mod">
          <ac:chgData name="Mike B" userId="5c4bf6a326bf31f5" providerId="LiveId" clId="{FF56B4CD-FB53-42B1-BFE2-76D3C46DB09C}" dt="2025-01-26T21:16:54.144" v="2056" actId="20577"/>
          <ac:spMkLst>
            <pc:docMk/>
            <pc:sldMk cId="4245031178" sldId="1277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22:05.040" v="2454" actId="403"/>
          <ac:spMkLst>
            <pc:docMk/>
            <pc:sldMk cId="4245031178" sldId="1277"/>
            <ac:spMk id="3" creationId="{00000000-0000-0000-0000-000000000000}"/>
          </ac:spMkLst>
        </pc:spChg>
        <pc:picChg chg="add mod">
          <ac:chgData name="Mike B" userId="5c4bf6a326bf31f5" providerId="LiveId" clId="{FF56B4CD-FB53-42B1-BFE2-76D3C46DB09C}" dt="2025-01-26T21:20:42.564" v="2274" actId="1076"/>
          <ac:picMkLst>
            <pc:docMk/>
            <pc:sldMk cId="4245031178" sldId="1277"/>
            <ac:picMk id="1026" creationId="{D2E33714-7789-3060-A758-4B9A3B5803E7}"/>
          </ac:picMkLst>
        </pc:picChg>
      </pc:sldChg>
      <pc:sldChg chg="addSp delSp modSp add mod">
        <pc:chgData name="Mike B" userId="5c4bf6a326bf31f5" providerId="LiveId" clId="{FF56B4CD-FB53-42B1-BFE2-76D3C46DB09C}" dt="2025-01-26T21:44:07.263" v="3672" actId="403"/>
        <pc:sldMkLst>
          <pc:docMk/>
          <pc:sldMk cId="679839182" sldId="1278"/>
        </pc:sldMkLst>
        <pc:spChg chg="mod">
          <ac:chgData name="Mike B" userId="5c4bf6a326bf31f5" providerId="LiveId" clId="{FF56B4CD-FB53-42B1-BFE2-76D3C46DB09C}" dt="2025-01-26T21:44:07.263" v="3672" actId="403"/>
          <ac:spMkLst>
            <pc:docMk/>
            <pc:sldMk cId="679839182" sldId="1278"/>
            <ac:spMk id="3" creationId="{00000000-0000-0000-0000-000000000000}"/>
          </ac:spMkLst>
        </pc:spChg>
        <pc:picChg chg="del">
          <ac:chgData name="Mike B" userId="5c4bf6a326bf31f5" providerId="LiveId" clId="{FF56B4CD-FB53-42B1-BFE2-76D3C46DB09C}" dt="2025-01-26T21:27:05.776" v="2891" actId="478"/>
          <ac:picMkLst>
            <pc:docMk/>
            <pc:sldMk cId="679839182" sldId="1278"/>
            <ac:picMk id="1026" creationId="{D2E33714-7789-3060-A758-4B9A3B5803E7}"/>
          </ac:picMkLst>
        </pc:picChg>
        <pc:picChg chg="add mod">
          <ac:chgData name="Mike B" userId="5c4bf6a326bf31f5" providerId="LiveId" clId="{FF56B4CD-FB53-42B1-BFE2-76D3C46DB09C}" dt="2025-01-26T21:27:18.546" v="2895" actId="14100"/>
          <ac:picMkLst>
            <pc:docMk/>
            <pc:sldMk cId="679839182" sldId="1278"/>
            <ac:picMk id="2050" creationId="{8CAB1B62-7403-AAC5-4A74-20874A0161A5}"/>
          </ac:picMkLst>
        </pc:picChg>
      </pc:sldChg>
      <pc:sldChg chg="modSp add mod ord">
        <pc:chgData name="Mike B" userId="5c4bf6a326bf31f5" providerId="LiveId" clId="{FF56B4CD-FB53-42B1-BFE2-76D3C46DB09C}" dt="2025-01-26T21:44:26.548" v="3685" actId="20577"/>
        <pc:sldMkLst>
          <pc:docMk/>
          <pc:sldMk cId="2839674854" sldId="1279"/>
        </pc:sldMkLst>
        <pc:spChg chg="mod">
          <ac:chgData name="Mike B" userId="5c4bf6a326bf31f5" providerId="LiveId" clId="{FF56B4CD-FB53-42B1-BFE2-76D3C46DB09C}" dt="2025-01-26T21:28:20.160" v="2930" actId="20577"/>
          <ac:spMkLst>
            <pc:docMk/>
            <pc:sldMk cId="2839674854" sldId="1279"/>
            <ac:spMk id="2" creationId="{00000000-0000-0000-0000-000000000000}"/>
          </ac:spMkLst>
        </pc:spChg>
        <pc:spChg chg="mod">
          <ac:chgData name="Mike B" userId="5c4bf6a326bf31f5" providerId="LiveId" clId="{FF56B4CD-FB53-42B1-BFE2-76D3C46DB09C}" dt="2025-01-26T21:44:26.548" v="3685" actId="20577"/>
          <ac:spMkLst>
            <pc:docMk/>
            <pc:sldMk cId="2839674854" sldId="127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9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0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13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5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3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7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19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80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40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38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0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10058400" cy="1143000"/>
          </a:xfrm>
        </p:spPr>
        <p:txBody>
          <a:bodyPr/>
          <a:lstStyle/>
          <a:p>
            <a:pPr algn="l"/>
            <a:r>
              <a:rPr lang="en-US" dirty="0"/>
              <a:t>Session 4 – goodness of fit in multilevel models and random intercept models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Size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No consensus on how effect sizes for multilevel models should be estimated and/or reported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Effect size measures such as R-square are straight forward in single-level (OLS) models, because variance to be explained exists at only one level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More complicated in multilevel data because there exists variances in the DV at multiple levels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9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Proportional Reduction in Variance (PRV)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PRV formulas estimate changes in variance (whether Level 1 or Level 2) of the DV explained when predictors are added to the model.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PRVs assume: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Covariance structure constraining random effects to be independent of each other (only relevant when multiple random effects included in the model).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ML (and not REML) used as the estimator of the models.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2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Between-group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Particularly relevant when you want to judge the meaningful impact of adding Level 2 predictors to the model</a:t>
            </a:r>
          </a:p>
          <a:p>
            <a:pPr marL="937260" lvl="2" indent="-342900"/>
            <a:r>
              <a:rPr lang="en-US" dirty="0">
                <a:solidFill>
                  <a:schemeClr val="tx1"/>
                </a:solidFill>
              </a:rPr>
              <a:t>E.g., If you wish to add school-level predictors to a model to explain the impact of school on individual student achievement scores</a:t>
            </a:r>
          </a:p>
          <a:p>
            <a:pPr marL="937260" lvl="2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The contrast is between the random intercept variance in the null model compared to the model with the Level 2 predictor(s) included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/>
              <p:nvPr/>
            </p:nvSpPr>
            <p:spPr>
              <a:xfrm>
                <a:off x="1350438" y="4495800"/>
                <a:ext cx="94911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𝑉𝑎𝑟𝐿𝑒𝑣𝑒𝑙𝑁𝑢𝑙𝑙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𝑉𝑎𝑟𝐿𝑒𝑣𝑒𝑙𝐹𝑢𝑙𝑙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𝑉𝑎𝑟𝐿𝑒𝑣𝑒𝑙𝑁𝑢𝑙𝑙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438" y="4495800"/>
                <a:ext cx="949112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46F3A1-9011-ECAA-7A4A-61AD4D2D0E91}"/>
              </a:ext>
            </a:extLst>
          </p:cNvPr>
          <p:cNvSpPr txBox="1"/>
          <p:nvPr/>
        </p:nvSpPr>
        <p:spPr>
          <a:xfrm>
            <a:off x="1447800" y="5222318"/>
            <a:ext cx="949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VarLevelNull</a:t>
            </a:r>
            <a:r>
              <a:rPr lang="en-US" i="1" dirty="0">
                <a:solidFill>
                  <a:schemeClr val="tx1"/>
                </a:solidFill>
              </a:rPr>
              <a:t> = variance component for the group variable in the null model</a:t>
            </a:r>
          </a:p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VarLevelFull</a:t>
            </a:r>
            <a:r>
              <a:rPr lang="en-US" i="1" dirty="0">
                <a:solidFill>
                  <a:schemeClr val="tx1"/>
                </a:solidFill>
              </a:rPr>
              <a:t> = variance component for the group variable in the larger model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26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Within-group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648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Particularly relevant when you want to judge the meaningful impact of adding Level 1 predictors to the model (though Level 2 predictors still okay to include)</a:t>
            </a:r>
          </a:p>
          <a:p>
            <a:pPr marL="937260" lvl="2" indent="-342900"/>
            <a:r>
              <a:rPr lang="en-US" dirty="0">
                <a:solidFill>
                  <a:schemeClr val="tx1"/>
                </a:solidFill>
              </a:rPr>
              <a:t>E.g., If you wish to add student-level predictors to a model to explain individual student achievement scores within schools</a:t>
            </a:r>
          </a:p>
          <a:p>
            <a:pPr marL="937260" lvl="2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dirty="0">
                <a:solidFill>
                  <a:schemeClr val="tx1"/>
                </a:solidFill>
              </a:rPr>
              <a:t>The contrast is between the residual variance in the null model compared to the model with the Level 1 predictor(s) included</a:t>
            </a: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/>
              <p:nvPr/>
            </p:nvSpPr>
            <p:spPr>
              <a:xfrm>
                <a:off x="2134307" y="4724400"/>
                <a:ext cx="79233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𝑃𝑅𝑉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𝐹𝑢𝑙𝑙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𝑅𝑒𝑠𝑖𝑑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𝑁𝑢𝑙𝑙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D6E680-4D54-97DA-0F99-D20A33AD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307" y="4724400"/>
                <a:ext cx="792338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A46F3A1-9011-ECAA-7A4A-61AD4D2D0E91}"/>
              </a:ext>
            </a:extLst>
          </p:cNvPr>
          <p:cNvSpPr txBox="1"/>
          <p:nvPr/>
        </p:nvSpPr>
        <p:spPr>
          <a:xfrm>
            <a:off x="1447800" y="5222318"/>
            <a:ext cx="9491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i="1" dirty="0" err="1">
                <a:solidFill>
                  <a:schemeClr val="tx1"/>
                </a:solidFill>
              </a:rPr>
              <a:t>ResidNull</a:t>
            </a:r>
            <a:r>
              <a:rPr lang="en-US" i="1" dirty="0">
                <a:solidFill>
                  <a:schemeClr val="tx1"/>
                </a:solidFill>
              </a:rPr>
              <a:t> = residual variance component for the null model</a:t>
            </a:r>
          </a:p>
          <a:p>
            <a:pPr marL="457200" lvl="1" indent="0">
              <a:buNone/>
            </a:pPr>
            <a:r>
              <a:rPr lang="en-US" i="1" dirty="0" err="1"/>
              <a:t>Resid</a:t>
            </a:r>
            <a:r>
              <a:rPr lang="en-US" i="1" dirty="0" err="1">
                <a:solidFill>
                  <a:schemeClr val="tx1"/>
                </a:solidFill>
              </a:rPr>
              <a:t>Full</a:t>
            </a:r>
            <a:r>
              <a:rPr lang="en-US" i="1" dirty="0">
                <a:solidFill>
                  <a:schemeClr val="tx1"/>
                </a:solidFill>
              </a:rPr>
              <a:t> = residual variance component for the larger model</a:t>
            </a:r>
            <a:endParaRPr lang="en-US" sz="1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71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R-square and Pseudo R-square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May be particularly relevant when trying to estimate a percentage of variance explained for a full model with Level 1 fixed effect(s) included.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Example formula: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EB34D-0BB1-2ACF-D31C-A21C59CCC48A}"/>
                  </a:ext>
                </a:extLst>
              </p:cNvPr>
              <p:cNvSpPr txBox="1"/>
              <p:nvPr/>
            </p:nvSpPr>
            <p:spPr>
              <a:xfrm>
                <a:off x="3260189" y="4360695"/>
                <a:ext cx="65078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2=1 −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𝑉𝑎𝑟𝐿𝑒𝑣𝑒𝑙𝐹𝑢𝑙𝑙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𝑅𝑒𝑠𝑖𝑑𝐹𝑢𝑙𝑙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𝑉𝑎𝑟𝐿𝑒𝑣𝑒𝑙𝑁𝑢𝑙𝑙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𝑅𝑒𝑠𝑖𝑑𝑁𝑢𝑙𝑙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E9EB34D-0BB1-2ACF-D31C-A21C59CCC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189" y="4360695"/>
                <a:ext cx="65078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9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Intercept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Example from textbook</a:t>
            </a:r>
          </a:p>
          <a:p>
            <a:r>
              <a:rPr lang="en-US" dirty="0"/>
              <a:t>Aggregate variables</a:t>
            </a:r>
          </a:p>
          <a:p>
            <a:r>
              <a:rPr lang="en-US" dirty="0"/>
              <a:t>Interpretation of fixed effects predictors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Models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multilevel regression model with a random intercept included based on the group/clustering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null model from last week is an example of a random intercept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But, random intercept models can include fixed effect predictors too (whether Level 1 or Level 2 predictors)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5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from Textbook</a:t>
            </a:r>
          </a:p>
        </p:txBody>
      </p:sp>
      <p:pic>
        <p:nvPicPr>
          <p:cNvPr id="7" name="Content Placeholder 6" descr="A paper with text on it&#10;&#10;Description automatically generated">
            <a:extLst>
              <a:ext uri="{FF2B5EF4-FFF2-40B4-BE49-F238E27FC236}">
                <a16:creationId xmlns:a16="http://schemas.microsoft.com/office/drawing/2014/main" id="{43ACC42A-32CC-DC90-C72B-9392950071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30667" r="12000" b="22666"/>
          <a:stretch/>
        </p:blipFill>
        <p:spPr>
          <a:xfrm>
            <a:off x="2057400" y="1676400"/>
            <a:ext cx="8077200" cy="428336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FB2B3AEB-675E-D391-D802-572497FB434F}"/>
              </a:ext>
            </a:extLst>
          </p:cNvPr>
          <p:cNvSpPr/>
          <p:nvPr/>
        </p:nvSpPr>
        <p:spPr>
          <a:xfrm>
            <a:off x="914400" y="2155307"/>
            <a:ext cx="10668000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</p:spPr>
            <p:txBody>
              <a:bodyPr>
                <a:noAutofit/>
              </a:bodyPr>
              <a:lstStyle/>
              <a:p>
                <a:pPr marL="514350" indent="-457200"/>
                <a:r>
                  <a:rPr lang="en-US" sz="3000" i="1" dirty="0">
                    <a:solidFill>
                      <a:srgbClr val="000000"/>
                    </a:solidFill>
                  </a:rPr>
                  <a:t>j</a:t>
                </a:r>
                <a:r>
                  <a:rPr lang="en-US" sz="3000" dirty="0">
                    <a:solidFill>
                      <a:srgbClr val="000000"/>
                    </a:solidFill>
                  </a:rPr>
                  <a:t> = group (e.g., army company)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600" i="1" dirty="0">
                    <a:solidFill>
                      <a:srgbClr val="000000"/>
                    </a:solidFill>
                  </a:rPr>
                  <a:t>= </a:t>
                </a:r>
                <a:r>
                  <a:rPr lang="en-US" sz="2600" dirty="0">
                    <a:solidFill>
                      <a:srgbClr val="000000"/>
                    </a:solidFill>
                  </a:rPr>
                  <a:t>predicted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y </a:t>
                </a:r>
                <a:r>
                  <a:rPr lang="en-US" sz="2600" dirty="0">
                    <a:solidFill>
                      <a:srgbClr val="000000"/>
                    </a:solidFill>
                  </a:rPr>
                  <a:t>(Hostility) score for subject </a:t>
                </a:r>
                <a:r>
                  <a:rPr lang="en-US" sz="2600" i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sz="2600" dirty="0">
                    <a:solidFill>
                      <a:srgbClr val="000000"/>
                    </a:solidFill>
                  </a:rPr>
                  <a:t> in group </a:t>
                </a:r>
                <a:r>
                  <a:rPr lang="en-US" sz="2600" i="1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3600" y="4161699"/>
                <a:ext cx="10591800" cy="1742249"/>
              </a:xfrm>
              <a:blipFill>
                <a:blip r:embed="rId3"/>
                <a:stretch>
                  <a:fillRect l="-1669" t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/>
              <p:nvPr/>
            </p:nvSpPr>
            <p:spPr>
              <a:xfrm>
                <a:off x="1264921" y="2364242"/>
                <a:ext cx="10119358" cy="7373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0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0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D27F39-B0E5-4270-9E07-7D3312174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21" y="2364242"/>
                <a:ext cx="10119358" cy="7373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24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 Intercept Included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5281763"/>
                <a:ext cx="8229600" cy="2033437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= grand mean intercept across all groups (fixed effect)</a:t>
                </a:r>
                <a:endParaRPr lang="en-US" sz="2000" i="1" dirty="0">
                  <a:solidFill>
                    <a:srgbClr val="0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= the deviation from average intercept for group 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j </a:t>
                </a:r>
                <a:r>
                  <a:rPr lang="en-US" sz="2000" dirty="0">
                    <a:solidFill>
                      <a:srgbClr val="000000"/>
                    </a:solidFill>
                  </a:rPr>
                  <a:t>(random effect)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5281763"/>
                <a:ext cx="8229600" cy="2033437"/>
              </a:xfrm>
              <a:blipFill>
                <a:blip r:embed="rId3"/>
                <a:stretch>
                  <a:fillRect l="-1111" t="-2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/>
              <p:nvPr/>
            </p:nvSpPr>
            <p:spPr>
              <a:xfrm>
                <a:off x="1986562" y="1985487"/>
                <a:ext cx="7009035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E53B62-D028-483B-9C41-F3886C2F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562" y="1985487"/>
                <a:ext cx="7009035" cy="516295"/>
              </a:xfrm>
              <a:prstGeom prst="rect">
                <a:avLst/>
              </a:prstGeom>
              <a:blipFill>
                <a:blip r:embed="rId4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/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0D6CE2-336F-49F4-AF3F-E2EAA315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90" y="2846899"/>
                <a:ext cx="2611869" cy="5162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C443EEA-3831-10E1-0893-457EC792D067}"/>
              </a:ext>
            </a:extLst>
          </p:cNvPr>
          <p:cNvSpPr/>
          <p:nvPr/>
        </p:nvSpPr>
        <p:spPr>
          <a:xfrm>
            <a:off x="5265741" y="3644203"/>
            <a:ext cx="450677" cy="51629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/>
              <p:nvPr/>
            </p:nvSpPr>
            <p:spPr>
              <a:xfrm>
                <a:off x="1484180" y="4462983"/>
                <a:ext cx="8013797" cy="516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𝑇𝑆𝐼𝐺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𝐺𝑇𝑆𝐼𝐺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)+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315F32-BA82-AD04-3557-E8C8A2C21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180" y="4462983"/>
                <a:ext cx="8013797" cy="5162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29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Lecture and Discussion</a:t>
            </a:r>
          </a:p>
          <a:p>
            <a:pPr marL="802386" lvl="1" indent="-514350"/>
            <a:r>
              <a:rPr lang="en-US" dirty="0"/>
              <a:t>Goodness of Fit and Effect Size in Multilevel Models</a:t>
            </a:r>
          </a:p>
          <a:p>
            <a:pPr marL="802386" lvl="1" indent="-514350"/>
            <a:r>
              <a:rPr lang="en-US" dirty="0"/>
              <a:t>Random Intercept Models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 tutorial</a:t>
            </a:r>
          </a:p>
          <a:p>
            <a:pPr marL="802386" lvl="1" indent="-514350"/>
            <a:r>
              <a:rPr lang="en-US" dirty="0"/>
              <a:t>Aggregating Level-1 variables into Level-2 variables</a:t>
            </a:r>
          </a:p>
          <a:p>
            <a:pPr marL="802386" lvl="1" indent="-514350"/>
            <a:r>
              <a:rPr lang="en-US" dirty="0"/>
              <a:t>Random intercept models using </a:t>
            </a:r>
            <a:r>
              <a:rPr lang="en-US" dirty="0" err="1"/>
              <a:t>lmer</a:t>
            </a:r>
            <a:r>
              <a:rPr lang="en-US" dirty="0"/>
              <a:t>()</a:t>
            </a:r>
          </a:p>
          <a:p>
            <a:pPr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In-Class Assignment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r>
              <a:rPr lang="en-US" sz="2400" dirty="0"/>
              <a:t>Sometimes you are interested in the effect of a variable at both the individual and group level on some outcome.</a:t>
            </a:r>
          </a:p>
          <a:p>
            <a:endParaRPr lang="en-US" sz="2400" dirty="0"/>
          </a:p>
          <a:p>
            <a:r>
              <a:rPr lang="en-US" sz="2400" dirty="0"/>
              <a:t>Example: the impact of family income and the average household income of a school district on the academic outcomes of individual students. </a:t>
            </a:r>
          </a:p>
          <a:p>
            <a:endParaRPr lang="en-US" sz="2400" dirty="0"/>
          </a:p>
          <a:p>
            <a:r>
              <a:rPr lang="en-US" sz="2400" dirty="0"/>
              <a:t>If the Level-2 version of the variable is not already created, you can aggregate together Level-1 data points based on group identification to create it. 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4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Interpretation of Fixed Effects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1"/>
            <a:ext cx="9936480" cy="488338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Similar as the interpretation from a traditional OLS regression model.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E.g., A one unit increase in X is associated with a B change in Y, adjusting for the influence of group/cluster on Y.</a:t>
            </a:r>
          </a:p>
          <a:p>
            <a:pPr lvl="1" indent="0">
              <a:buNone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general interpretation is similar for Level 1 and Level 2 fixed effects.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1: A one-unit increase of X1 at the individual level is associated with a B1 change in Y…</a:t>
            </a:r>
          </a:p>
          <a:p>
            <a:pPr marL="630936" lvl="1" indent="-342900">
              <a:buFont typeface="Arial" panose="020B0604020202020204" pitchFamily="34" charset="0"/>
              <a:buChar char="•"/>
            </a:pPr>
            <a:r>
              <a:rPr lang="en-US" dirty="0"/>
              <a:t>Level 2: A one-unit increase of X2 at the group level is associated with a B2 change in Y…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7E5BE-844D-4B31-B8B4-49D59834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31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Random Slopes Models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Two-level Random Coefficients Models in R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 7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HW #1 due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Goodness of Fit and Effect Size in Multilevel Models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estimates</a:t>
            </a:r>
          </a:p>
          <a:p>
            <a:r>
              <a:rPr lang="en-US" dirty="0"/>
              <a:t>Information criteria measures</a:t>
            </a:r>
          </a:p>
          <a:p>
            <a:r>
              <a:rPr lang="en-US" dirty="0"/>
              <a:t>Effect size measures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Deviance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-2 * the log-likelihood (-2LL)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Measure of “model error”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Lower values imply less error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Distributed as a chi-square value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Does not penalize based on model complexity/parsimony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onformity and Deviance UCSP | PPT">
            <a:extLst>
              <a:ext uri="{FF2B5EF4-FFF2-40B4-BE49-F238E27FC236}">
                <a16:creationId xmlns:a16="http://schemas.microsoft.com/office/drawing/2014/main" id="{9F60C16B-5834-DD1F-E123-5EE1B2C4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595" y="1676400"/>
            <a:ext cx="4009591" cy="225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2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Likelihood Ratio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Used to compare nested models to evaluate models and effects</a:t>
            </a:r>
          </a:p>
          <a:p>
            <a:pPr marL="800100" lvl="1" indent="-342900"/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600" dirty="0">
                <a:solidFill>
                  <a:schemeClr val="tx1"/>
                </a:solidFill>
              </a:rPr>
              <a:t>Likelihood-based methods require ML (not REML) when fixed effects differ between the models being compared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Criteria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2671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3200" b="1" dirty="0">
                <a:solidFill>
                  <a:schemeClr val="tx1"/>
                </a:solidFill>
              </a:rPr>
              <a:t>Information Criteria Measures </a:t>
            </a:r>
            <a:r>
              <a:rPr lang="en-US" sz="3200" dirty="0">
                <a:solidFill>
                  <a:schemeClr val="tx1"/>
                </a:solidFill>
              </a:rPr>
              <a:t>are measures of model fit that generally modify model deviance with some type of penalty term </a:t>
            </a: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3200" dirty="0">
                <a:solidFill>
                  <a:schemeClr val="tx1"/>
                </a:solidFill>
              </a:rPr>
              <a:t>Information criteria can “sometimes” be used to compare non-nested models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However, same data set (i.e., sample size) still needs to be used for the comparison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8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5719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Akaike Information Criterion (AIC)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Formulas differ based on statistical program. Some common formulas: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 = the number of parameters in the model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f = the number of fixed effects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/>
              <p:nvPr/>
            </p:nvSpPr>
            <p:spPr>
              <a:xfrm>
                <a:off x="4078149" y="3455314"/>
                <a:ext cx="28375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149" y="3455314"/>
                <a:ext cx="283757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AB627-5928-6AAA-6AA0-9D9AD7CAF1C4}"/>
                  </a:ext>
                </a:extLst>
              </p:cNvPr>
              <p:cNvSpPr txBox="1"/>
              <p:nvPr/>
            </p:nvSpPr>
            <p:spPr>
              <a:xfrm>
                <a:off x="3424049" y="4369713"/>
                <a:ext cx="41033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2∗(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AB627-5928-6AAA-6AA0-9D9AD7CAF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49" y="4369713"/>
                <a:ext cx="410330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46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571999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Bayesian Information Criterion (BIC)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dirty="0">
                <a:solidFill>
                  <a:schemeClr val="tx1"/>
                </a:solidFill>
              </a:rPr>
              <a:t>Formulas differ based on statistical program. One common formula:</a:t>
            </a: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p = the number of parameters in the model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chemeClr val="tx1"/>
                </a:solidFill>
              </a:rPr>
              <a:t>n = either the Level 1 or Level 2 sample size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/>
              <p:nvPr/>
            </p:nvSpPr>
            <p:spPr>
              <a:xfrm>
                <a:off x="3602570" y="3683913"/>
                <a:ext cx="378872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𝐵𝐼𝐶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𝐿𝐿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676B5C-CC1C-B9D0-47DC-69DC834B1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70" y="3683913"/>
                <a:ext cx="378872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6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Information Criteria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10668000" cy="4419599"/>
          </a:xfrm>
        </p:spPr>
        <p:txBody>
          <a:bodyPr>
            <a:normAutofit fontScale="85000" lnSpcReduction="20000"/>
          </a:bodyPr>
          <a:lstStyle/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ABIC</a:t>
            </a:r>
            <a:r>
              <a:rPr lang="en-US" sz="2800" dirty="0">
                <a:solidFill>
                  <a:schemeClr val="tx1"/>
                </a:solidFill>
              </a:rPr>
              <a:t>: Adjusted BIC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Lower penalty for lack of parsimony than BIC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AICC</a:t>
            </a:r>
            <a:r>
              <a:rPr lang="en-US" sz="2800" dirty="0">
                <a:solidFill>
                  <a:schemeClr val="tx1"/>
                </a:solidFill>
              </a:rPr>
              <a:t>: Corrected AIC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Adjustment to AIC to compensate for small sample size and model misspecification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CAIC</a:t>
            </a:r>
            <a:r>
              <a:rPr lang="en-US" sz="2800" dirty="0">
                <a:solidFill>
                  <a:schemeClr val="tx1"/>
                </a:solidFill>
              </a:rPr>
              <a:t>: Consistent AIC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Alternative to AICC for penalizing for lack of parsimony in small samples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HQIC</a:t>
            </a:r>
            <a:r>
              <a:rPr lang="en-US" sz="2800" dirty="0">
                <a:solidFill>
                  <a:schemeClr val="tx1"/>
                </a:solidFill>
              </a:rPr>
              <a:t>: Hannan-Quinn Information Criterion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Moderate penalty for lack of parsimony (e.g., between AIC and BIC)</a:t>
            </a:r>
          </a:p>
          <a:p>
            <a:pPr marL="937260" lvl="2" indent="-342900"/>
            <a:endParaRPr lang="en-US" sz="2400" dirty="0">
              <a:solidFill>
                <a:schemeClr val="tx1"/>
              </a:solidFill>
            </a:endParaRPr>
          </a:p>
          <a:p>
            <a:pPr marL="800100" lvl="1" indent="-342900"/>
            <a:r>
              <a:rPr lang="en-US" sz="2800" b="1" dirty="0">
                <a:solidFill>
                  <a:schemeClr val="tx1"/>
                </a:solidFill>
              </a:rPr>
              <a:t>DIC</a:t>
            </a:r>
            <a:r>
              <a:rPr lang="en-US" sz="2800" dirty="0">
                <a:solidFill>
                  <a:schemeClr val="tx1"/>
                </a:solidFill>
              </a:rPr>
              <a:t>: Deviance Information Criterion</a:t>
            </a:r>
          </a:p>
          <a:p>
            <a:pPr marL="937260" lvl="2" indent="-342900"/>
            <a:r>
              <a:rPr lang="en-US" sz="2400" dirty="0">
                <a:solidFill>
                  <a:schemeClr val="tx1"/>
                </a:solidFill>
              </a:rPr>
              <a:t>Relevant when using Bayesian estimation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41996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9331</TotalTime>
  <Words>1166</Words>
  <Application>Microsoft Office PowerPoint</Application>
  <PresentationFormat>Widescreen</PresentationFormat>
  <Paragraphs>194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Times New Roman</vt:lpstr>
      <vt:lpstr>Wingdings</vt:lpstr>
      <vt:lpstr>MKT7488_Fall_2013</vt:lpstr>
      <vt:lpstr>PSYC 741 Hierarchical Linear Modeling</vt:lpstr>
      <vt:lpstr>Overview of Today’s Class</vt:lpstr>
      <vt:lpstr>Goodness of Fit and Effect Size in Multilevel Models</vt:lpstr>
      <vt:lpstr>Model Deviance</vt:lpstr>
      <vt:lpstr>Likelihood Ratio Tests</vt:lpstr>
      <vt:lpstr>Information Criteria Measures</vt:lpstr>
      <vt:lpstr>AIC</vt:lpstr>
      <vt:lpstr>BIC</vt:lpstr>
      <vt:lpstr>Other Information Criteria Measures</vt:lpstr>
      <vt:lpstr>Effect Size Measures</vt:lpstr>
      <vt:lpstr>Proportional Reduction in Variance (PRV)</vt:lpstr>
      <vt:lpstr>Between-group variance explained</vt:lpstr>
      <vt:lpstr>Within-group variance explained</vt:lpstr>
      <vt:lpstr>R-square and Pseudo R-square Estimates</vt:lpstr>
      <vt:lpstr>Random Intercept Models</vt:lpstr>
      <vt:lpstr>Random Intercept Models (Overview)</vt:lpstr>
      <vt:lpstr>Example from Textbook</vt:lpstr>
      <vt:lpstr>Example Formula</vt:lpstr>
      <vt:lpstr>Random Intercept Included</vt:lpstr>
      <vt:lpstr>Aggregate Variables</vt:lpstr>
      <vt:lpstr>Interpretation of Fixed Effects Predictors</vt:lpstr>
      <vt:lpstr>Next Class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Mike B</cp:lastModifiedBy>
  <cp:revision>158</cp:revision>
  <cp:lastPrinted>2013-07-30T16:22:07Z</cp:lastPrinted>
  <dcterms:created xsi:type="dcterms:W3CDTF">2005-07-28T19:28:11Z</dcterms:created>
  <dcterms:modified xsi:type="dcterms:W3CDTF">2025-02-09T23:32:56Z</dcterms:modified>
</cp:coreProperties>
</file>