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7" r:id="rId3"/>
    <p:sldId id="343" r:id="rId4"/>
    <p:sldId id="342" r:id="rId5"/>
    <p:sldId id="461" r:id="rId6"/>
    <p:sldId id="527" r:id="rId7"/>
    <p:sldId id="529" r:id="rId8"/>
    <p:sldId id="622" r:id="rId9"/>
    <p:sldId id="479" r:id="rId10"/>
    <p:sldId id="530" r:id="rId11"/>
    <p:sldId id="539" r:id="rId12"/>
    <p:sldId id="574" r:id="rId13"/>
    <p:sldId id="540" r:id="rId14"/>
    <p:sldId id="541" r:id="rId15"/>
    <p:sldId id="632" r:id="rId16"/>
    <p:sldId id="542" r:id="rId17"/>
    <p:sldId id="543" r:id="rId18"/>
    <p:sldId id="576" r:id="rId19"/>
    <p:sldId id="531" r:id="rId20"/>
    <p:sldId id="546" r:id="rId21"/>
    <p:sldId id="547" r:id="rId22"/>
    <p:sldId id="612" r:id="rId23"/>
    <p:sldId id="551" r:id="rId24"/>
    <p:sldId id="615" r:id="rId25"/>
    <p:sldId id="532" r:id="rId26"/>
    <p:sldId id="552" r:id="rId27"/>
    <p:sldId id="553" r:id="rId28"/>
    <p:sldId id="554" r:id="rId29"/>
    <p:sldId id="616" r:id="rId30"/>
    <p:sldId id="535" r:id="rId31"/>
    <p:sldId id="561" r:id="rId32"/>
    <p:sldId id="633" r:id="rId33"/>
    <p:sldId id="610" r:id="rId34"/>
    <p:sldId id="361" r:id="rId35"/>
    <p:sldId id="359" r:id="rId36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DEA14-774A-4263-9F62-41BDB638666F}" v="35" dt="2025-01-08T17:16:12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5" autoAdjust="0"/>
    <p:restoredTop sz="87746" autoAdjust="0"/>
  </p:normalViewPr>
  <p:slideViewPr>
    <p:cSldViewPr>
      <p:cViewPr varScale="1">
        <p:scale>
          <a:sx n="107" d="100"/>
          <a:sy n="107" d="100"/>
        </p:scale>
        <p:origin x="61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6"/>
    </p:cViewPr>
  </p:sorterViewPr>
  <p:notesViewPr>
    <p:cSldViewPr>
      <p:cViewPr varScale="1">
        <p:scale>
          <a:sx n="84" d="100"/>
          <a:sy n="84" d="100"/>
        </p:scale>
        <p:origin x="37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B" userId="5c4bf6a326bf31f5" providerId="LiveId" clId="{7DF94DDA-9ECE-405F-9D9F-F38BC4F3E028}"/>
    <pc:docChg chg="undo custSel addSld delSld modSld sldOrd">
      <pc:chgData name="Mike B" userId="5c4bf6a326bf31f5" providerId="LiveId" clId="{7DF94DDA-9ECE-405F-9D9F-F38BC4F3E028}" dt="2021-03-01T14:51:30.738" v="6740" actId="20577"/>
      <pc:docMkLst>
        <pc:docMk/>
      </pc:docMkLst>
      <pc:sldChg chg="modSp mod">
        <pc:chgData name="Mike B" userId="5c4bf6a326bf31f5" providerId="LiveId" clId="{7DF94DDA-9ECE-405F-9D9F-F38BC4F3E028}" dt="2021-02-28T14:27:22.530" v="37" actId="20577"/>
        <pc:sldMkLst>
          <pc:docMk/>
          <pc:sldMk cId="0" sldId="256"/>
        </pc:sldMkLst>
        <pc:spChg chg="mod">
          <ac:chgData name="Mike B" userId="5c4bf6a326bf31f5" providerId="LiveId" clId="{7DF94DDA-9ECE-405F-9D9F-F38BC4F3E028}" dt="2021-02-28T14:27:22.530" v="37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2-28T15:30:37.664" v="1166" actId="20577"/>
        <pc:sldMkLst>
          <pc:docMk/>
          <pc:sldMk cId="0" sldId="287"/>
        </pc:sldMkLst>
        <pc:spChg chg="mod">
          <ac:chgData name="Mike B" userId="5c4bf6a326bf31f5" providerId="LiveId" clId="{7DF94DDA-9ECE-405F-9D9F-F38BC4F3E028}" dt="2021-02-28T15:30:37.664" v="1166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0:11:14.246" v="2813" actId="20578"/>
        <pc:sldMkLst>
          <pc:docMk/>
          <pc:sldMk cId="1782408873" sldId="342"/>
        </pc:sldMkLst>
        <pc:spChg chg="mod">
          <ac:chgData name="Mike B" userId="5c4bf6a326bf31f5" providerId="LiveId" clId="{7DF94DDA-9ECE-405F-9D9F-F38BC4F3E028}" dt="2021-03-01T00:11:14.246" v="2813" actId="20578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14:30:53.135" v="212" actId="313"/>
          <ac:spMkLst>
            <pc:docMk/>
            <pc:sldMk cId="1782408873" sldId="342"/>
            <ac:spMk id="4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4:02:11.234" v="3284" actId="20578"/>
        <pc:sldMkLst>
          <pc:docMk/>
          <pc:sldMk cId="529469595" sldId="360"/>
        </pc:sldMkLst>
        <pc:spChg chg="mod">
          <ac:chgData name="Mike B" userId="5c4bf6a326bf31f5" providerId="LiveId" clId="{7DF94DDA-9ECE-405F-9D9F-F38BC4F3E028}" dt="2021-03-01T04:02:11.234" v="3284" actId="20578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14:28:54.668" v="179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0:18:14.394" v="3085" actId="113"/>
        <pc:sldMkLst>
          <pc:docMk/>
          <pc:sldMk cId="3710951061" sldId="361"/>
        </pc:sldMkLst>
        <pc:spChg chg="mod">
          <ac:chgData name="Mike B" userId="5c4bf6a326bf31f5" providerId="LiveId" clId="{7DF94DDA-9ECE-405F-9D9F-F38BC4F3E028}" dt="2021-03-01T00:18:14.394" v="3085" actId="113"/>
          <ac:spMkLst>
            <pc:docMk/>
            <pc:sldMk cId="3710951061" sldId="361"/>
            <ac:spMk id="118787" creationId="{00000000-0000-0000-0000-000000000000}"/>
          </ac:spMkLst>
        </pc:spChg>
      </pc:sldChg>
      <pc:sldChg chg="modSp mod modAnim">
        <pc:chgData name="Mike B" userId="5c4bf6a326bf31f5" providerId="LiveId" clId="{7DF94DDA-9ECE-405F-9D9F-F38BC4F3E028}" dt="2021-03-01T00:10:15.194" v="2812" actId="20577"/>
        <pc:sldMkLst>
          <pc:docMk/>
          <pc:sldMk cId="2370785148" sldId="380"/>
        </pc:sldMkLst>
        <pc:spChg chg="mod">
          <ac:chgData name="Mike B" userId="5c4bf6a326bf31f5" providerId="LiveId" clId="{7DF94DDA-9ECE-405F-9D9F-F38BC4F3E028}" dt="2021-02-28T14:39:21.274" v="577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7DF94DDA-9ECE-405F-9D9F-F38BC4F3E028}" dt="2021-03-01T00:10:15.194" v="2812" actId="20577"/>
          <ac:spMkLst>
            <pc:docMk/>
            <pc:sldMk cId="2370785148" sldId="380"/>
            <ac:spMk id="118787" creationId="{00000000-0000-0000-0000-000000000000}"/>
          </ac:spMkLst>
        </pc:spChg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3304678067" sldId="381"/>
        </pc:sldMkLst>
      </pc:sldChg>
      <pc:sldChg chg="del">
        <pc:chgData name="Mike B" userId="5c4bf6a326bf31f5" providerId="LiveId" clId="{7DF94DDA-9ECE-405F-9D9F-F38BC4F3E028}" dt="2021-02-28T14:38:07.393" v="538" actId="2696"/>
        <pc:sldMkLst>
          <pc:docMk/>
          <pc:sldMk cId="2102527257" sldId="383"/>
        </pc:sldMkLst>
      </pc:sldChg>
      <pc:sldChg chg="del">
        <pc:chgData name="Mike B" userId="5c4bf6a326bf31f5" providerId="LiveId" clId="{7DF94DDA-9ECE-405F-9D9F-F38BC4F3E028}" dt="2021-02-28T14:38:07.393" v="538" actId="2696"/>
        <pc:sldMkLst>
          <pc:docMk/>
          <pc:sldMk cId="1773852483" sldId="384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247148916" sldId="38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48951182" sldId="38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557632002" sldId="38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953520603" sldId="388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172460907" sldId="389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684770879" sldId="390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991076418" sldId="391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164431390" sldId="392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386565080" sldId="393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4142567852" sldId="394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197577944" sldId="39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091025658" sldId="39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031395241" sldId="39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995682161" sldId="398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880314613" sldId="399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453158775" sldId="400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481810420" sldId="401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904931866" sldId="402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748917724" sldId="403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809038985" sldId="404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2541846438" sldId="405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1493681060" sldId="406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4065525516" sldId="407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2884384314" sldId="408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782311710" sldId="409"/>
        </pc:sldMkLst>
      </pc:sldChg>
      <pc:sldChg chg="del">
        <pc:chgData name="Mike B" userId="5c4bf6a326bf31f5" providerId="LiveId" clId="{7DF94DDA-9ECE-405F-9D9F-F38BC4F3E028}" dt="2021-02-28T15:28:32.625" v="1161" actId="47"/>
        <pc:sldMkLst>
          <pc:docMk/>
          <pc:sldMk cId="2207373313" sldId="410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1530070045" sldId="411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3518937777" sldId="414"/>
        </pc:sldMkLst>
      </pc:sldChg>
      <pc:sldChg chg="del">
        <pc:chgData name="Mike B" userId="5c4bf6a326bf31f5" providerId="LiveId" clId="{7DF94DDA-9ECE-405F-9D9F-F38BC4F3E028}" dt="2021-02-28T14:29:43.307" v="211" actId="2696"/>
        <pc:sldMkLst>
          <pc:docMk/>
          <pc:sldMk cId="405960990" sldId="41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584877679" sldId="41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705536975" sldId="41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913647142" sldId="418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1909264245" sldId="419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3306923412" sldId="420"/>
        </pc:sldMkLst>
      </pc:sldChg>
      <pc:sldChg chg="delSp modSp add mod modAnim">
        <pc:chgData name="Mike B" userId="5c4bf6a326bf31f5" providerId="LiveId" clId="{7DF94DDA-9ECE-405F-9D9F-F38BC4F3E028}" dt="2021-03-01T04:06:26.618" v="3299" actId="207"/>
        <pc:sldMkLst>
          <pc:docMk/>
          <pc:sldMk cId="3723772096" sldId="461"/>
        </pc:sldMkLst>
        <pc:spChg chg="mod">
          <ac:chgData name="Mike B" userId="5c4bf6a326bf31f5" providerId="LiveId" clId="{7DF94DDA-9ECE-405F-9D9F-F38BC4F3E028}" dt="2021-02-28T15:30:54.940" v="1175" actId="20577"/>
          <ac:spMkLst>
            <pc:docMk/>
            <pc:sldMk cId="3723772096" sldId="461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6:26.618" v="3299" actId="207"/>
          <ac:spMkLst>
            <pc:docMk/>
            <pc:sldMk cId="3723772096" sldId="461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3:56.308" v="1061" actId="478"/>
          <ac:cxnSpMkLst>
            <pc:docMk/>
            <pc:sldMk cId="3723772096" sldId="46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2-28T23:36:18.382" v="1727" actId="1076"/>
        <pc:sldMkLst>
          <pc:docMk/>
          <pc:sldMk cId="19532457" sldId="479"/>
        </pc:sldMkLst>
        <pc:spChg chg="mod">
          <ac:chgData name="Mike B" userId="5c4bf6a326bf31f5" providerId="LiveId" clId="{7DF94DDA-9ECE-405F-9D9F-F38BC4F3E028}" dt="2021-02-28T15:38:57.406" v="1245" actId="20577"/>
          <ac:spMkLst>
            <pc:docMk/>
            <pc:sldMk cId="19532457" sldId="479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2-28T23:36:18.382" v="1727" actId="1076"/>
          <ac:spMkLst>
            <pc:docMk/>
            <pc:sldMk cId="19532457" sldId="479"/>
            <ac:spMk id="4" creationId="{E9479C41-BAB3-429A-8F34-7D64BCF3E453}"/>
          </ac:spMkLst>
        </pc:spChg>
        <pc:cxnChg chg="del">
          <ac:chgData name="Mike B" userId="5c4bf6a326bf31f5" providerId="LiveId" clId="{7DF94DDA-9ECE-405F-9D9F-F38BC4F3E028}" dt="2021-02-28T15:04:14.940" v="1066" actId="478"/>
          <ac:cxnSpMkLst>
            <pc:docMk/>
            <pc:sldMk cId="19532457" sldId="47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6:32.551" v="3300" actId="207"/>
        <pc:sldMkLst>
          <pc:docMk/>
          <pc:sldMk cId="1059591430" sldId="527"/>
        </pc:sldMkLst>
        <pc:spChg chg="mod">
          <ac:chgData name="Mike B" userId="5c4bf6a326bf31f5" providerId="LiveId" clId="{7DF94DDA-9ECE-405F-9D9F-F38BC4F3E028}" dt="2021-02-28T15:03:40.182" v="1058" actId="27636"/>
          <ac:spMkLst>
            <pc:docMk/>
            <pc:sldMk cId="1059591430" sldId="527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6:32.551" v="3300" actId="207"/>
          <ac:spMkLst>
            <pc:docMk/>
            <pc:sldMk cId="1059591430" sldId="527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03.582" v="1063" actId="478"/>
          <ac:cxnSpMkLst>
            <pc:docMk/>
            <pc:sldMk cId="1059591430" sldId="52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6:53.159" v="3302" actId="207"/>
        <pc:sldMkLst>
          <pc:docMk/>
          <pc:sldMk cId="881136697" sldId="529"/>
        </pc:sldMkLst>
        <pc:spChg chg="mod">
          <ac:chgData name="Mike B" userId="5c4bf6a326bf31f5" providerId="LiveId" clId="{7DF94DDA-9ECE-405F-9D9F-F38BC4F3E028}" dt="2021-03-01T04:06:53.159" v="3302" actId="207"/>
          <ac:spMkLst>
            <pc:docMk/>
            <pc:sldMk cId="881136697" sldId="529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07.755" v="1064" actId="478"/>
          <ac:cxnSpMkLst>
            <pc:docMk/>
            <pc:sldMk cId="881136697" sldId="52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01.320" v="3303" actId="207"/>
        <pc:sldMkLst>
          <pc:docMk/>
          <pc:sldMk cId="1325292419" sldId="530"/>
        </pc:sldMkLst>
        <pc:spChg chg="mod">
          <ac:chgData name="Mike B" userId="5c4bf6a326bf31f5" providerId="LiveId" clId="{7DF94DDA-9ECE-405F-9D9F-F38BC4F3E028}" dt="2021-03-01T04:07:01.320" v="3303" actId="207"/>
          <ac:spMkLst>
            <pc:docMk/>
            <pc:sldMk cId="1325292419" sldId="530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18.639" v="1067" actId="478"/>
          <ac:cxnSpMkLst>
            <pc:docMk/>
            <pc:sldMk cId="1325292419" sldId="530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51:41.079" v="4283" actId="313"/>
        <pc:sldMkLst>
          <pc:docMk/>
          <pc:sldMk cId="1907372075" sldId="531"/>
        </pc:sldMkLst>
        <pc:spChg chg="mod">
          <ac:chgData name="Mike B" userId="5c4bf6a326bf31f5" providerId="LiveId" clId="{7DF94DDA-9ECE-405F-9D9F-F38BC4F3E028}" dt="2021-03-01T04:07:47.090" v="3314" actId="207"/>
          <ac:spMkLst>
            <pc:docMk/>
            <pc:sldMk cId="1907372075" sldId="53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0:16.938" v="1767" actId="1035"/>
          <ac:spMkLst>
            <pc:docMk/>
            <pc:sldMk cId="1907372075" sldId="531"/>
            <ac:spMk id="5" creationId="{00000000-0000-0000-0000-000000000000}"/>
          </ac:spMkLst>
        </pc:spChg>
        <pc:spChg chg="mod">
          <ac:chgData name="Mike B" userId="5c4bf6a326bf31f5" providerId="LiveId" clId="{7DF94DDA-9ECE-405F-9D9F-F38BC4F3E028}" dt="2021-03-01T04:51:41.079" v="4283" actId="313"/>
          <ac:spMkLst>
            <pc:docMk/>
            <pc:sldMk cId="1907372075" sldId="531"/>
            <ac:spMk id="6" creationId="{00000000-0000-0000-0000-000000000000}"/>
          </ac:spMkLst>
        </pc:spChg>
        <pc:cxnChg chg="del">
          <ac:chgData name="Mike B" userId="5c4bf6a326bf31f5" providerId="LiveId" clId="{7DF94DDA-9ECE-405F-9D9F-F38BC4F3E028}" dt="2021-02-28T15:06:33.272" v="1078" actId="478"/>
          <ac:cxnSpMkLst>
            <pc:docMk/>
            <pc:sldMk cId="1907372075" sldId="53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08.652" v="3320" actId="207"/>
        <pc:sldMkLst>
          <pc:docMk/>
          <pc:sldMk cId="93588987" sldId="532"/>
        </pc:sldMkLst>
        <pc:spChg chg="mod">
          <ac:chgData name="Mike B" userId="5c4bf6a326bf31f5" providerId="LiveId" clId="{7DF94DDA-9ECE-405F-9D9F-F38BC4F3E028}" dt="2021-02-28T23:45:49.089" v="1873" actId="20577"/>
          <ac:spMkLst>
            <pc:docMk/>
            <pc:sldMk cId="93588987" sldId="532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08.652" v="3320" actId="207"/>
          <ac:spMkLst>
            <pc:docMk/>
            <pc:sldMk cId="93588987" sldId="53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8:47.183" v="1090" actId="478"/>
          <ac:cxnSpMkLst>
            <pc:docMk/>
            <pc:sldMk cId="93588987" sldId="532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1:05.802" v="1176" actId="47"/>
        <pc:sldMkLst>
          <pc:docMk/>
          <pc:sldMk cId="175656085" sldId="534"/>
        </pc:sldMkLst>
        <pc:cxnChg chg="del">
          <ac:chgData name="Mike B" userId="5c4bf6a326bf31f5" providerId="LiveId" clId="{7DF94DDA-9ECE-405F-9D9F-F38BC4F3E028}" dt="2021-02-28T15:04:00.088" v="1062" actId="478"/>
          <ac:cxnSpMkLst>
            <pc:docMk/>
            <pc:sldMk cId="175656085" sldId="534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34.571" v="3341" actId="207"/>
        <pc:sldMkLst>
          <pc:docMk/>
          <pc:sldMk cId="2978715153" sldId="535"/>
        </pc:sldMkLst>
        <pc:spChg chg="mod">
          <ac:chgData name="Mike B" userId="5c4bf6a326bf31f5" providerId="LiveId" clId="{7DF94DDA-9ECE-405F-9D9F-F38BC4F3E028}" dt="2021-02-28T15:10:31.101" v="1109" actId="20577"/>
          <ac:spMkLst>
            <pc:docMk/>
            <pc:sldMk cId="2978715153" sldId="535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34.571" v="3341" actId="207"/>
          <ac:spMkLst>
            <pc:docMk/>
            <pc:sldMk cId="2978715153" sldId="53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0:26.391" v="1097" actId="478"/>
          <ac:cxnSpMkLst>
            <pc:docMk/>
            <pc:sldMk cId="2978715153" sldId="535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7:10.674" v="3305" actId="207"/>
        <pc:sldMkLst>
          <pc:docMk/>
          <pc:sldMk cId="3692545775" sldId="539"/>
        </pc:sldMkLst>
        <pc:spChg chg="mod">
          <ac:chgData name="Mike B" userId="5c4bf6a326bf31f5" providerId="LiveId" clId="{7DF94DDA-9ECE-405F-9D9F-F38BC4F3E028}" dt="2021-03-01T04:07:10.674" v="3305" actId="207"/>
          <ac:spMkLst>
            <pc:docMk/>
            <pc:sldMk cId="3692545775" sldId="539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22.525" v="1068" actId="478"/>
          <ac:cxnSpMkLst>
            <pc:docMk/>
            <pc:sldMk cId="3692545775" sldId="53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19.815" v="3307" actId="207"/>
        <pc:sldMkLst>
          <pc:docMk/>
          <pc:sldMk cId="3962995087" sldId="540"/>
        </pc:sldMkLst>
        <pc:spChg chg="mod">
          <ac:chgData name="Mike B" userId="5c4bf6a326bf31f5" providerId="LiveId" clId="{7DF94DDA-9ECE-405F-9D9F-F38BC4F3E028}" dt="2021-03-01T04:07:19.815" v="3307" actId="207"/>
          <ac:spMkLst>
            <pc:docMk/>
            <pc:sldMk cId="3962995087" sldId="54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37:45.814" v="1741" actId="1076"/>
          <ac:spMkLst>
            <pc:docMk/>
            <pc:sldMk cId="3962995087" sldId="540"/>
            <ac:spMk id="6" creationId="{6A45DF02-8249-4545-B6E2-1EB0E8B565D6}"/>
          </ac:spMkLst>
        </pc:spChg>
        <pc:cxnChg chg="del">
          <ac:chgData name="Mike B" userId="5c4bf6a326bf31f5" providerId="LiveId" clId="{7DF94DDA-9ECE-405F-9D9F-F38BC4F3E028}" dt="2021-02-28T15:04:28.879" v="1070" actId="478"/>
          <ac:cxnSpMkLst>
            <pc:docMk/>
            <pc:sldMk cId="3962995087" sldId="54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7:25.838" v="3309" actId="207"/>
        <pc:sldMkLst>
          <pc:docMk/>
          <pc:sldMk cId="3582481671" sldId="541"/>
        </pc:sldMkLst>
        <pc:spChg chg="mod">
          <ac:chgData name="Mike B" userId="5c4bf6a326bf31f5" providerId="LiveId" clId="{7DF94DDA-9ECE-405F-9D9F-F38BC4F3E028}" dt="2021-03-01T04:07:23.129" v="3308" actId="207"/>
          <ac:spMkLst>
            <pc:docMk/>
            <pc:sldMk cId="3582481671" sldId="54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38:01.993" v="1744" actId="1076"/>
          <ac:spMkLst>
            <pc:docMk/>
            <pc:sldMk cId="3582481671" sldId="541"/>
            <ac:spMk id="6" creationId="{A3160733-2392-4DF5-84F8-18CEA7EDDAE6}"/>
          </ac:spMkLst>
        </pc:spChg>
        <pc:spChg chg="add mod">
          <ac:chgData name="Mike B" userId="5c4bf6a326bf31f5" providerId="LiveId" clId="{7DF94DDA-9ECE-405F-9D9F-F38BC4F3E028}" dt="2021-03-01T04:07:25.838" v="3309" actId="207"/>
          <ac:spMkLst>
            <pc:docMk/>
            <pc:sldMk cId="3582481671" sldId="541"/>
            <ac:spMk id="7" creationId="{6EA6FD59-23CF-40B8-BDF1-443A09C544E8}"/>
          </ac:spMkLst>
        </pc:spChg>
        <pc:spChg chg="add mod">
          <ac:chgData name="Mike B" userId="5c4bf6a326bf31f5" providerId="LiveId" clId="{7DF94DDA-9ECE-405F-9D9F-F38BC4F3E028}" dt="2021-02-28T23:38:39.483" v="1750" actId="1076"/>
          <ac:spMkLst>
            <pc:docMk/>
            <pc:sldMk cId="3582481671" sldId="541"/>
            <ac:spMk id="8" creationId="{C7D25D19-4B94-449C-886D-DA7BC54D1279}"/>
          </ac:spMkLst>
        </pc:spChg>
        <pc:cxnChg chg="del">
          <ac:chgData name="Mike B" userId="5c4bf6a326bf31f5" providerId="LiveId" clId="{7DF94DDA-9ECE-405F-9D9F-F38BC4F3E028}" dt="2021-02-28T15:04:32.367" v="1071" actId="478"/>
          <ac:cxnSpMkLst>
            <pc:docMk/>
            <pc:sldMk cId="3582481671" sldId="54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31.105" v="3310" actId="207"/>
        <pc:sldMkLst>
          <pc:docMk/>
          <pc:sldMk cId="3588296458" sldId="542"/>
        </pc:sldMkLst>
        <pc:spChg chg="mod">
          <ac:chgData name="Mike B" userId="5c4bf6a326bf31f5" providerId="LiveId" clId="{7DF94DDA-9ECE-405F-9D9F-F38BC4F3E028}" dt="2021-03-01T04:07:31.105" v="3310" actId="207"/>
          <ac:spMkLst>
            <pc:docMk/>
            <pc:sldMk cId="3588296458" sldId="54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42.670" v="1074" actId="478"/>
          <ac:cxnSpMkLst>
            <pc:docMk/>
            <pc:sldMk cId="3588296458" sldId="54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50:29.739" v="4278" actId="1035"/>
        <pc:sldMkLst>
          <pc:docMk/>
          <pc:sldMk cId="2842592576" sldId="543"/>
        </pc:sldMkLst>
        <pc:spChg chg="mod">
          <ac:chgData name="Mike B" userId="5c4bf6a326bf31f5" providerId="LiveId" clId="{7DF94DDA-9ECE-405F-9D9F-F38BC4F3E028}" dt="2021-02-28T15:03:40.239" v="1059" actId="27636"/>
          <ac:spMkLst>
            <pc:docMk/>
            <pc:sldMk cId="2842592576" sldId="543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7:36.304" v="3311" actId="207"/>
          <ac:spMkLst>
            <pc:docMk/>
            <pc:sldMk cId="2842592576" sldId="543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3-01T04:50:29.739" v="4278" actId="1035"/>
          <ac:spMkLst>
            <pc:docMk/>
            <pc:sldMk cId="2842592576" sldId="543"/>
            <ac:spMk id="10" creationId="{83801C14-2201-4CF4-AF88-5AE428E47E94}"/>
          </ac:spMkLst>
        </pc:spChg>
        <pc:cxnChg chg="del">
          <ac:chgData name="Mike B" userId="5c4bf6a326bf31f5" providerId="LiveId" clId="{7DF94DDA-9ECE-405F-9D9F-F38BC4F3E028}" dt="2021-02-28T15:04:46.009" v="1075" actId="478"/>
          <ac:cxnSpMkLst>
            <pc:docMk/>
            <pc:sldMk cId="2842592576" sldId="543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44.564" v="4285" actId="313"/>
        <pc:sldMkLst>
          <pc:docMk/>
          <pc:sldMk cId="1827963335" sldId="546"/>
        </pc:sldMkLst>
        <pc:spChg chg="mod">
          <ac:chgData name="Mike B" userId="5c4bf6a326bf31f5" providerId="LiveId" clId="{7DF94DDA-9ECE-405F-9D9F-F38BC4F3E028}" dt="2021-03-01T04:07:50.322" v="3315" actId="207"/>
          <ac:spMkLst>
            <pc:docMk/>
            <pc:sldMk cId="1827963335" sldId="546"/>
            <ac:spMk id="3" creationId="{00000000-0000-0000-0000-000000000000}"/>
          </ac:spMkLst>
        </pc:spChg>
        <pc:spChg chg="del mod">
          <ac:chgData name="Mike B" userId="5c4bf6a326bf31f5" providerId="LiveId" clId="{7DF94DDA-9ECE-405F-9D9F-F38BC4F3E028}" dt="2021-02-28T23:43:33.588" v="1821" actId="478"/>
          <ac:spMkLst>
            <pc:docMk/>
            <pc:sldMk cId="1827963335" sldId="546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07.052" v="4279"/>
          <ac:spMkLst>
            <pc:docMk/>
            <pc:sldMk cId="1827963335" sldId="546"/>
            <ac:spMk id="5" creationId="{A3327086-DF26-4D4D-BB7B-5BB6AB656859}"/>
          </ac:spMkLst>
        </pc:spChg>
        <pc:spChg chg="del mod">
          <ac:chgData name="Mike B" userId="5c4bf6a326bf31f5" providerId="LiveId" clId="{7DF94DDA-9ECE-405F-9D9F-F38BC4F3E028}" dt="2021-02-28T23:43:33.588" v="1821" actId="478"/>
          <ac:spMkLst>
            <pc:docMk/>
            <pc:sldMk cId="1827963335" sldId="546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44.564" v="4285" actId="313"/>
          <ac:spMkLst>
            <pc:docMk/>
            <pc:sldMk cId="1827963335" sldId="546"/>
            <ac:spMk id="6" creationId="{4B7B5741-F367-4F71-BCE4-52C01146FFBB}"/>
          </ac:spMkLst>
        </pc:spChg>
        <pc:cxnChg chg="del">
          <ac:chgData name="Mike B" userId="5c4bf6a326bf31f5" providerId="LiveId" clId="{7DF94DDA-9ECE-405F-9D9F-F38BC4F3E028}" dt="2021-02-28T15:06:36.127" v="1079" actId="478"/>
          <ac:cxnSpMkLst>
            <pc:docMk/>
            <pc:sldMk cId="1827963335" sldId="546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47.755" v="4287" actId="313"/>
        <pc:sldMkLst>
          <pc:docMk/>
          <pc:sldMk cId="834623402" sldId="547"/>
        </pc:sldMkLst>
        <pc:spChg chg="mod">
          <ac:chgData name="Mike B" userId="5c4bf6a326bf31f5" providerId="LiveId" clId="{7DF94DDA-9ECE-405F-9D9F-F38BC4F3E028}" dt="2021-03-01T04:07:53.533" v="3316" actId="207"/>
          <ac:spMkLst>
            <pc:docMk/>
            <pc:sldMk cId="834623402" sldId="547"/>
            <ac:spMk id="3" creationId="{00000000-0000-0000-0000-000000000000}"/>
          </ac:spMkLst>
        </pc:spChg>
        <pc:spChg chg="del">
          <ac:chgData name="Mike B" userId="5c4bf6a326bf31f5" providerId="LiveId" clId="{7DF94DDA-9ECE-405F-9D9F-F38BC4F3E028}" dt="2021-02-28T23:43:37.769" v="1822" actId="478"/>
          <ac:spMkLst>
            <pc:docMk/>
            <pc:sldMk cId="834623402" sldId="547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09.948" v="4280"/>
          <ac:spMkLst>
            <pc:docMk/>
            <pc:sldMk cId="834623402" sldId="547"/>
            <ac:spMk id="5" creationId="{69863AD1-5CB6-4D26-9D87-3588D49B02FC}"/>
          </ac:spMkLst>
        </pc:spChg>
        <pc:spChg chg="del">
          <ac:chgData name="Mike B" userId="5c4bf6a326bf31f5" providerId="LiveId" clId="{7DF94DDA-9ECE-405F-9D9F-F38BC4F3E028}" dt="2021-02-28T23:43:37.769" v="1822" actId="478"/>
          <ac:spMkLst>
            <pc:docMk/>
            <pc:sldMk cId="834623402" sldId="547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47.755" v="4287" actId="313"/>
          <ac:spMkLst>
            <pc:docMk/>
            <pc:sldMk cId="834623402" sldId="547"/>
            <ac:spMk id="6" creationId="{D49A8A5D-B3F1-4DEA-83AA-1CAC0EB4225A}"/>
          </ac:spMkLst>
        </pc:spChg>
        <pc:cxnChg chg="del">
          <ac:chgData name="Mike B" userId="5c4bf6a326bf31f5" providerId="LiveId" clId="{7DF94DDA-9ECE-405F-9D9F-F38BC4F3E028}" dt="2021-02-28T15:06:39.176" v="1080" actId="478"/>
          <ac:cxnSpMkLst>
            <pc:docMk/>
            <pc:sldMk cId="834623402" sldId="54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14:51:30.738" v="6740" actId="20577"/>
        <pc:sldMkLst>
          <pc:docMk/>
          <pc:sldMk cId="3625575901" sldId="551"/>
        </pc:sldMkLst>
        <pc:spChg chg="mod">
          <ac:chgData name="Mike B" userId="5c4bf6a326bf31f5" providerId="LiveId" clId="{7DF94DDA-9ECE-405F-9D9F-F38BC4F3E028}" dt="2021-02-28T15:07:10.969" v="1085" actId="27636"/>
          <ac:spMkLst>
            <pc:docMk/>
            <pc:sldMk cId="3625575901" sldId="551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14:51:30.738" v="6740" actId="20577"/>
          <ac:spMkLst>
            <pc:docMk/>
            <pc:sldMk cId="3625575901" sldId="551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7:14.030" v="1086" actId="478"/>
          <ac:cxnSpMkLst>
            <pc:docMk/>
            <pc:sldMk cId="3625575901" sldId="55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5:06:03.442" v="5306" actId="1036"/>
        <pc:sldMkLst>
          <pc:docMk/>
          <pc:sldMk cId="533390830" sldId="552"/>
        </pc:sldMkLst>
        <pc:spChg chg="mod">
          <ac:chgData name="Mike B" userId="5c4bf6a326bf31f5" providerId="LiveId" clId="{7DF94DDA-9ECE-405F-9D9F-F38BC4F3E028}" dt="2021-03-01T05:06:03.442" v="5306" actId="1036"/>
          <ac:spMkLst>
            <pc:docMk/>
            <pc:sldMk cId="533390830" sldId="552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3-01T05:06:01.927" v="5305" actId="1076"/>
          <ac:spMkLst>
            <pc:docMk/>
            <pc:sldMk cId="533390830" sldId="552"/>
            <ac:spMk id="7" creationId="{C413173A-4A0D-47EB-9649-021A8D753F9C}"/>
          </ac:spMkLst>
        </pc:spChg>
        <pc:cxnChg chg="del">
          <ac:chgData name="Mike B" userId="5c4bf6a326bf31f5" providerId="LiveId" clId="{7DF94DDA-9ECE-405F-9D9F-F38BC4F3E028}" dt="2021-02-28T15:08:50.495" v="1091" actId="478"/>
          <ac:cxnSpMkLst>
            <pc:docMk/>
            <pc:sldMk cId="533390830" sldId="55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18.906" v="3322" actId="207"/>
        <pc:sldMkLst>
          <pc:docMk/>
          <pc:sldMk cId="1479224400" sldId="553"/>
        </pc:sldMkLst>
        <pc:spChg chg="mod">
          <ac:chgData name="Mike B" userId="5c4bf6a326bf31f5" providerId="LiveId" clId="{7DF94DDA-9ECE-405F-9D9F-F38BC4F3E028}" dt="2021-03-01T04:08:18.906" v="3322" actId="207"/>
          <ac:spMkLst>
            <pc:docMk/>
            <pc:sldMk cId="1479224400" sldId="553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6:31.373" v="1923" actId="1038"/>
          <ac:grpSpMkLst>
            <pc:docMk/>
            <pc:sldMk cId="1479224400" sldId="553"/>
            <ac:grpSpMk id="17" creationId="{B7CBF61A-3F8E-4AAD-8EA6-A6FF15A6EA08}"/>
          </ac:grpSpMkLst>
        </pc:grpChg>
        <pc:cxnChg chg="del">
          <ac:chgData name="Mike B" userId="5c4bf6a326bf31f5" providerId="LiveId" clId="{7DF94DDA-9ECE-405F-9D9F-F38BC4F3E028}" dt="2021-02-28T15:08:58.938" v="1093" actId="478"/>
          <ac:cxnSpMkLst>
            <pc:docMk/>
            <pc:sldMk cId="1479224400" sldId="55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21.809" v="3323" actId="207"/>
        <pc:sldMkLst>
          <pc:docMk/>
          <pc:sldMk cId="2740653528" sldId="554"/>
        </pc:sldMkLst>
        <pc:spChg chg="mod">
          <ac:chgData name="Mike B" userId="5c4bf6a326bf31f5" providerId="LiveId" clId="{7DF94DDA-9ECE-405F-9D9F-F38BC4F3E028}" dt="2021-03-01T04:08:21.809" v="3323" actId="207"/>
          <ac:spMkLst>
            <pc:docMk/>
            <pc:sldMk cId="2740653528" sldId="554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6:49.216" v="1986" actId="1035"/>
          <ac:grpSpMkLst>
            <pc:docMk/>
            <pc:sldMk cId="2740653528" sldId="554"/>
            <ac:grpSpMk id="19" creationId="{DFD401AF-AF20-4133-82D3-07D5623B08CB}"/>
          </ac:grpSpMkLst>
        </pc:grpChg>
        <pc:cxnChg chg="del">
          <ac:chgData name="Mike B" userId="5c4bf6a326bf31f5" providerId="LiveId" clId="{7DF94DDA-9ECE-405F-9D9F-F38BC4F3E028}" dt="2021-02-28T15:09:01.947" v="1094" actId="478"/>
          <ac:cxnSpMkLst>
            <pc:docMk/>
            <pc:sldMk cId="2740653528" sldId="554"/>
            <ac:cxnSpMk id="4" creationId="{00000000-0000-0000-0000-000000000000}"/>
          </ac:cxnSpMkLst>
        </pc:cxnChg>
      </pc:sldChg>
      <pc:sldChg chg="addSp delSp modSp add mod modAnim">
        <pc:chgData name="Mike B" userId="5c4bf6a326bf31f5" providerId="LiveId" clId="{7DF94DDA-9ECE-405F-9D9F-F38BC4F3E028}" dt="2021-03-01T04:08:38.453" v="3342" actId="207"/>
        <pc:sldMkLst>
          <pc:docMk/>
          <pc:sldMk cId="2399125548" sldId="561"/>
        </pc:sldMkLst>
        <pc:spChg chg="mod">
          <ac:chgData name="Mike B" userId="5c4bf6a326bf31f5" providerId="LiveId" clId="{7DF94DDA-9ECE-405F-9D9F-F38BC4F3E028}" dt="2021-03-01T04:08:38.453" v="3342" actId="207"/>
          <ac:spMkLst>
            <pc:docMk/>
            <pc:sldMk cId="2399125548" sldId="56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8:09.098" v="2054" actId="1076"/>
          <ac:spMkLst>
            <pc:docMk/>
            <pc:sldMk cId="2399125548" sldId="561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2-28T23:48:36.858" v="2062" actId="120"/>
          <ac:spMkLst>
            <pc:docMk/>
            <pc:sldMk cId="2399125548" sldId="561"/>
            <ac:spMk id="7" creationId="{771FB87A-D6FC-4FC1-81B0-C49E36365831}"/>
          </ac:spMkLst>
        </pc:spChg>
        <pc:spChg chg="add mod">
          <ac:chgData name="Mike B" userId="5c4bf6a326bf31f5" providerId="LiveId" clId="{7DF94DDA-9ECE-405F-9D9F-F38BC4F3E028}" dt="2021-02-28T23:48:11.987" v="2057" actId="1036"/>
          <ac:spMkLst>
            <pc:docMk/>
            <pc:sldMk cId="2399125548" sldId="561"/>
            <ac:spMk id="8" creationId="{1D023B14-53F7-478A-82D9-B053D0DD697F}"/>
          </ac:spMkLst>
        </pc:spChg>
        <pc:cxnChg chg="del">
          <ac:chgData name="Mike B" userId="5c4bf6a326bf31f5" providerId="LiveId" clId="{7DF94DDA-9ECE-405F-9D9F-F38BC4F3E028}" dt="2021-02-28T15:11:43.558" v="1116" actId="478"/>
          <ac:cxnSpMkLst>
            <pc:docMk/>
            <pc:sldMk cId="2399125548" sldId="561"/>
            <ac:cxnSpMk id="4" creationId="{00000000-0000-0000-0000-000000000000}"/>
          </ac:cxnSpMkLst>
        </pc:cxnChg>
      </pc:sldChg>
      <pc:sldChg chg="addSp delSp modSp add mod modAnim">
        <pc:chgData name="Mike B" userId="5c4bf6a326bf31f5" providerId="LiveId" clId="{7DF94DDA-9ECE-405F-9D9F-F38BC4F3E028}" dt="2021-03-01T04:07:16.120" v="3306" actId="207"/>
        <pc:sldMkLst>
          <pc:docMk/>
          <pc:sldMk cId="1160501262" sldId="574"/>
        </pc:sldMkLst>
        <pc:spChg chg="mod">
          <ac:chgData name="Mike B" userId="5c4bf6a326bf31f5" providerId="LiveId" clId="{7DF94DDA-9ECE-405F-9D9F-F38BC4F3E028}" dt="2021-03-01T04:07:16.120" v="3306" actId="207"/>
          <ac:spMkLst>
            <pc:docMk/>
            <pc:sldMk cId="1160501262" sldId="574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2-28T23:56:57.358" v="2364" actId="1076"/>
          <ac:spMkLst>
            <pc:docMk/>
            <pc:sldMk cId="1160501262" sldId="574"/>
            <ac:spMk id="4" creationId="{AE2B2776-AB9A-463A-B6DC-0E7A8625264C}"/>
          </ac:spMkLst>
        </pc:spChg>
        <pc:spChg chg="mod">
          <ac:chgData name="Mike B" userId="5c4bf6a326bf31f5" providerId="LiveId" clId="{7DF94DDA-9ECE-405F-9D9F-F38BC4F3E028}" dt="2021-02-28T23:56:12.070" v="2277" actId="1076"/>
          <ac:spMkLst>
            <pc:docMk/>
            <pc:sldMk cId="1160501262" sldId="574"/>
            <ac:spMk id="6" creationId="{B9922975-8A22-40B6-BAD2-1059091E1B2A}"/>
          </ac:spMkLst>
        </pc:spChg>
        <pc:cxnChg chg="del">
          <ac:chgData name="Mike B" userId="5c4bf6a326bf31f5" providerId="LiveId" clId="{7DF94DDA-9ECE-405F-9D9F-F38BC4F3E028}" dt="2021-02-28T15:04:25.933" v="1069" actId="478"/>
          <ac:cxnSpMkLst>
            <pc:docMk/>
            <pc:sldMk cId="1160501262" sldId="574"/>
            <ac:cxnSpMk id="4" creationId="{00000000-0000-0000-0000-000000000000}"/>
          </ac:cxnSpMkLst>
        </pc:cxnChg>
      </pc:sldChg>
      <pc:sldChg chg="delSp modSp add del mod">
        <pc:chgData name="Mike B" userId="5c4bf6a326bf31f5" providerId="LiveId" clId="{7DF94DDA-9ECE-405F-9D9F-F38BC4F3E028}" dt="2021-02-28T23:38:49.548" v="1751" actId="2696"/>
        <pc:sldMkLst>
          <pc:docMk/>
          <pc:sldMk cId="2581870377" sldId="575"/>
        </pc:sldMkLst>
        <pc:spChg chg="mod">
          <ac:chgData name="Mike B" userId="5c4bf6a326bf31f5" providerId="LiveId" clId="{7DF94DDA-9ECE-405F-9D9F-F38BC4F3E028}" dt="2021-02-28T23:38:09.688" v="1745" actId="14100"/>
          <ac:spMkLst>
            <pc:docMk/>
            <pc:sldMk cId="2581870377" sldId="57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35.743" v="1072" actId="478"/>
          <ac:cxnSpMkLst>
            <pc:docMk/>
            <pc:sldMk cId="2581870377" sldId="57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43.237" v="3313" actId="207"/>
        <pc:sldMkLst>
          <pc:docMk/>
          <pc:sldMk cId="411321159" sldId="576"/>
        </pc:sldMkLst>
        <pc:spChg chg="mod">
          <ac:chgData name="Mike B" userId="5c4bf6a326bf31f5" providerId="LiveId" clId="{7DF94DDA-9ECE-405F-9D9F-F38BC4F3E028}" dt="2021-02-28T15:03:40.245" v="1060" actId="27636"/>
          <ac:spMkLst>
            <pc:docMk/>
            <pc:sldMk cId="411321159" sldId="576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7:43.237" v="3313" actId="207"/>
          <ac:spMkLst>
            <pc:docMk/>
            <pc:sldMk cId="411321159" sldId="576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49.365" v="1076" actId="478"/>
          <ac:cxnSpMkLst>
            <pc:docMk/>
            <pc:sldMk cId="411321159" sldId="576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5:11.921" v="1244" actId="2696"/>
        <pc:sldMkLst>
          <pc:docMk/>
          <pc:sldMk cId="2594324043" sldId="577"/>
        </pc:sldMkLst>
        <pc:cxnChg chg="del">
          <ac:chgData name="Mike B" userId="5c4bf6a326bf31f5" providerId="LiveId" clId="{7DF94DDA-9ECE-405F-9D9F-F38BC4F3E028}" dt="2021-02-28T15:11:46.331" v="1117" actId="478"/>
          <ac:cxnSpMkLst>
            <pc:docMk/>
            <pc:sldMk cId="2594324043" sldId="57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9:12.878" v="3351" actId="207"/>
        <pc:sldMkLst>
          <pc:docMk/>
          <pc:sldMk cId="2019968474" sldId="610"/>
        </pc:sldMkLst>
        <pc:spChg chg="mod">
          <ac:chgData name="Mike B" userId="5c4bf6a326bf31f5" providerId="LiveId" clId="{7DF94DDA-9ECE-405F-9D9F-F38BC4F3E028}" dt="2021-03-01T04:09:12.878" v="3351" actId="207"/>
          <ac:spMkLst>
            <pc:docMk/>
            <pc:sldMk cId="2019968474" sldId="610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3:22.388" v="1121" actId="478"/>
          <ac:cxnSpMkLst>
            <pc:docMk/>
            <pc:sldMk cId="2019968474" sldId="61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51.194" v="4289" actId="313"/>
        <pc:sldMkLst>
          <pc:docMk/>
          <pc:sldMk cId="1514119804" sldId="612"/>
        </pc:sldMkLst>
        <pc:spChg chg="mod">
          <ac:chgData name="Mike B" userId="5c4bf6a326bf31f5" providerId="LiveId" clId="{7DF94DDA-9ECE-405F-9D9F-F38BC4F3E028}" dt="2021-03-01T04:07:56.938" v="3317" actId="207"/>
          <ac:spMkLst>
            <pc:docMk/>
            <pc:sldMk cId="1514119804" sldId="612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11.869" v="4281"/>
          <ac:spMkLst>
            <pc:docMk/>
            <pc:sldMk cId="1514119804" sldId="612"/>
            <ac:spMk id="6" creationId="{45FA2BCF-018F-4C05-9926-061CA9F2132C}"/>
          </ac:spMkLst>
        </pc:spChg>
        <pc:spChg chg="del mod">
          <ac:chgData name="Mike B" userId="5c4bf6a326bf31f5" providerId="LiveId" clId="{7DF94DDA-9ECE-405F-9D9F-F38BC4F3E028}" dt="2021-02-28T23:42:03.649" v="1815" actId="478"/>
          <ac:spMkLst>
            <pc:docMk/>
            <pc:sldMk cId="1514119804" sldId="612"/>
            <ac:spMk id="7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51.194" v="4289" actId="313"/>
          <ac:spMkLst>
            <pc:docMk/>
            <pc:sldMk cId="1514119804" sldId="612"/>
            <ac:spMk id="7" creationId="{5506FA8D-97A3-4114-9245-57C3D97E87A2}"/>
          </ac:spMkLst>
        </pc:spChg>
        <pc:spChg chg="del mod">
          <ac:chgData name="Mike B" userId="5c4bf6a326bf31f5" providerId="LiveId" clId="{7DF94DDA-9ECE-405F-9D9F-F38BC4F3E028}" dt="2021-02-28T23:42:03.649" v="1815" actId="478"/>
          <ac:spMkLst>
            <pc:docMk/>
            <pc:sldMk cId="1514119804" sldId="612"/>
            <ac:spMk id="8" creationId="{00000000-0000-0000-0000-000000000000}"/>
          </ac:spMkLst>
        </pc:spChg>
        <pc:cxnChg chg="del">
          <ac:chgData name="Mike B" userId="5c4bf6a326bf31f5" providerId="LiveId" clId="{7DF94DDA-9ECE-405F-9D9F-F38BC4F3E028}" dt="2021-02-28T15:06:53.802" v="1083" actId="478"/>
          <ac:cxnSpMkLst>
            <pc:docMk/>
            <pc:sldMk cId="1514119804" sldId="612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3:47.613" v="1223" actId="2696"/>
        <pc:sldMkLst>
          <pc:docMk/>
          <pc:sldMk cId="950681160" sldId="613"/>
        </pc:sldMkLst>
        <pc:cxnChg chg="del">
          <ac:chgData name="Mike B" userId="5c4bf6a326bf31f5" providerId="LiveId" clId="{7DF94DDA-9ECE-405F-9D9F-F38BC4F3E028}" dt="2021-02-28T15:06:43.128" v="1081" actId="478"/>
          <ac:cxnSpMkLst>
            <pc:docMk/>
            <pc:sldMk cId="950681160" sldId="613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3:47.613" v="1223" actId="2696"/>
        <pc:sldMkLst>
          <pc:docMk/>
          <pc:sldMk cId="2391969476" sldId="614"/>
        </pc:sldMkLst>
        <pc:cxnChg chg="del">
          <ac:chgData name="Mike B" userId="5c4bf6a326bf31f5" providerId="LiveId" clId="{7DF94DDA-9ECE-405F-9D9F-F38BC4F3E028}" dt="2021-02-28T15:06:47.674" v="1082" actId="478"/>
          <ac:cxnSpMkLst>
            <pc:docMk/>
            <pc:sldMk cId="2391969476" sldId="614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8:05.419" v="3319" actId="207"/>
        <pc:sldMkLst>
          <pc:docMk/>
          <pc:sldMk cId="1583872248" sldId="615"/>
        </pc:sldMkLst>
        <pc:spChg chg="mod">
          <ac:chgData name="Mike B" userId="5c4bf6a326bf31f5" providerId="LiveId" clId="{7DF94DDA-9ECE-405F-9D9F-F38BC4F3E028}" dt="2021-02-28T23:44:32.134" v="1857" actId="20577"/>
          <ac:spMkLst>
            <pc:docMk/>
            <pc:sldMk cId="1583872248" sldId="615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05.419" v="3319" actId="207"/>
          <ac:spMkLst>
            <pc:docMk/>
            <pc:sldMk cId="1583872248" sldId="61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7:43.241" v="1088" actId="478"/>
          <ac:cxnSpMkLst>
            <pc:docMk/>
            <pc:sldMk cId="1583872248" sldId="61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30.375" v="3340" actId="20577"/>
        <pc:sldMkLst>
          <pc:docMk/>
          <pc:sldMk cId="2952627972" sldId="616"/>
        </pc:sldMkLst>
        <pc:spChg chg="mod">
          <ac:chgData name="Mike B" userId="5c4bf6a326bf31f5" providerId="LiveId" clId="{7DF94DDA-9ECE-405F-9D9F-F38BC4F3E028}" dt="2021-03-01T04:08:30.375" v="3340" actId="20577"/>
          <ac:spMkLst>
            <pc:docMk/>
            <pc:sldMk cId="2952627972" sldId="616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7:05.981" v="2048" actId="1038"/>
          <ac:grpSpMkLst>
            <pc:docMk/>
            <pc:sldMk cId="2952627972" sldId="616"/>
            <ac:grpSpMk id="6" creationId="{BB034A2C-D9B3-4F8A-819D-28B91FD3F5F6}"/>
          </ac:grpSpMkLst>
        </pc:grpChg>
        <pc:cxnChg chg="del">
          <ac:chgData name="Mike B" userId="5c4bf6a326bf31f5" providerId="LiveId" clId="{7DF94DDA-9ECE-405F-9D9F-F38BC4F3E028}" dt="2021-02-28T15:09:05.030" v="1095" actId="478"/>
          <ac:cxnSpMkLst>
            <pc:docMk/>
            <pc:sldMk cId="2952627972" sldId="616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7DF94DDA-9ECE-405F-9D9F-F38BC4F3E028}" dt="2021-02-28T15:04:11.734" v="1065" actId="478"/>
        <pc:sldMkLst>
          <pc:docMk/>
          <pc:sldMk cId="3313291366" sldId="622"/>
        </pc:sldMkLst>
        <pc:cxnChg chg="del">
          <ac:chgData name="Mike B" userId="5c4bf6a326bf31f5" providerId="LiveId" clId="{7DF94DDA-9ECE-405F-9D9F-F38BC4F3E028}" dt="2021-02-28T15:04:11.734" v="1065" actId="478"/>
          <ac:cxnSpMkLst>
            <pc:docMk/>
            <pc:sldMk cId="3313291366" sldId="622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7DF94DDA-9ECE-405F-9D9F-F38BC4F3E028}" dt="2021-02-28T23:38:56.848" v="1752" actId="478"/>
        <pc:sldMkLst>
          <pc:docMk/>
          <pc:sldMk cId="2359396820" sldId="632"/>
        </pc:sldMkLst>
        <pc:spChg chg="del">
          <ac:chgData name="Mike B" userId="5c4bf6a326bf31f5" providerId="LiveId" clId="{7DF94DDA-9ECE-405F-9D9F-F38BC4F3E028}" dt="2021-02-28T23:38:56.848" v="1752" actId="478"/>
          <ac:spMkLst>
            <pc:docMk/>
            <pc:sldMk cId="2359396820" sldId="63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39.120" v="1073" actId="478"/>
          <ac:cxnSpMkLst>
            <pc:docMk/>
            <pc:sldMk cId="2359396820" sldId="632"/>
            <ac:cxnSpMk id="4" creationId="{00000000-0000-0000-0000-000000000000}"/>
          </ac:cxnSpMkLst>
        </pc:cxnChg>
      </pc:sldChg>
      <pc:sldChg chg="addSp delSp add del mod">
        <pc:chgData name="Mike B" userId="5c4bf6a326bf31f5" providerId="LiveId" clId="{7DF94DDA-9ECE-405F-9D9F-F38BC4F3E028}" dt="2021-02-28T15:11:30.204" v="1113"/>
        <pc:sldMkLst>
          <pc:docMk/>
          <pc:sldMk cId="2246262014" sldId="633"/>
        </pc:sldMkLst>
        <pc:cxnChg chg="add del">
          <ac:chgData name="Mike B" userId="5c4bf6a326bf31f5" providerId="LiveId" clId="{7DF94DDA-9ECE-405F-9D9F-F38BC4F3E028}" dt="2021-02-28T15:11:28.581" v="1112" actId="478"/>
          <ac:cxnSpMkLst>
            <pc:docMk/>
            <pc:sldMk cId="2246262014" sldId="63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9:09.970" v="3350" actId="207"/>
        <pc:sldMkLst>
          <pc:docMk/>
          <pc:sldMk cId="3749001237" sldId="633"/>
        </pc:sldMkLst>
        <pc:spChg chg="mod">
          <ac:chgData name="Mike B" userId="5c4bf6a326bf31f5" providerId="LiveId" clId="{7DF94DDA-9ECE-405F-9D9F-F38BC4F3E028}" dt="2021-03-01T04:09:09.970" v="3350" actId="207"/>
          <ac:spMkLst>
            <pc:docMk/>
            <pc:sldMk cId="3749001237" sldId="633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2:43.169" v="1119" actId="478"/>
          <ac:cxnSpMkLst>
            <pc:docMk/>
            <pc:sldMk cId="3749001237" sldId="63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43.679" v="3343" actId="207"/>
        <pc:sldMkLst>
          <pc:docMk/>
          <pc:sldMk cId="4108497874" sldId="634"/>
        </pc:sldMkLst>
        <pc:spChg chg="mod">
          <ac:chgData name="Mike B" userId="5c4bf6a326bf31f5" providerId="LiveId" clId="{7DF94DDA-9ECE-405F-9D9F-F38BC4F3E028}" dt="2021-03-01T04:08:43.679" v="3343" actId="207"/>
          <ac:spMkLst>
            <pc:docMk/>
            <pc:sldMk cId="4108497874" sldId="634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7:49.998" v="1147" actId="478"/>
          <ac:cxnSpMkLst>
            <pc:docMk/>
            <pc:sldMk cId="4108497874" sldId="634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8:55.428" v="3346" actId="207"/>
        <pc:sldMkLst>
          <pc:docMk/>
          <pc:sldMk cId="2595072114" sldId="653"/>
        </pc:sldMkLst>
        <pc:spChg chg="mod">
          <ac:chgData name="Mike B" userId="5c4bf6a326bf31f5" providerId="LiveId" clId="{7DF94DDA-9ECE-405F-9D9F-F38BC4F3E028}" dt="2021-02-28T23:50:14.296" v="2128" actId="20577"/>
          <ac:spMkLst>
            <pc:docMk/>
            <pc:sldMk cId="2595072114" sldId="653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55.428" v="3346" actId="207"/>
          <ac:spMkLst>
            <pc:docMk/>
            <pc:sldMk cId="2595072114" sldId="653"/>
            <ac:spMk id="3" creationId="{00000000-0000-0000-0000-000000000000}"/>
          </ac:spMkLst>
        </pc:spChg>
        <pc:picChg chg="mod">
          <ac:chgData name="Mike B" userId="5c4bf6a326bf31f5" providerId="LiveId" clId="{7DF94DDA-9ECE-405F-9D9F-F38BC4F3E028}" dt="2021-02-28T23:50:26.575" v="2131" actId="1076"/>
          <ac:picMkLst>
            <pc:docMk/>
            <pc:sldMk cId="2595072114" sldId="653"/>
            <ac:picMk id="5" creationId="{00000000-0000-0000-0000-000000000000}"/>
          </ac:picMkLst>
        </pc:picChg>
        <pc:cxnChg chg="del">
          <ac:chgData name="Mike B" userId="5c4bf6a326bf31f5" providerId="LiveId" clId="{7DF94DDA-9ECE-405F-9D9F-F38BC4F3E028}" dt="2021-02-28T15:21:21.404" v="1151" actId="478"/>
          <ac:cxnSpMkLst>
            <pc:docMk/>
            <pc:sldMk cId="2595072114" sldId="65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59.386" v="3347" actId="207"/>
        <pc:sldMkLst>
          <pc:docMk/>
          <pc:sldMk cId="2871737530" sldId="658"/>
        </pc:sldMkLst>
        <pc:spChg chg="mod">
          <ac:chgData name="Mike B" userId="5c4bf6a326bf31f5" providerId="LiveId" clId="{7DF94DDA-9ECE-405F-9D9F-F38BC4F3E028}" dt="2021-03-01T00:00:18.052" v="2485" actId="5793"/>
          <ac:spMkLst>
            <pc:docMk/>
            <pc:sldMk cId="2871737530" sldId="658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59.386" v="3347" actId="207"/>
          <ac:spMkLst>
            <pc:docMk/>
            <pc:sldMk cId="2871737530" sldId="658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23:20.435" v="1156" actId="478"/>
          <ac:cxnSpMkLst>
            <pc:docMk/>
            <pc:sldMk cId="2871737530" sldId="658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9:02.141" v="3348" actId="207"/>
        <pc:sldMkLst>
          <pc:docMk/>
          <pc:sldMk cId="467519752" sldId="661"/>
        </pc:sldMkLst>
        <pc:spChg chg="mod">
          <ac:chgData name="Mike B" userId="5c4bf6a326bf31f5" providerId="LiveId" clId="{7DF94DDA-9ECE-405F-9D9F-F38BC4F3E028}" dt="2021-03-01T04:09:02.141" v="3348" actId="207"/>
          <ac:spMkLst>
            <pc:docMk/>
            <pc:sldMk cId="467519752" sldId="661"/>
            <ac:spMk id="3" creationId="{00000000-0000-0000-0000-000000000000}"/>
          </ac:spMkLst>
        </pc:spChg>
        <pc:picChg chg="add mod">
          <ac:chgData name="Mike B" userId="5c4bf6a326bf31f5" providerId="LiveId" clId="{7DF94DDA-9ECE-405F-9D9F-F38BC4F3E028}" dt="2021-03-01T00:07:54.454" v="2654" actId="1076"/>
          <ac:picMkLst>
            <pc:docMk/>
            <pc:sldMk cId="467519752" sldId="661"/>
            <ac:picMk id="2050" creationId="{E0D243AB-5CE5-4046-A7B0-F1070AFC5DF4}"/>
          </ac:picMkLst>
        </pc:picChg>
        <pc:cxnChg chg="del">
          <ac:chgData name="Mike B" userId="5c4bf6a326bf31f5" providerId="LiveId" clId="{7DF94DDA-9ECE-405F-9D9F-F38BC4F3E028}" dt="2021-02-28T15:23:49.119" v="1158" actId="478"/>
          <ac:cxnSpMkLst>
            <pc:docMk/>
            <pc:sldMk cId="467519752" sldId="66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9:05.507" v="3349" actId="207"/>
        <pc:sldMkLst>
          <pc:docMk/>
          <pc:sldMk cId="2470446495" sldId="662"/>
        </pc:sldMkLst>
        <pc:spChg chg="mod">
          <ac:chgData name="Mike B" userId="5c4bf6a326bf31f5" providerId="LiveId" clId="{7DF94DDA-9ECE-405F-9D9F-F38BC4F3E028}" dt="2021-03-01T04:09:05.507" v="3349" actId="207"/>
          <ac:spMkLst>
            <pc:docMk/>
            <pc:sldMk cId="2470446495" sldId="662"/>
            <ac:spMk id="3" creationId="{00000000-0000-0000-0000-000000000000}"/>
          </ac:spMkLst>
        </pc:spChg>
        <pc:picChg chg="add mod">
          <ac:chgData name="Mike B" userId="5c4bf6a326bf31f5" providerId="LiveId" clId="{7DF94DDA-9ECE-405F-9D9F-F38BC4F3E028}" dt="2021-03-01T00:05:38.672" v="2647" actId="1076"/>
          <ac:picMkLst>
            <pc:docMk/>
            <pc:sldMk cId="2470446495" sldId="662"/>
            <ac:picMk id="1026" creationId="{C6CDC256-FF3E-4AE1-A90E-9DB11A3AB3C1}"/>
          </ac:picMkLst>
        </pc:picChg>
        <pc:cxnChg chg="del">
          <ac:chgData name="Mike B" userId="5c4bf6a326bf31f5" providerId="LiveId" clId="{7DF94DDA-9ECE-405F-9D9F-F38BC4F3E028}" dt="2021-02-28T15:24:17.696" v="1160" actId="478"/>
          <ac:cxnSpMkLst>
            <pc:docMk/>
            <pc:sldMk cId="2470446495" sldId="662"/>
            <ac:cxnSpMk id="4" creationId="{00000000-0000-0000-0000-000000000000}"/>
          </ac:cxnSpMkLst>
        </pc:cxnChg>
      </pc:sldChg>
      <pc:sldChg chg="delSp modSp add del mod">
        <pc:chgData name="Mike B" userId="5c4bf6a326bf31f5" providerId="LiveId" clId="{7DF94DDA-9ECE-405F-9D9F-F38BC4F3E028}" dt="2021-02-28T23:52:34.034" v="2222" actId="47"/>
        <pc:sldMkLst>
          <pc:docMk/>
          <pc:sldMk cId="2867110442" sldId="667"/>
        </pc:sldMkLst>
        <pc:spChg chg="mod">
          <ac:chgData name="Mike B" userId="5c4bf6a326bf31f5" providerId="LiveId" clId="{7DF94DDA-9ECE-405F-9D9F-F38BC4F3E028}" dt="2021-02-28T15:21:52.889" v="1153" actId="27636"/>
          <ac:spMkLst>
            <pc:docMk/>
            <pc:sldMk cId="2867110442" sldId="667"/>
            <ac:spMk id="2" creationId="{00000000-0000-0000-0000-000000000000}"/>
          </ac:spMkLst>
        </pc:spChg>
        <pc:cxnChg chg="del">
          <ac:chgData name="Mike B" userId="5c4bf6a326bf31f5" providerId="LiveId" clId="{7DF94DDA-9ECE-405F-9D9F-F38BC4F3E028}" dt="2021-02-28T15:21:55.332" v="1154" actId="478"/>
          <ac:cxnSpMkLst>
            <pc:docMk/>
            <pc:sldMk cId="2867110442" sldId="667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8:51.862" v="3345" actId="207"/>
        <pc:sldMkLst>
          <pc:docMk/>
          <pc:sldMk cId="1971962464" sldId="690"/>
        </pc:sldMkLst>
        <pc:spChg chg="mod">
          <ac:chgData name="Mike B" userId="5c4bf6a326bf31f5" providerId="LiveId" clId="{7DF94DDA-9ECE-405F-9D9F-F38BC4F3E028}" dt="2021-03-01T04:08:51.862" v="3345" actId="207"/>
          <ac:spMkLst>
            <pc:docMk/>
            <pc:sldMk cId="1971962464" sldId="69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9:41.371" v="2091" actId="1036"/>
          <ac:spMkLst>
            <pc:docMk/>
            <pc:sldMk cId="1971962464" sldId="690"/>
            <ac:spMk id="5" creationId="{00000000-0000-0000-0000-000000000000}"/>
          </ac:spMkLst>
        </pc:spChg>
        <pc:spChg chg="mod">
          <ac:chgData name="Mike B" userId="5c4bf6a326bf31f5" providerId="LiveId" clId="{7DF94DDA-9ECE-405F-9D9F-F38BC4F3E028}" dt="2021-02-28T23:49:41.371" v="2091" actId="1036"/>
          <ac:spMkLst>
            <pc:docMk/>
            <pc:sldMk cId="1971962464" sldId="690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2-28T23:49:37.763" v="2081" actId="571"/>
          <ac:spMkLst>
            <pc:docMk/>
            <pc:sldMk cId="1971962464" sldId="690"/>
            <ac:spMk id="8" creationId="{185144BA-6626-4D4E-AE7F-A8E825150BDC}"/>
          </ac:spMkLst>
        </pc:spChg>
        <pc:cxnChg chg="del">
          <ac:chgData name="Mike B" userId="5c4bf6a326bf31f5" providerId="LiveId" clId="{7DF94DDA-9ECE-405F-9D9F-F38BC4F3E028}" dt="2021-02-28T15:19:54.213" v="1149" actId="478"/>
          <ac:cxnSpMkLst>
            <pc:docMk/>
            <pc:sldMk cId="1971962464" sldId="690"/>
            <ac:cxnSpMk id="4" creationId="{00000000-0000-0000-0000-000000000000}"/>
          </ac:cxnSpMkLst>
        </pc:cxnChg>
      </pc:sldChg>
      <pc:sldChg chg="delSp modSp add mod ord modAnim">
        <pc:chgData name="Mike B" userId="5c4bf6a326bf31f5" providerId="LiveId" clId="{7DF94DDA-9ECE-405F-9D9F-F38BC4F3E028}" dt="2021-03-01T05:04:54.704" v="5252"/>
        <pc:sldMkLst>
          <pc:docMk/>
          <pc:sldMk cId="4182831786" sldId="777"/>
        </pc:sldMkLst>
        <pc:spChg chg="mod">
          <ac:chgData name="Mike B" userId="5c4bf6a326bf31f5" providerId="LiveId" clId="{7DF94DDA-9ECE-405F-9D9F-F38BC4F3E028}" dt="2021-03-01T04:49:31.140" v="4273" actId="20577"/>
          <ac:spMkLst>
            <pc:docMk/>
            <pc:sldMk cId="4182831786" sldId="777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5:04:37.827" v="5249" actId="20577"/>
          <ac:spMkLst>
            <pc:docMk/>
            <pc:sldMk cId="4182831786" sldId="777"/>
            <ac:spMk id="3" creationId="{00000000-0000-0000-0000-000000000000}"/>
          </ac:spMkLst>
        </pc:spChg>
        <pc:picChg chg="del">
          <ac:chgData name="Mike B" userId="5c4bf6a326bf31f5" providerId="LiveId" clId="{7DF94DDA-9ECE-405F-9D9F-F38BC4F3E028}" dt="2021-03-01T04:02:18.198" v="3285" actId="478"/>
          <ac:picMkLst>
            <pc:docMk/>
            <pc:sldMk cId="4182831786" sldId="777"/>
            <ac:picMk id="1026" creationId="{CB8555D6-502C-474E-BDBB-06EDBFE03767}"/>
          </ac:picMkLst>
        </pc:picChg>
        <pc:cxnChg chg="del">
          <ac:chgData name="Mike B" userId="5c4bf6a326bf31f5" providerId="LiveId" clId="{7DF94DDA-9ECE-405F-9D9F-F38BC4F3E028}" dt="2021-02-28T15:28:37.831" v="1164" actId="478"/>
          <ac:cxnSpMkLst>
            <pc:docMk/>
            <pc:sldMk cId="4182831786" sldId="777"/>
            <ac:cxnSpMk id="4" creationId="{00000000-0000-0000-0000-000000000000}"/>
          </ac:cxnSpMkLst>
        </pc:cxnChg>
      </pc:sldChg>
      <pc:sldChg chg="modSp add mod ord modAnim">
        <pc:chgData name="Mike B" userId="5c4bf6a326bf31f5" providerId="LiveId" clId="{7DF94DDA-9ECE-405F-9D9F-F38BC4F3E028}" dt="2021-03-01T05:13:57.748" v="5889"/>
        <pc:sldMkLst>
          <pc:docMk/>
          <pc:sldMk cId="2691135494" sldId="778"/>
        </pc:sldMkLst>
        <pc:spChg chg="mod">
          <ac:chgData name="Mike B" userId="5c4bf6a326bf31f5" providerId="LiveId" clId="{7DF94DDA-9ECE-405F-9D9F-F38BC4F3E028}" dt="2021-03-01T05:13:32.948" v="5886" actId="20577"/>
          <ac:spMkLst>
            <pc:docMk/>
            <pc:sldMk cId="2691135494" sldId="778"/>
            <ac:spMk id="3" creationId="{00000000-0000-0000-0000-000000000000}"/>
          </ac:spMkLst>
        </pc:spChg>
      </pc:sldChg>
      <pc:sldChg chg="modSp add del mod">
        <pc:chgData name="Mike B" userId="5c4bf6a326bf31f5" providerId="LiveId" clId="{7DF94DDA-9ECE-405F-9D9F-F38BC4F3E028}" dt="2021-03-01T05:22:41.563" v="5892" actId="2696"/>
        <pc:sldMkLst>
          <pc:docMk/>
          <pc:sldMk cId="224866087" sldId="779"/>
        </pc:sldMkLst>
        <pc:spChg chg="mod">
          <ac:chgData name="Mike B" userId="5c4bf6a326bf31f5" providerId="LiveId" clId="{7DF94DDA-9ECE-405F-9D9F-F38BC4F3E028}" dt="2021-03-01T04:45:05.724" v="4146" actId="20577"/>
          <ac:spMkLst>
            <pc:docMk/>
            <pc:sldMk cId="224866087" sldId="779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45:09.474" v="4148" actId="20577"/>
          <ac:spMkLst>
            <pc:docMk/>
            <pc:sldMk cId="224866087" sldId="779"/>
            <ac:spMk id="3" creationId="{00000000-0000-0000-0000-000000000000}"/>
          </ac:spMkLst>
        </pc:spChg>
      </pc:sldChg>
      <pc:sldChg chg="modSp add mod">
        <pc:chgData name="Mike B" userId="5c4bf6a326bf31f5" providerId="LiveId" clId="{7DF94DDA-9ECE-405F-9D9F-F38BC4F3E028}" dt="2021-03-01T05:28:41.373" v="6418" actId="113"/>
        <pc:sldMkLst>
          <pc:docMk/>
          <pc:sldMk cId="494230690" sldId="780"/>
        </pc:sldMkLst>
        <pc:spChg chg="mod">
          <ac:chgData name="Mike B" userId="5c4bf6a326bf31f5" providerId="LiveId" clId="{7DF94DDA-9ECE-405F-9D9F-F38BC4F3E028}" dt="2021-03-01T04:46:16.233" v="4219" actId="20577"/>
          <ac:spMkLst>
            <pc:docMk/>
            <pc:sldMk cId="494230690" sldId="780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5:28:41.373" v="6418" actId="113"/>
          <ac:spMkLst>
            <pc:docMk/>
            <pc:sldMk cId="494230690" sldId="780"/>
            <ac:spMk id="3" creationId="{00000000-0000-0000-0000-000000000000}"/>
          </ac:spMkLst>
        </pc:spChg>
      </pc:sldChg>
      <pc:sldChg chg="modSp add modAnim">
        <pc:chgData name="Mike B" userId="5c4bf6a326bf31f5" providerId="LiveId" clId="{7DF94DDA-9ECE-405F-9D9F-F38BC4F3E028}" dt="2021-03-01T05:16:38.528" v="5891" actId="113"/>
        <pc:sldMkLst>
          <pc:docMk/>
          <pc:sldMk cId="1889596787" sldId="781"/>
        </pc:sldMkLst>
        <pc:spChg chg="mod">
          <ac:chgData name="Mike B" userId="5c4bf6a326bf31f5" providerId="LiveId" clId="{7DF94DDA-9ECE-405F-9D9F-F38BC4F3E028}" dt="2021-03-01T05:16:38.528" v="5891" actId="113"/>
          <ac:spMkLst>
            <pc:docMk/>
            <pc:sldMk cId="1889596787" sldId="781"/>
            <ac:spMk id="3" creationId="{00000000-0000-0000-0000-000000000000}"/>
          </ac:spMkLst>
        </pc:spChg>
      </pc:sldChg>
      <pc:sldChg chg="modSp add mod">
        <pc:chgData name="Mike B" userId="5c4bf6a326bf31f5" providerId="LiveId" clId="{7DF94DDA-9ECE-405F-9D9F-F38BC4F3E028}" dt="2021-03-01T05:33:47.333" v="6739" actId="113"/>
        <pc:sldMkLst>
          <pc:docMk/>
          <pc:sldMk cId="184063669" sldId="782"/>
        </pc:sldMkLst>
        <pc:spChg chg="mod">
          <ac:chgData name="Mike B" userId="5c4bf6a326bf31f5" providerId="LiveId" clId="{7DF94DDA-9ECE-405F-9D9F-F38BC4F3E028}" dt="2021-03-01T05:33:47.333" v="6739" actId="113"/>
          <ac:spMkLst>
            <pc:docMk/>
            <pc:sldMk cId="184063669" sldId="782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634830DA-9641-4EFA-91C3-CED7A6CF948E}"/>
    <pc:docChg chg="undo redo custSel addSld delSld modSld sldOrd">
      <pc:chgData name="Mike B" userId="5c4bf6a326bf31f5" providerId="LiveId" clId="{634830DA-9641-4EFA-91C3-CED7A6CF948E}" dt="2021-02-08T14:09:39.022" v="6172" actId="113"/>
      <pc:docMkLst>
        <pc:docMk/>
      </pc:docMkLst>
      <pc:sldChg chg="addSp modSp mod">
        <pc:chgData name="Mike B" userId="5c4bf6a326bf31f5" providerId="LiveId" clId="{634830DA-9641-4EFA-91C3-CED7A6CF948E}" dt="2021-02-07T22:27:17.188" v="497" actId="1076"/>
        <pc:sldMkLst>
          <pc:docMk/>
          <pc:sldMk cId="0" sldId="256"/>
        </pc:sldMkLst>
        <pc:spChg chg="mod">
          <ac:chgData name="Mike B" userId="5c4bf6a326bf31f5" providerId="LiveId" clId="{634830DA-9641-4EFA-91C3-CED7A6CF948E}" dt="2021-02-06T20:58:37.477" v="42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634830DA-9641-4EFA-91C3-CED7A6CF948E}" dt="2021-02-07T21:47:56.874" v="248" actId="20577"/>
          <ac:spMkLst>
            <pc:docMk/>
            <pc:sldMk cId="0" sldId="256"/>
            <ac:spMk id="2051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27:17.188" v="497" actId="1076"/>
          <ac:picMkLst>
            <pc:docMk/>
            <pc:sldMk cId="0" sldId="256"/>
            <ac:picMk id="2" creationId="{8CB9F1A3-C69F-4449-9172-D3D2A61AAF3E}"/>
          </ac:picMkLst>
        </pc:picChg>
      </pc:sldChg>
      <pc:sldChg chg="modSp mod">
        <pc:chgData name="Mike B" userId="5c4bf6a326bf31f5" providerId="LiveId" clId="{634830DA-9641-4EFA-91C3-CED7A6CF948E}" dt="2021-02-07T22:08:37.693" v="304" actId="20577"/>
        <pc:sldMkLst>
          <pc:docMk/>
          <pc:sldMk cId="0" sldId="259"/>
        </pc:sldMkLst>
        <pc:spChg chg="mod">
          <ac:chgData name="Mike B" userId="5c4bf6a326bf31f5" providerId="LiveId" clId="{634830DA-9641-4EFA-91C3-CED7A6CF948E}" dt="2021-02-07T22:08:37.693" v="304" actId="20577"/>
          <ac:spMkLst>
            <pc:docMk/>
            <pc:sldMk cId="0" sldId="259"/>
            <ac:spMk id="7782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9.776" v="220" actId="47"/>
        <pc:sldMkLst>
          <pc:docMk/>
          <pc:sldMk cId="0" sldId="261"/>
        </pc:sldMkLst>
      </pc:sldChg>
      <pc:sldChg chg="del">
        <pc:chgData name="Mike B" userId="5c4bf6a326bf31f5" providerId="LiveId" clId="{634830DA-9641-4EFA-91C3-CED7A6CF948E}" dt="2021-02-07T21:41:56.769" v="208" actId="47"/>
        <pc:sldMkLst>
          <pc:docMk/>
          <pc:sldMk cId="0" sldId="262"/>
        </pc:sldMkLst>
      </pc:sldChg>
      <pc:sldChg chg="del">
        <pc:chgData name="Mike B" userId="5c4bf6a326bf31f5" providerId="LiveId" clId="{634830DA-9641-4EFA-91C3-CED7A6CF948E}" dt="2021-02-07T21:49:27.591" v="250" actId="47"/>
        <pc:sldMkLst>
          <pc:docMk/>
          <pc:sldMk cId="0" sldId="265"/>
        </pc:sldMkLst>
      </pc:sldChg>
      <pc:sldChg chg="del">
        <pc:chgData name="Mike B" userId="5c4bf6a326bf31f5" providerId="LiveId" clId="{634830DA-9641-4EFA-91C3-CED7A6CF948E}" dt="2021-02-07T21:49:43.328" v="252" actId="47"/>
        <pc:sldMkLst>
          <pc:docMk/>
          <pc:sldMk cId="0" sldId="266"/>
        </pc:sldMkLst>
      </pc:sldChg>
      <pc:sldChg chg="del">
        <pc:chgData name="Mike B" userId="5c4bf6a326bf31f5" providerId="LiveId" clId="{634830DA-9641-4EFA-91C3-CED7A6CF948E}" dt="2021-02-07T21:41:56.106" v="207" actId="47"/>
        <pc:sldMkLst>
          <pc:docMk/>
          <pc:sldMk cId="0" sldId="267"/>
        </pc:sldMkLst>
      </pc:sldChg>
      <pc:sldChg chg="modSp mod ord">
        <pc:chgData name="Mike B" userId="5c4bf6a326bf31f5" providerId="LiveId" clId="{634830DA-9641-4EFA-91C3-CED7A6CF948E}" dt="2021-02-07T23:03:17.969" v="1465" actId="113"/>
        <pc:sldMkLst>
          <pc:docMk/>
          <pc:sldMk cId="0" sldId="286"/>
        </pc:sldMkLst>
        <pc:spChg chg="mod">
          <ac:chgData name="Mike B" userId="5c4bf6a326bf31f5" providerId="LiveId" clId="{634830DA-9641-4EFA-91C3-CED7A6CF948E}" dt="2021-02-07T23:03:17.969" v="1465" actId="113"/>
          <ac:spMkLst>
            <pc:docMk/>
            <pc:sldMk cId="0" sldId="286"/>
            <ac:spMk id="118787" creationId="{00000000-0000-0000-0000-000000000000}"/>
          </ac:spMkLst>
        </pc:spChg>
      </pc:sldChg>
      <pc:sldChg chg="modSp mod">
        <pc:chgData name="Mike B" userId="5c4bf6a326bf31f5" providerId="LiveId" clId="{634830DA-9641-4EFA-91C3-CED7A6CF948E}" dt="2021-02-07T23:42:18.199" v="2404" actId="20578"/>
        <pc:sldMkLst>
          <pc:docMk/>
          <pc:sldMk cId="0" sldId="287"/>
        </pc:sldMkLst>
        <pc:spChg chg="mod">
          <ac:chgData name="Mike B" userId="5c4bf6a326bf31f5" providerId="LiveId" clId="{634830DA-9641-4EFA-91C3-CED7A6CF948E}" dt="2021-02-07T21:36:21.436" v="65" actId="20577"/>
          <ac:spMkLst>
            <pc:docMk/>
            <pc:sldMk cId="0" sldId="287"/>
            <ac:spMk id="119810" creationId="{00000000-0000-0000-0000-000000000000}"/>
          </ac:spMkLst>
        </pc:spChg>
        <pc:spChg chg="mod">
          <ac:chgData name="Mike B" userId="5c4bf6a326bf31f5" providerId="LiveId" clId="{634830DA-9641-4EFA-91C3-CED7A6CF948E}" dt="2021-02-07T23:42:18.199" v="2404" actId="20578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9:38.140" v="251" actId="47"/>
        <pc:sldMkLst>
          <pc:docMk/>
          <pc:sldMk cId="0" sldId="288"/>
        </pc:sldMkLst>
      </pc:sldChg>
      <pc:sldChg chg="modSp mod">
        <pc:chgData name="Mike B" userId="5c4bf6a326bf31f5" providerId="LiveId" clId="{634830DA-9641-4EFA-91C3-CED7A6CF948E}" dt="2021-02-07T22:08:10.497" v="296" actId="20577"/>
        <pc:sldMkLst>
          <pc:docMk/>
          <pc:sldMk cId="0" sldId="289"/>
        </pc:sldMkLst>
        <pc:spChg chg="mod">
          <ac:chgData name="Mike B" userId="5c4bf6a326bf31f5" providerId="LiveId" clId="{634830DA-9641-4EFA-91C3-CED7A6CF948E}" dt="2021-02-07T22:08:10.497" v="296" actId="20577"/>
          <ac:spMkLst>
            <pc:docMk/>
            <pc:sldMk cId="0" sldId="289"/>
            <ac:spMk id="122883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9.323" v="219" actId="47"/>
        <pc:sldMkLst>
          <pc:docMk/>
          <pc:sldMk cId="0" sldId="290"/>
        </pc:sldMkLst>
      </pc:sldChg>
      <pc:sldChg chg="del">
        <pc:chgData name="Mike B" userId="5c4bf6a326bf31f5" providerId="LiveId" clId="{634830DA-9641-4EFA-91C3-CED7A6CF948E}" dt="2021-02-07T21:42:10.744" v="221" actId="47"/>
        <pc:sldMkLst>
          <pc:docMk/>
          <pc:sldMk cId="0" sldId="291"/>
        </pc:sldMkLst>
      </pc:sldChg>
      <pc:sldChg chg="del">
        <pc:chgData name="Mike B" userId="5c4bf6a326bf31f5" providerId="LiveId" clId="{634830DA-9641-4EFA-91C3-CED7A6CF948E}" dt="2021-02-07T21:42:13.178" v="226" actId="47"/>
        <pc:sldMkLst>
          <pc:docMk/>
          <pc:sldMk cId="0" sldId="292"/>
        </pc:sldMkLst>
      </pc:sldChg>
      <pc:sldChg chg="del">
        <pc:chgData name="Mike B" userId="5c4bf6a326bf31f5" providerId="LiveId" clId="{634830DA-9641-4EFA-91C3-CED7A6CF948E}" dt="2021-02-07T21:42:19.978" v="234" actId="47"/>
        <pc:sldMkLst>
          <pc:docMk/>
          <pc:sldMk cId="0" sldId="294"/>
        </pc:sldMkLst>
      </pc:sldChg>
      <pc:sldChg chg="del">
        <pc:chgData name="Mike B" userId="5c4bf6a326bf31f5" providerId="LiveId" clId="{634830DA-9641-4EFA-91C3-CED7A6CF948E}" dt="2021-02-07T21:42:12.355" v="224" actId="47"/>
        <pc:sldMkLst>
          <pc:docMk/>
          <pc:sldMk cId="0" sldId="295"/>
        </pc:sldMkLst>
      </pc:sldChg>
      <pc:sldChg chg="del">
        <pc:chgData name="Mike B" userId="5c4bf6a326bf31f5" providerId="LiveId" clId="{634830DA-9641-4EFA-91C3-CED7A6CF948E}" dt="2021-02-07T21:42:28.478" v="235" actId="47"/>
        <pc:sldMkLst>
          <pc:docMk/>
          <pc:sldMk cId="0" sldId="296"/>
        </pc:sldMkLst>
      </pc:sldChg>
      <pc:sldChg chg="modSp modAnim">
        <pc:chgData name="Mike B" userId="5c4bf6a326bf31f5" providerId="LiveId" clId="{634830DA-9641-4EFA-91C3-CED7A6CF948E}" dt="2021-02-08T14:09:39.022" v="6172" actId="113"/>
        <pc:sldMkLst>
          <pc:docMk/>
          <pc:sldMk cId="0" sldId="314"/>
        </pc:sldMkLst>
        <pc:spChg chg="mod">
          <ac:chgData name="Mike B" userId="5c4bf6a326bf31f5" providerId="LiveId" clId="{634830DA-9641-4EFA-91C3-CED7A6CF948E}" dt="2021-02-08T14:09:39.022" v="6172" actId="113"/>
          <ac:spMkLst>
            <pc:docMk/>
            <pc:sldMk cId="0" sldId="314"/>
            <ac:spMk id="12291" creationId="{00000000-0000-0000-0000-000000000000}"/>
          </ac:spMkLst>
        </pc:spChg>
      </pc:sldChg>
      <pc:sldChg chg="modSp modAnim">
        <pc:chgData name="Mike B" userId="5c4bf6a326bf31f5" providerId="LiveId" clId="{634830DA-9641-4EFA-91C3-CED7A6CF948E}" dt="2021-02-07T23:02:54.708" v="1458" actId="20577"/>
        <pc:sldMkLst>
          <pc:docMk/>
          <pc:sldMk cId="0" sldId="315"/>
        </pc:sldMkLst>
        <pc:spChg chg="mod">
          <ac:chgData name="Mike B" userId="5c4bf6a326bf31f5" providerId="LiveId" clId="{634830DA-9641-4EFA-91C3-CED7A6CF948E}" dt="2021-02-07T23:02:54.708" v="1458" actId="20577"/>
          <ac:spMkLst>
            <pc:docMk/>
            <pc:sldMk cId="0" sldId="315"/>
            <ac:spMk id="13315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1:41.074" v="195" actId="47"/>
        <pc:sldMkLst>
          <pc:docMk/>
          <pc:sldMk cId="0" sldId="317"/>
        </pc:sldMkLst>
      </pc:sldChg>
      <pc:sldChg chg="del">
        <pc:chgData name="Mike B" userId="5c4bf6a326bf31f5" providerId="LiveId" clId="{634830DA-9641-4EFA-91C3-CED7A6CF948E}" dt="2021-02-07T21:41:42.682" v="196" actId="47"/>
        <pc:sldMkLst>
          <pc:docMk/>
          <pc:sldMk cId="0" sldId="318"/>
        </pc:sldMkLst>
      </pc:sldChg>
      <pc:sldChg chg="del">
        <pc:chgData name="Mike B" userId="5c4bf6a326bf31f5" providerId="LiveId" clId="{634830DA-9641-4EFA-91C3-CED7A6CF948E}" dt="2021-02-07T21:41:44.789" v="198" actId="47"/>
        <pc:sldMkLst>
          <pc:docMk/>
          <pc:sldMk cId="0" sldId="320"/>
        </pc:sldMkLst>
      </pc:sldChg>
      <pc:sldChg chg="del">
        <pc:chgData name="Mike B" userId="5c4bf6a326bf31f5" providerId="LiveId" clId="{634830DA-9641-4EFA-91C3-CED7A6CF948E}" dt="2021-02-07T21:42:11.666" v="223" actId="47"/>
        <pc:sldMkLst>
          <pc:docMk/>
          <pc:sldMk cId="0" sldId="331"/>
        </pc:sldMkLst>
      </pc:sldChg>
      <pc:sldChg chg="add del">
        <pc:chgData name="Mike B" userId="5c4bf6a326bf31f5" providerId="LiveId" clId="{634830DA-9641-4EFA-91C3-CED7A6CF948E}" dt="2021-02-07T21:42:03.044" v="211" actId="47"/>
        <pc:sldMkLst>
          <pc:docMk/>
          <pc:sldMk cId="0" sldId="332"/>
        </pc:sldMkLst>
      </pc:sldChg>
      <pc:sldChg chg="del">
        <pc:chgData name="Mike B" userId="5c4bf6a326bf31f5" providerId="LiveId" clId="{634830DA-9641-4EFA-91C3-CED7A6CF948E}" dt="2021-02-07T21:42:03.929" v="212" actId="47"/>
        <pc:sldMkLst>
          <pc:docMk/>
          <pc:sldMk cId="0" sldId="333"/>
        </pc:sldMkLst>
      </pc:sldChg>
      <pc:sldChg chg="del">
        <pc:chgData name="Mike B" userId="5c4bf6a326bf31f5" providerId="LiveId" clId="{634830DA-9641-4EFA-91C3-CED7A6CF948E}" dt="2021-02-07T21:42:04.416" v="213" actId="47"/>
        <pc:sldMkLst>
          <pc:docMk/>
          <pc:sldMk cId="0" sldId="334"/>
        </pc:sldMkLst>
      </pc:sldChg>
      <pc:sldChg chg="del">
        <pc:chgData name="Mike B" userId="5c4bf6a326bf31f5" providerId="LiveId" clId="{634830DA-9641-4EFA-91C3-CED7A6CF948E}" dt="2021-02-07T21:42:05.103" v="214" actId="47"/>
        <pc:sldMkLst>
          <pc:docMk/>
          <pc:sldMk cId="0" sldId="335"/>
        </pc:sldMkLst>
      </pc:sldChg>
      <pc:sldChg chg="del">
        <pc:chgData name="Mike B" userId="5c4bf6a326bf31f5" providerId="LiveId" clId="{634830DA-9641-4EFA-91C3-CED7A6CF948E}" dt="2021-02-07T21:41:44.111" v="197" actId="47"/>
        <pc:sldMkLst>
          <pc:docMk/>
          <pc:sldMk cId="0" sldId="337"/>
        </pc:sldMkLst>
      </pc:sldChg>
      <pc:sldChg chg="del">
        <pc:chgData name="Mike B" userId="5c4bf6a326bf31f5" providerId="LiveId" clId="{634830DA-9641-4EFA-91C3-CED7A6CF948E}" dt="2021-02-07T21:36:08.772" v="60" actId="2696"/>
        <pc:sldMkLst>
          <pc:docMk/>
          <pc:sldMk cId="295047715" sldId="341"/>
        </pc:sldMkLst>
      </pc:sldChg>
      <pc:sldChg chg="modSp mod">
        <pc:chgData name="Mike B" userId="5c4bf6a326bf31f5" providerId="LiveId" clId="{634830DA-9641-4EFA-91C3-CED7A6CF948E}" dt="2021-02-07T21:49:10.096" v="249" actId="20577"/>
        <pc:sldMkLst>
          <pc:docMk/>
          <pc:sldMk cId="1782408873" sldId="342"/>
        </pc:sldMkLst>
        <pc:spChg chg="mod">
          <ac:chgData name="Mike B" userId="5c4bf6a326bf31f5" providerId="LiveId" clId="{634830DA-9641-4EFA-91C3-CED7A6CF948E}" dt="2021-02-07T21:49:10.096" v="249" actId="20577"/>
          <ac:spMkLst>
            <pc:docMk/>
            <pc:sldMk cId="1782408873" sldId="342"/>
            <ac:spMk id="3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8.145" v="218" actId="47"/>
        <pc:sldMkLst>
          <pc:docMk/>
          <pc:sldMk cId="711645799" sldId="343"/>
        </pc:sldMkLst>
      </pc:sldChg>
      <pc:sldChg chg="addSp modSp add mod">
        <pc:chgData name="Mike B" userId="5c4bf6a326bf31f5" providerId="LiveId" clId="{634830DA-9641-4EFA-91C3-CED7A6CF948E}" dt="2021-02-08T00:54:30.555" v="3262" actId="20577"/>
        <pc:sldMkLst>
          <pc:docMk/>
          <pc:sldMk cId="1183369332" sldId="343"/>
        </pc:sldMkLst>
        <pc:spChg chg="mod">
          <ac:chgData name="Mike B" userId="5c4bf6a326bf31f5" providerId="LiveId" clId="{634830DA-9641-4EFA-91C3-CED7A6CF948E}" dt="2021-02-08T00:53:31.358" v="3092" actId="20577"/>
          <ac:spMkLst>
            <pc:docMk/>
            <pc:sldMk cId="1183369332" sldId="343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0:54:30.555" v="3262" actId="20577"/>
          <ac:spMkLst>
            <pc:docMk/>
            <pc:sldMk cId="1183369332" sldId="343"/>
            <ac:spMk id="118787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38:03.130" v="606" actId="1076"/>
          <ac:picMkLst>
            <pc:docMk/>
            <pc:sldMk cId="1183369332" sldId="343"/>
            <ac:picMk id="4098" creationId="{4A78E06A-46A6-47EC-A3AB-FC39FAA397A2}"/>
          </ac:picMkLst>
        </pc:picChg>
      </pc:sldChg>
      <pc:sldChg chg="del">
        <pc:chgData name="Mike B" userId="5c4bf6a326bf31f5" providerId="LiveId" clId="{634830DA-9641-4EFA-91C3-CED7A6CF948E}" dt="2021-02-07T21:42:12.812" v="225" actId="47"/>
        <pc:sldMkLst>
          <pc:docMk/>
          <pc:sldMk cId="2809729450" sldId="344"/>
        </pc:sldMkLst>
      </pc:sldChg>
      <pc:sldChg chg="addSp modSp add mod">
        <pc:chgData name="Mike B" userId="5c4bf6a326bf31f5" providerId="LiveId" clId="{634830DA-9641-4EFA-91C3-CED7A6CF948E}" dt="2021-02-07T22:36:32.830" v="601" actId="1076"/>
        <pc:sldMkLst>
          <pc:docMk/>
          <pc:sldMk cId="3084806832" sldId="344"/>
        </pc:sldMkLst>
        <pc:spChg chg="mod">
          <ac:chgData name="Mike B" userId="5c4bf6a326bf31f5" providerId="LiveId" clId="{634830DA-9641-4EFA-91C3-CED7A6CF948E}" dt="2021-02-07T22:32:41.651" v="514" actId="5793"/>
          <ac:spMkLst>
            <pc:docMk/>
            <pc:sldMk cId="3084806832" sldId="344"/>
            <ac:spMk id="119810" creationId="{00000000-0000-0000-0000-000000000000}"/>
          </ac:spMkLst>
        </pc:spChg>
        <pc:spChg chg="mod">
          <ac:chgData name="Mike B" userId="5c4bf6a326bf31f5" providerId="LiveId" clId="{634830DA-9641-4EFA-91C3-CED7A6CF948E}" dt="2021-02-07T22:34:53.407" v="589" actId="14100"/>
          <ac:spMkLst>
            <pc:docMk/>
            <pc:sldMk cId="3084806832" sldId="344"/>
            <ac:spMk id="119811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35:00.855" v="592" actId="14100"/>
          <ac:picMkLst>
            <pc:docMk/>
            <pc:sldMk cId="3084806832" sldId="344"/>
            <ac:picMk id="3074" creationId="{47303D20-448D-42A7-8DBD-45E1188F20B2}"/>
          </ac:picMkLst>
        </pc:picChg>
        <pc:picChg chg="add mod">
          <ac:chgData name="Mike B" userId="5c4bf6a326bf31f5" providerId="LiveId" clId="{634830DA-9641-4EFA-91C3-CED7A6CF948E}" dt="2021-02-07T22:35:24.764" v="596" actId="14100"/>
          <ac:picMkLst>
            <pc:docMk/>
            <pc:sldMk cId="3084806832" sldId="344"/>
            <ac:picMk id="3076" creationId="{587E7A57-0616-4AA4-B285-F5A707379E2E}"/>
          </ac:picMkLst>
        </pc:picChg>
        <pc:picChg chg="add mod">
          <ac:chgData name="Mike B" userId="5c4bf6a326bf31f5" providerId="LiveId" clId="{634830DA-9641-4EFA-91C3-CED7A6CF948E}" dt="2021-02-07T22:36:32.830" v="601" actId="1076"/>
          <ac:picMkLst>
            <pc:docMk/>
            <pc:sldMk cId="3084806832" sldId="344"/>
            <ac:picMk id="3078" creationId="{BEFD212F-CAF2-4396-A842-AF2152EFBB9D}"/>
          </ac:picMkLst>
        </pc:picChg>
      </pc:sldChg>
      <pc:sldChg chg="modSp add mod ord">
        <pc:chgData name="Mike B" userId="5c4bf6a326bf31f5" providerId="LiveId" clId="{634830DA-9641-4EFA-91C3-CED7A6CF948E}" dt="2021-02-07T22:53:05.565" v="972" actId="20577"/>
        <pc:sldMkLst>
          <pc:docMk/>
          <pc:sldMk cId="2010948640" sldId="345"/>
        </pc:sldMkLst>
        <pc:spChg chg="mod">
          <ac:chgData name="Mike B" userId="5c4bf6a326bf31f5" providerId="LiveId" clId="{634830DA-9641-4EFA-91C3-CED7A6CF948E}" dt="2021-02-07T22:41:42.504" v="660" actId="20577"/>
          <ac:spMkLst>
            <pc:docMk/>
            <pc:sldMk cId="2010948640" sldId="345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7T22:53:05.565" v="972" actId="20577"/>
          <ac:spMkLst>
            <pc:docMk/>
            <pc:sldMk cId="2010948640" sldId="345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4.184" v="228" actId="47"/>
        <pc:sldMkLst>
          <pc:docMk/>
          <pc:sldMk cId="3306523549" sldId="346"/>
        </pc:sldMkLst>
      </pc:sldChg>
      <pc:sldChg chg="modSp add mod">
        <pc:chgData name="Mike B" userId="5c4bf6a326bf31f5" providerId="LiveId" clId="{634830DA-9641-4EFA-91C3-CED7A6CF948E}" dt="2021-02-07T23:01:48.791" v="1457" actId="20577"/>
        <pc:sldMkLst>
          <pc:docMk/>
          <pc:sldMk cId="3488452319" sldId="346"/>
        </pc:sldMkLst>
        <pc:spChg chg="mod">
          <ac:chgData name="Mike B" userId="5c4bf6a326bf31f5" providerId="LiveId" clId="{634830DA-9641-4EFA-91C3-CED7A6CF948E}" dt="2021-02-07T22:54:35.990" v="1079"/>
          <ac:spMkLst>
            <pc:docMk/>
            <pc:sldMk cId="3488452319" sldId="346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7T23:01:48.791" v="1457" actId="20577"/>
          <ac:spMkLst>
            <pc:docMk/>
            <pc:sldMk cId="3488452319" sldId="346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5.305" v="230" actId="47"/>
        <pc:sldMkLst>
          <pc:docMk/>
          <pc:sldMk cId="3635972785" sldId="347"/>
        </pc:sldMkLst>
      </pc:sldChg>
      <pc:sldChg chg="modSp add mod">
        <pc:chgData name="Mike B" userId="5c4bf6a326bf31f5" providerId="LiveId" clId="{634830DA-9641-4EFA-91C3-CED7A6CF948E}" dt="2021-02-08T13:43:26.433" v="6147" actId="20577"/>
        <pc:sldMkLst>
          <pc:docMk/>
          <pc:sldMk cId="3867550512" sldId="347"/>
        </pc:sldMkLst>
        <pc:spChg chg="mod">
          <ac:chgData name="Mike B" userId="5c4bf6a326bf31f5" providerId="LiveId" clId="{634830DA-9641-4EFA-91C3-CED7A6CF948E}" dt="2021-02-07T23:05:06.005" v="1502" actId="20577"/>
          <ac:spMkLst>
            <pc:docMk/>
            <pc:sldMk cId="3867550512" sldId="347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43:26.433" v="6147" actId="20577"/>
          <ac:spMkLst>
            <pc:docMk/>
            <pc:sldMk cId="3867550512" sldId="347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8.599" v="231" actId="47"/>
        <pc:sldMkLst>
          <pc:docMk/>
          <pc:sldMk cId="457644681" sldId="348"/>
        </pc:sldMkLst>
      </pc:sldChg>
      <pc:sldChg chg="modSp add mod ord">
        <pc:chgData name="Mike B" userId="5c4bf6a326bf31f5" providerId="LiveId" clId="{634830DA-9641-4EFA-91C3-CED7A6CF948E}" dt="2021-02-08T13:43:08.597" v="6145" actId="20577"/>
        <pc:sldMkLst>
          <pc:docMk/>
          <pc:sldMk cId="1838634856" sldId="348"/>
        </pc:sldMkLst>
        <pc:spChg chg="mod">
          <ac:chgData name="Mike B" userId="5c4bf6a326bf31f5" providerId="LiveId" clId="{634830DA-9641-4EFA-91C3-CED7A6CF948E}" dt="2021-02-07T23:05:30.542" v="1562" actId="20577"/>
          <ac:spMkLst>
            <pc:docMk/>
            <pc:sldMk cId="1838634856" sldId="348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43:08.597" v="6145" actId="20577"/>
          <ac:spMkLst>
            <pc:docMk/>
            <pc:sldMk cId="1838634856" sldId="34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2:15:07.003" v="4098" actId="20577"/>
        <pc:sldMkLst>
          <pc:docMk/>
          <pc:sldMk cId="3846588128" sldId="349"/>
        </pc:sldMkLst>
        <pc:spChg chg="mod">
          <ac:chgData name="Mike B" userId="5c4bf6a326bf31f5" providerId="LiveId" clId="{634830DA-9641-4EFA-91C3-CED7A6CF948E}" dt="2021-02-08T02:15:07.003" v="4098" actId="20577"/>
          <ac:spMkLst>
            <pc:docMk/>
            <pc:sldMk cId="3846588128" sldId="349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9.158" v="232" actId="47"/>
        <pc:sldMkLst>
          <pc:docMk/>
          <pc:sldMk cId="3970990607" sldId="349"/>
        </pc:sldMkLst>
      </pc:sldChg>
      <pc:sldChg chg="modSp add mod modAnim">
        <pc:chgData name="Mike B" userId="5c4bf6a326bf31f5" providerId="LiveId" clId="{634830DA-9641-4EFA-91C3-CED7A6CF948E}" dt="2021-02-08T14:08:54.677" v="6169"/>
        <pc:sldMkLst>
          <pc:docMk/>
          <pc:sldMk cId="2437259987" sldId="350"/>
        </pc:sldMkLst>
        <pc:spChg chg="mod">
          <ac:chgData name="Mike B" userId="5c4bf6a326bf31f5" providerId="LiveId" clId="{634830DA-9641-4EFA-91C3-CED7A6CF948E}" dt="2021-02-07T23:32:44.846" v="2114" actId="20577"/>
          <ac:spMkLst>
            <pc:docMk/>
            <pc:sldMk cId="2437259987" sldId="350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50:09.946" v="6151" actId="20577"/>
          <ac:spMkLst>
            <pc:docMk/>
            <pc:sldMk cId="2437259987" sldId="35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13:50:18.589" v="6152" actId="113"/>
        <pc:sldMkLst>
          <pc:docMk/>
          <pc:sldMk cId="1325281248" sldId="351"/>
        </pc:sldMkLst>
        <pc:spChg chg="mod">
          <ac:chgData name="Mike B" userId="5c4bf6a326bf31f5" providerId="LiveId" clId="{634830DA-9641-4EFA-91C3-CED7A6CF948E}" dt="2021-02-07T23:36:34.322" v="2396" actId="20577"/>
          <ac:spMkLst>
            <pc:docMk/>
            <pc:sldMk cId="1325281248" sldId="351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50:18.589" v="6152" actId="113"/>
          <ac:spMkLst>
            <pc:docMk/>
            <pc:sldMk cId="1325281248" sldId="351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14:02:53.758" v="6162" actId="20577"/>
        <pc:sldMkLst>
          <pc:docMk/>
          <pc:sldMk cId="1009829887" sldId="352"/>
        </pc:sldMkLst>
        <pc:spChg chg="mod">
          <ac:chgData name="Mike B" userId="5c4bf6a326bf31f5" providerId="LiveId" clId="{634830DA-9641-4EFA-91C3-CED7A6CF948E}" dt="2021-02-08T14:02:53.758" v="6162" actId="20577"/>
          <ac:spMkLst>
            <pc:docMk/>
            <pc:sldMk cId="1009829887" sldId="352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2:40:37.346" v="5213" actId="313"/>
        <pc:sldMkLst>
          <pc:docMk/>
          <pc:sldMk cId="4231128118" sldId="353"/>
        </pc:sldMkLst>
        <pc:spChg chg="mod">
          <ac:chgData name="Mike B" userId="5c4bf6a326bf31f5" providerId="LiveId" clId="{634830DA-9641-4EFA-91C3-CED7A6CF948E}" dt="2021-02-08T02:36:54.855" v="4786" actId="20577"/>
          <ac:spMkLst>
            <pc:docMk/>
            <pc:sldMk cId="4231128118" sldId="353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40:37.346" v="5213" actId="313"/>
          <ac:spMkLst>
            <pc:docMk/>
            <pc:sldMk cId="4231128118" sldId="353"/>
            <ac:spMk id="118787" creationId="{00000000-0000-0000-0000-000000000000}"/>
          </ac:spMkLst>
        </pc:spChg>
      </pc:sldChg>
      <pc:sldChg chg="addSp modSp add mod">
        <pc:chgData name="Mike B" userId="5c4bf6a326bf31f5" providerId="LiveId" clId="{634830DA-9641-4EFA-91C3-CED7A6CF948E}" dt="2021-02-08T14:06:02.405" v="6165" actId="1076"/>
        <pc:sldMkLst>
          <pc:docMk/>
          <pc:sldMk cId="1264676594" sldId="354"/>
        </pc:sldMkLst>
        <pc:spChg chg="mod">
          <ac:chgData name="Mike B" userId="5c4bf6a326bf31f5" providerId="LiveId" clId="{634830DA-9641-4EFA-91C3-CED7A6CF948E}" dt="2021-02-08T02:42:14.864" v="5216"/>
          <ac:spMkLst>
            <pc:docMk/>
            <pc:sldMk cId="1264676594" sldId="354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45:46.582" v="5432" actId="113"/>
          <ac:spMkLst>
            <pc:docMk/>
            <pc:sldMk cId="1264676594" sldId="354"/>
            <ac:spMk id="118787" creationId="{00000000-0000-0000-0000-000000000000}"/>
          </ac:spMkLst>
        </pc:spChg>
        <pc:picChg chg="add mod">
          <ac:chgData name="Mike B" userId="5c4bf6a326bf31f5" providerId="LiveId" clId="{634830DA-9641-4EFA-91C3-CED7A6CF948E}" dt="2021-02-08T14:06:02.405" v="6165" actId="1076"/>
          <ac:picMkLst>
            <pc:docMk/>
            <pc:sldMk cId="1264676594" sldId="354"/>
            <ac:picMk id="1026" creationId="{A3D5A12F-0B83-403D-8AA6-35F9303DE996}"/>
          </ac:picMkLst>
        </pc:picChg>
      </pc:sldChg>
      <pc:sldChg chg="modSp add mod modAnim">
        <pc:chgData name="Mike B" userId="5c4bf6a326bf31f5" providerId="LiveId" clId="{634830DA-9641-4EFA-91C3-CED7A6CF948E}" dt="2021-02-08T02:55:34.018" v="5724"/>
        <pc:sldMkLst>
          <pc:docMk/>
          <pc:sldMk cId="1206764417" sldId="355"/>
        </pc:sldMkLst>
        <pc:spChg chg="mod">
          <ac:chgData name="Mike B" userId="5c4bf6a326bf31f5" providerId="LiveId" clId="{634830DA-9641-4EFA-91C3-CED7A6CF948E}" dt="2021-02-08T02:49:43.919" v="5529" actId="20577"/>
          <ac:spMkLst>
            <pc:docMk/>
            <pc:sldMk cId="1206764417" sldId="355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1:31.060" v="5604" actId="113"/>
          <ac:spMkLst>
            <pc:docMk/>
            <pc:sldMk cId="1206764417" sldId="355"/>
            <ac:spMk id="118787" creationId="{00000000-0000-0000-0000-000000000000}"/>
          </ac:spMkLst>
        </pc:spChg>
      </pc:sldChg>
      <pc:sldChg chg="add ord modAnim">
        <pc:chgData name="Mike B" userId="5c4bf6a326bf31f5" providerId="LiveId" clId="{634830DA-9641-4EFA-91C3-CED7A6CF948E}" dt="2021-02-08T02:55:20.728" v="5722"/>
        <pc:sldMkLst>
          <pc:docMk/>
          <pc:sldMk cId="961794258" sldId="356"/>
        </pc:sldMkLst>
      </pc:sldChg>
      <pc:sldChg chg="modSp add mod modAnim">
        <pc:chgData name="Mike B" userId="5c4bf6a326bf31f5" providerId="LiveId" clId="{634830DA-9641-4EFA-91C3-CED7A6CF948E}" dt="2021-02-08T02:55:44.063" v="5725"/>
        <pc:sldMkLst>
          <pc:docMk/>
          <pc:sldMk cId="796462156" sldId="357"/>
        </pc:sldMkLst>
        <pc:spChg chg="mod">
          <ac:chgData name="Mike B" userId="5c4bf6a326bf31f5" providerId="LiveId" clId="{634830DA-9641-4EFA-91C3-CED7A6CF948E}" dt="2021-02-08T02:52:15.318" v="5612" actId="20577"/>
          <ac:spMkLst>
            <pc:docMk/>
            <pc:sldMk cId="796462156" sldId="357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3:13.307" v="5655" actId="113"/>
          <ac:spMkLst>
            <pc:docMk/>
            <pc:sldMk cId="796462156" sldId="357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634830DA-9641-4EFA-91C3-CED7A6CF948E}" dt="2021-02-08T02:55:58.455" v="5726"/>
        <pc:sldMkLst>
          <pc:docMk/>
          <pc:sldMk cId="493414955" sldId="358"/>
        </pc:sldMkLst>
        <pc:spChg chg="mod">
          <ac:chgData name="Mike B" userId="5c4bf6a326bf31f5" providerId="LiveId" clId="{634830DA-9641-4EFA-91C3-CED7A6CF948E}" dt="2021-02-08T02:53:33.412" v="5661" actId="20577"/>
          <ac:spMkLst>
            <pc:docMk/>
            <pc:sldMk cId="493414955" sldId="358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4:44.857" v="5720" actId="113"/>
          <ac:spMkLst>
            <pc:docMk/>
            <pc:sldMk cId="493414955" sldId="35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3:05:17.012" v="6142" actId="20577"/>
        <pc:sldMkLst>
          <pc:docMk/>
          <pc:sldMk cId="2010995209" sldId="359"/>
        </pc:sldMkLst>
        <pc:spChg chg="mod">
          <ac:chgData name="Mike B" userId="5c4bf6a326bf31f5" providerId="LiveId" clId="{634830DA-9641-4EFA-91C3-CED7A6CF948E}" dt="2021-02-08T03:05:07.300" v="6107" actId="20577"/>
          <ac:spMkLst>
            <pc:docMk/>
            <pc:sldMk cId="2010995209" sldId="359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3:05:17.012" v="6142" actId="20577"/>
          <ac:spMkLst>
            <pc:docMk/>
            <pc:sldMk cId="2010995209" sldId="359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1:49.093" v="200" actId="47"/>
        <pc:sldMkLst>
          <pc:docMk/>
          <pc:sldMk cId="2084578700" sldId="359"/>
        </pc:sldMkLst>
      </pc:sldChg>
      <pc:sldChg chg="del">
        <pc:chgData name="Mike B" userId="5c4bf6a326bf31f5" providerId="LiveId" clId="{634830DA-9641-4EFA-91C3-CED7A6CF948E}" dt="2021-02-07T21:41:50.475" v="201" actId="47"/>
        <pc:sldMkLst>
          <pc:docMk/>
          <pc:sldMk cId="2905723216" sldId="360"/>
        </pc:sldMkLst>
      </pc:sldChg>
      <pc:sldChg chg="del">
        <pc:chgData name="Mike B" userId="5c4bf6a326bf31f5" providerId="LiveId" clId="{634830DA-9641-4EFA-91C3-CED7A6CF948E}" dt="2021-02-07T21:41:51.197" v="202" actId="47"/>
        <pc:sldMkLst>
          <pc:docMk/>
          <pc:sldMk cId="1910279661" sldId="361"/>
        </pc:sldMkLst>
      </pc:sldChg>
      <pc:sldChg chg="del">
        <pc:chgData name="Mike B" userId="5c4bf6a326bf31f5" providerId="LiveId" clId="{634830DA-9641-4EFA-91C3-CED7A6CF948E}" dt="2021-02-07T21:41:51.807" v="203" actId="47"/>
        <pc:sldMkLst>
          <pc:docMk/>
          <pc:sldMk cId="3271825528" sldId="362"/>
        </pc:sldMkLst>
      </pc:sldChg>
      <pc:sldChg chg="del">
        <pc:chgData name="Mike B" userId="5c4bf6a326bf31f5" providerId="LiveId" clId="{634830DA-9641-4EFA-91C3-CED7A6CF948E}" dt="2021-02-07T21:41:52.442" v="204" actId="47"/>
        <pc:sldMkLst>
          <pc:docMk/>
          <pc:sldMk cId="1635178951" sldId="363"/>
        </pc:sldMkLst>
      </pc:sldChg>
      <pc:sldChg chg="del">
        <pc:chgData name="Mike B" userId="5c4bf6a326bf31f5" providerId="LiveId" clId="{634830DA-9641-4EFA-91C3-CED7A6CF948E}" dt="2021-02-07T21:41:54.734" v="206" actId="47"/>
        <pc:sldMkLst>
          <pc:docMk/>
          <pc:sldMk cId="1324751909" sldId="365"/>
        </pc:sldMkLst>
      </pc:sldChg>
      <pc:sldChg chg="del">
        <pc:chgData name="Mike B" userId="5c4bf6a326bf31f5" providerId="LiveId" clId="{634830DA-9641-4EFA-91C3-CED7A6CF948E}" dt="2021-02-07T21:42:19.609" v="233" actId="47"/>
        <pc:sldMkLst>
          <pc:docMk/>
          <pc:sldMk cId="543614147" sldId="366"/>
        </pc:sldMkLst>
      </pc:sldChg>
      <pc:sldChg chg="del">
        <pc:chgData name="Mike B" userId="5c4bf6a326bf31f5" providerId="LiveId" clId="{634830DA-9641-4EFA-91C3-CED7A6CF948E}" dt="2021-02-07T21:41:47.066" v="199" actId="47"/>
        <pc:sldMkLst>
          <pc:docMk/>
          <pc:sldMk cId="207348884" sldId="367"/>
        </pc:sldMkLst>
      </pc:sldChg>
      <pc:sldChg chg="del">
        <pc:chgData name="Mike B" userId="5c4bf6a326bf31f5" providerId="LiveId" clId="{634830DA-9641-4EFA-91C3-CED7A6CF948E}" dt="2021-02-07T21:42:06.690" v="216" actId="47"/>
        <pc:sldMkLst>
          <pc:docMk/>
          <pc:sldMk cId="1199582729" sldId="368"/>
        </pc:sldMkLst>
      </pc:sldChg>
      <pc:sldChg chg="del">
        <pc:chgData name="Mike B" userId="5c4bf6a326bf31f5" providerId="LiveId" clId="{634830DA-9641-4EFA-91C3-CED7A6CF948E}" dt="2021-02-07T21:42:05.858" v="215" actId="47"/>
        <pc:sldMkLst>
          <pc:docMk/>
          <pc:sldMk cId="1175206898" sldId="379"/>
        </pc:sldMkLst>
      </pc:sldChg>
      <pc:sldChg chg="del">
        <pc:chgData name="Mike B" userId="5c4bf6a326bf31f5" providerId="LiveId" clId="{634830DA-9641-4EFA-91C3-CED7A6CF948E}" dt="2021-02-07T21:42:30.016" v="236" actId="47"/>
        <pc:sldMkLst>
          <pc:docMk/>
          <pc:sldMk cId="531853836" sldId="382"/>
        </pc:sldMkLst>
      </pc:sldChg>
      <pc:sldChg chg="del">
        <pc:chgData name="Mike B" userId="5c4bf6a326bf31f5" providerId="LiveId" clId="{634830DA-9641-4EFA-91C3-CED7A6CF948E}" dt="2021-02-07T21:42:11.232" v="222" actId="47"/>
        <pc:sldMkLst>
          <pc:docMk/>
          <pc:sldMk cId="2006143490" sldId="393"/>
        </pc:sldMkLst>
      </pc:sldChg>
      <pc:sldChg chg="del">
        <pc:chgData name="Mike B" userId="5c4bf6a326bf31f5" providerId="LiveId" clId="{634830DA-9641-4EFA-91C3-CED7A6CF948E}" dt="2021-02-07T21:41:36.408" v="194" actId="47"/>
        <pc:sldMkLst>
          <pc:docMk/>
          <pc:sldMk cId="2426271231" sldId="405"/>
        </pc:sldMkLst>
      </pc:sldChg>
      <pc:sldChg chg="del">
        <pc:chgData name="Mike B" userId="5c4bf6a326bf31f5" providerId="LiveId" clId="{634830DA-9641-4EFA-91C3-CED7A6CF948E}" dt="2021-02-07T21:41:53.489" v="205" actId="47"/>
        <pc:sldMkLst>
          <pc:docMk/>
          <pc:sldMk cId="182394462" sldId="406"/>
        </pc:sldMkLst>
      </pc:sldChg>
      <pc:sldChg chg="del">
        <pc:chgData name="Mike B" userId="5c4bf6a326bf31f5" providerId="LiveId" clId="{634830DA-9641-4EFA-91C3-CED7A6CF948E}" dt="2021-02-07T21:42:14.885" v="229" actId="47"/>
        <pc:sldMkLst>
          <pc:docMk/>
          <pc:sldMk cId="2789903179" sldId="408"/>
        </pc:sldMkLst>
      </pc:sldChg>
      <pc:sldChg chg="del">
        <pc:chgData name="Mike B" userId="5c4bf6a326bf31f5" providerId="LiveId" clId="{634830DA-9641-4EFA-91C3-CED7A6CF948E}" dt="2021-02-07T21:42:13.680" v="227" actId="47"/>
        <pc:sldMkLst>
          <pc:docMk/>
          <pc:sldMk cId="2113507635" sldId="409"/>
        </pc:sldMkLst>
      </pc:sldChg>
      <pc:sldChg chg="del">
        <pc:chgData name="Mike B" userId="5c4bf6a326bf31f5" providerId="LiveId" clId="{634830DA-9641-4EFA-91C3-CED7A6CF948E}" dt="2021-02-07T21:42:07.151" v="217" actId="47"/>
        <pc:sldMkLst>
          <pc:docMk/>
          <pc:sldMk cId="1018312698" sldId="411"/>
        </pc:sldMkLst>
      </pc:sldChg>
    </pc:docChg>
  </pc:docChgLst>
  <pc:docChgLst>
    <pc:chgData name="Mike B" userId="5c4bf6a326bf31f5" providerId="LiveId" clId="{01721422-ED7B-4AF4-BC52-4D10F2F3C73C}"/>
    <pc:docChg chg="modSld">
      <pc:chgData name="Mike B" userId="5c4bf6a326bf31f5" providerId="LiveId" clId="{01721422-ED7B-4AF4-BC52-4D10F2F3C73C}" dt="2024-02-02T12:18:21.049" v="24" actId="20577"/>
      <pc:docMkLst>
        <pc:docMk/>
      </pc:docMkLst>
      <pc:sldChg chg="modSp mod">
        <pc:chgData name="Mike B" userId="5c4bf6a326bf31f5" providerId="LiveId" clId="{01721422-ED7B-4AF4-BC52-4D10F2F3C73C}" dt="2024-02-02T12:17:07.802" v="21" actId="20577"/>
        <pc:sldMkLst>
          <pc:docMk/>
          <pc:sldMk cId="529469595" sldId="360"/>
        </pc:sldMkLst>
        <pc:spChg chg="mod">
          <ac:chgData name="Mike B" userId="5c4bf6a326bf31f5" providerId="LiveId" clId="{01721422-ED7B-4AF4-BC52-4D10F2F3C73C}" dt="2024-02-02T12:17:07.802" v="21" actId="20577"/>
          <ac:spMkLst>
            <pc:docMk/>
            <pc:sldMk cId="529469595" sldId="360"/>
            <ac:spMk id="3" creationId="{00000000-0000-0000-0000-000000000000}"/>
          </ac:spMkLst>
        </pc:spChg>
      </pc:sldChg>
      <pc:sldChg chg="modSp mod">
        <pc:chgData name="Mike B" userId="5c4bf6a326bf31f5" providerId="LiveId" clId="{01721422-ED7B-4AF4-BC52-4D10F2F3C73C}" dt="2024-02-02T12:18:21.049" v="24" actId="20577"/>
        <pc:sldMkLst>
          <pc:docMk/>
          <pc:sldMk cId="3710951061" sldId="361"/>
        </pc:sldMkLst>
        <pc:spChg chg="mod">
          <ac:chgData name="Mike B" userId="5c4bf6a326bf31f5" providerId="LiveId" clId="{01721422-ED7B-4AF4-BC52-4D10F2F3C73C}" dt="2024-02-02T12:18:21.049" v="24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modAnim">
        <pc:chgData name="Mike B" userId="5c4bf6a326bf31f5" providerId="LiveId" clId="{01721422-ED7B-4AF4-BC52-4D10F2F3C73C}" dt="2024-02-02T12:16:48.073" v="20"/>
        <pc:sldMkLst>
          <pc:docMk/>
          <pc:sldMk cId="2370785148" sldId="380"/>
        </pc:sldMkLst>
      </pc:sldChg>
      <pc:sldChg chg="modSp">
        <pc:chgData name="Mike B" userId="5c4bf6a326bf31f5" providerId="LiveId" clId="{01721422-ED7B-4AF4-BC52-4D10F2F3C73C}" dt="2024-02-02T12:13:17.810" v="17" actId="20577"/>
        <pc:sldMkLst>
          <pc:docMk/>
          <pc:sldMk cId="3692545775" sldId="539"/>
        </pc:sldMkLst>
        <pc:spChg chg="mod">
          <ac:chgData name="Mike B" userId="5c4bf6a326bf31f5" providerId="LiveId" clId="{01721422-ED7B-4AF4-BC52-4D10F2F3C73C}" dt="2024-02-02T12:13:17.810" v="17" actId="20577"/>
          <ac:spMkLst>
            <pc:docMk/>
            <pc:sldMk cId="3692545775" sldId="539"/>
            <ac:spMk id="3" creationId="{00000000-0000-0000-0000-000000000000}"/>
          </ac:spMkLst>
        </pc:spChg>
      </pc:sldChg>
      <pc:sldChg chg="modAnim">
        <pc:chgData name="Mike B" userId="5c4bf6a326bf31f5" providerId="LiveId" clId="{01721422-ED7B-4AF4-BC52-4D10F2F3C73C}" dt="2024-02-02T12:14:55.193" v="19"/>
        <pc:sldMkLst>
          <pc:docMk/>
          <pc:sldMk cId="834623402" sldId="547"/>
        </pc:sldMkLst>
      </pc:sldChg>
      <pc:sldChg chg="modAnim">
        <pc:chgData name="Mike B" userId="5c4bf6a326bf31f5" providerId="LiveId" clId="{01721422-ED7B-4AF4-BC52-4D10F2F3C73C}" dt="2024-02-02T12:14:38.008" v="18"/>
        <pc:sldMkLst>
          <pc:docMk/>
          <pc:sldMk cId="3625575901" sldId="551"/>
        </pc:sldMkLst>
      </pc:sldChg>
    </pc:docChg>
  </pc:docChgLst>
  <pc:docChgLst>
    <pc:chgData name="Mike B" userId="5c4bf6a326bf31f5" providerId="LiveId" clId="{5474326C-47B7-4F19-AE21-DC1CDA7C4ACC}"/>
    <pc:docChg chg="undo custSel addSld delSld modSld sldOrd">
      <pc:chgData name="Mike B" userId="5c4bf6a326bf31f5" providerId="LiveId" clId="{5474326C-47B7-4F19-AE21-DC1CDA7C4ACC}" dt="2021-02-15T05:33:39.983" v="7117" actId="47"/>
      <pc:docMkLst>
        <pc:docMk/>
      </pc:docMkLst>
      <pc:sldChg chg="addSp delSp modSp mod">
        <pc:chgData name="Mike B" userId="5c4bf6a326bf31f5" providerId="LiveId" clId="{5474326C-47B7-4F19-AE21-DC1CDA7C4ACC}" dt="2021-02-15T01:18:22.249" v="1243" actId="1035"/>
        <pc:sldMkLst>
          <pc:docMk/>
          <pc:sldMk cId="0" sldId="256"/>
        </pc:sldMkLst>
        <pc:spChg chg="mod">
          <ac:chgData name="Mike B" userId="5c4bf6a326bf31f5" providerId="LiveId" clId="{5474326C-47B7-4F19-AE21-DC1CDA7C4ACC}" dt="2021-02-15T01:18:12.126" v="1232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5474326C-47B7-4F19-AE21-DC1CDA7C4ACC}" dt="2021-02-15T01:18:22.249" v="1243" actId="1035"/>
          <ac:spMkLst>
            <pc:docMk/>
            <pc:sldMk cId="0" sldId="256"/>
            <ac:spMk id="2051" creationId="{00000000-0000-0000-0000-000000000000}"/>
          </ac:spMkLst>
        </pc:spChg>
        <pc:picChg chg="del">
          <ac:chgData name="Mike B" userId="5c4bf6a326bf31f5" providerId="LiveId" clId="{5474326C-47B7-4F19-AE21-DC1CDA7C4ACC}" dt="2021-02-14T18:25:43.093" v="30" actId="478"/>
          <ac:picMkLst>
            <pc:docMk/>
            <pc:sldMk cId="0" sldId="256"/>
            <ac:picMk id="2" creationId="{8CB9F1A3-C69F-4449-9172-D3D2A61AAF3E}"/>
          </ac:picMkLst>
        </pc:picChg>
        <pc:picChg chg="add mod">
          <ac:chgData name="Mike B" userId="5c4bf6a326bf31f5" providerId="LiveId" clId="{5474326C-47B7-4F19-AE21-DC1CDA7C4ACC}" dt="2021-02-15T01:18:18.167" v="1233" actId="1076"/>
          <ac:picMkLst>
            <pc:docMk/>
            <pc:sldMk cId="0" sldId="256"/>
            <ac:picMk id="1026" creationId="{F7CA50F3-6B84-436F-9841-37B8A8433136}"/>
          </ac:picMkLst>
        </pc:pic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58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59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60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86"/>
        </pc:sldMkLst>
      </pc:sldChg>
      <pc:sldChg chg="modSp mod">
        <pc:chgData name="Mike B" userId="5c4bf6a326bf31f5" providerId="LiveId" clId="{5474326C-47B7-4F19-AE21-DC1CDA7C4ACC}" dt="2021-02-15T01:28:00.394" v="1494" actId="113"/>
        <pc:sldMkLst>
          <pc:docMk/>
          <pc:sldMk cId="0" sldId="287"/>
        </pc:sldMkLst>
        <pc:spChg chg="mod">
          <ac:chgData name="Mike B" userId="5c4bf6a326bf31f5" providerId="LiveId" clId="{5474326C-47B7-4F19-AE21-DC1CDA7C4ACC}" dt="2021-02-15T01:28:00.394" v="1494" actId="113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89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314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315"/>
        </pc:sldMkLst>
      </pc:sldChg>
      <pc:sldChg chg="modSp mod">
        <pc:chgData name="Mike B" userId="5c4bf6a326bf31f5" providerId="LiveId" clId="{5474326C-47B7-4F19-AE21-DC1CDA7C4ACC}" dt="2021-02-15T05:02:40.737" v="5831" actId="20577"/>
        <pc:sldMkLst>
          <pc:docMk/>
          <pc:sldMk cId="1782408873" sldId="342"/>
        </pc:sldMkLst>
        <pc:spChg chg="mod">
          <ac:chgData name="Mike B" userId="5c4bf6a326bf31f5" providerId="LiveId" clId="{5474326C-47B7-4F19-AE21-DC1CDA7C4ACC}" dt="2021-02-15T05:02:40.737" v="5831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5474326C-47B7-4F19-AE21-DC1CDA7C4ACC}" dt="2021-02-15T00:32:02.645" v="362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1183369332" sldId="343"/>
        </pc:sldMkLst>
      </pc:sldChg>
      <pc:sldChg chg="del">
        <pc:chgData name="Mike B" userId="5c4bf6a326bf31f5" providerId="LiveId" clId="{5474326C-47B7-4F19-AE21-DC1CDA7C4ACC}" dt="2021-02-15T00:31:44.297" v="294" actId="47"/>
        <pc:sldMkLst>
          <pc:docMk/>
          <pc:sldMk cId="3084806832" sldId="344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2010948640" sldId="345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488452319" sldId="346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867550512" sldId="347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1838634856" sldId="348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846588128" sldId="349"/>
        </pc:sldMkLst>
      </pc:sldChg>
      <pc:sldChg chg="del">
        <pc:chgData name="Mike B" userId="5c4bf6a326bf31f5" providerId="LiveId" clId="{5474326C-47B7-4F19-AE21-DC1CDA7C4ACC}" dt="2021-02-15T00:33:16.501" v="368" actId="47"/>
        <pc:sldMkLst>
          <pc:docMk/>
          <pc:sldMk cId="2437259987" sldId="350"/>
        </pc:sldMkLst>
      </pc:sldChg>
      <pc:sldChg chg="addSp modSp mod ord">
        <pc:chgData name="Mike B" userId="5c4bf6a326bf31f5" providerId="LiveId" clId="{5474326C-47B7-4F19-AE21-DC1CDA7C4ACC}" dt="2021-02-15T02:41:58.119" v="2217"/>
        <pc:sldMkLst>
          <pc:docMk/>
          <pc:sldMk cId="1325281248" sldId="351"/>
        </pc:sldMkLst>
        <pc:spChg chg="mod">
          <ac:chgData name="Mike B" userId="5c4bf6a326bf31f5" providerId="LiveId" clId="{5474326C-47B7-4F19-AE21-DC1CDA7C4ACC}" dt="2021-02-15T01:31:33.537" v="1545" actId="20577"/>
          <ac:spMkLst>
            <pc:docMk/>
            <pc:sldMk cId="1325281248" sldId="351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32:02.619" v="1552" actId="33524"/>
          <ac:spMkLst>
            <pc:docMk/>
            <pc:sldMk cId="1325281248" sldId="351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1:32:17.222" v="1554" actId="1076"/>
          <ac:picMkLst>
            <pc:docMk/>
            <pc:sldMk cId="1325281248" sldId="351"/>
            <ac:picMk id="4" creationId="{53D3FC98-1CD3-49DC-8006-ECB56B39996E}"/>
          </ac:picMkLst>
        </pc:picChg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1009829887" sldId="352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4231128118" sldId="353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1264676594" sldId="354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1206764417" sldId="355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961794258" sldId="356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796462156" sldId="357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493414955" sldId="358"/>
        </pc:sldMkLst>
      </pc:sldChg>
      <pc:sldChg chg="del">
        <pc:chgData name="Mike B" userId="5c4bf6a326bf31f5" providerId="LiveId" clId="{5474326C-47B7-4F19-AE21-DC1CDA7C4ACC}" dt="2021-02-15T01:35:22" v="1555" actId="47"/>
        <pc:sldMkLst>
          <pc:docMk/>
          <pc:sldMk cId="2010995209" sldId="359"/>
        </pc:sldMkLst>
      </pc:sldChg>
      <pc:sldChg chg="modSp add mod">
        <pc:chgData name="Mike B" userId="5c4bf6a326bf31f5" providerId="LiveId" clId="{5474326C-47B7-4F19-AE21-DC1CDA7C4ACC}" dt="2021-02-15T01:57:28.527" v="1976"/>
        <pc:sldMkLst>
          <pc:docMk/>
          <pc:sldMk cId="529469595" sldId="360"/>
        </pc:sldMkLst>
        <pc:spChg chg="mod">
          <ac:chgData name="Mike B" userId="5c4bf6a326bf31f5" providerId="LiveId" clId="{5474326C-47B7-4F19-AE21-DC1CDA7C4ACC}" dt="2021-02-15T01:57:28.527" v="1976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5474326C-47B7-4F19-AE21-DC1CDA7C4ACC}" dt="2021-02-15T00:51:22.522" v="667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add">
        <pc:chgData name="Mike B" userId="5c4bf6a326bf31f5" providerId="LiveId" clId="{5474326C-47B7-4F19-AE21-DC1CDA7C4ACC}" dt="2021-02-15T00:53:10.873" v="781"/>
        <pc:sldMkLst>
          <pc:docMk/>
          <pc:sldMk cId="3710951061" sldId="361"/>
        </pc:sldMkLst>
      </pc:sldChg>
      <pc:sldChg chg="modSp add mod">
        <pc:chgData name="Mike B" userId="5c4bf6a326bf31f5" providerId="LiveId" clId="{5474326C-47B7-4F19-AE21-DC1CDA7C4ACC}" dt="2021-02-15T00:54:11.254" v="811" actId="20577"/>
        <pc:sldMkLst>
          <pc:docMk/>
          <pc:sldMk cId="2210892669" sldId="362"/>
        </pc:sldMkLst>
        <pc:spChg chg="mod">
          <ac:chgData name="Mike B" userId="5c4bf6a326bf31f5" providerId="LiveId" clId="{5474326C-47B7-4F19-AE21-DC1CDA7C4ACC}" dt="2021-02-15T00:53:59.513" v="798"/>
          <ac:spMkLst>
            <pc:docMk/>
            <pc:sldMk cId="2210892669" sldId="36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4:11.254" v="811" actId="20577"/>
          <ac:spMkLst>
            <pc:docMk/>
            <pc:sldMk cId="2210892669" sldId="362"/>
            <ac:spMk id="118787" creationId="{00000000-0000-0000-0000-000000000000}"/>
          </ac:spMkLst>
        </pc:spChg>
      </pc:sldChg>
      <pc:sldChg chg="modSp add">
        <pc:chgData name="Mike B" userId="5c4bf6a326bf31f5" providerId="LiveId" clId="{5474326C-47B7-4F19-AE21-DC1CDA7C4ACC}" dt="2021-02-15T00:54:41.777" v="814"/>
        <pc:sldMkLst>
          <pc:docMk/>
          <pc:sldMk cId="3293972471" sldId="363"/>
        </pc:sldMkLst>
        <pc:spChg chg="mod">
          <ac:chgData name="Mike B" userId="5c4bf6a326bf31f5" providerId="LiveId" clId="{5474326C-47B7-4F19-AE21-DC1CDA7C4ACC}" dt="2021-02-15T00:54:33.075" v="813"/>
          <ac:spMkLst>
            <pc:docMk/>
            <pc:sldMk cId="3293972471" sldId="36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4:41.777" v="814"/>
          <ac:spMkLst>
            <pc:docMk/>
            <pc:sldMk cId="3293972471" sldId="36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5474326C-47B7-4F19-AE21-DC1CDA7C4ACC}" dt="2021-02-15T01:03:43.859" v="884" actId="1076"/>
        <pc:sldMkLst>
          <pc:docMk/>
          <pc:sldMk cId="1212003084" sldId="364"/>
        </pc:sldMkLst>
        <pc:spChg chg="mod">
          <ac:chgData name="Mike B" userId="5c4bf6a326bf31f5" providerId="LiveId" clId="{5474326C-47B7-4F19-AE21-DC1CDA7C4ACC}" dt="2021-02-15T00:55:03.534" v="816"/>
          <ac:spMkLst>
            <pc:docMk/>
            <pc:sldMk cId="1212003084" sldId="364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0:55:12.501" v="818" actId="478"/>
          <ac:spMkLst>
            <pc:docMk/>
            <pc:sldMk cId="1212003084" sldId="364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1:03:43.859" v="884" actId="1076"/>
          <ac:picMkLst>
            <pc:docMk/>
            <pc:sldMk cId="1212003084" sldId="364"/>
            <ac:picMk id="4" creationId="{69214D0D-38FB-4DCD-9E03-BA28B18D7928}"/>
          </ac:picMkLst>
        </pc:picChg>
      </pc:sldChg>
      <pc:sldChg chg="addSp modSp add mod ord">
        <pc:chgData name="Mike B" userId="5c4bf6a326bf31f5" providerId="LiveId" clId="{5474326C-47B7-4F19-AE21-DC1CDA7C4ACC}" dt="2021-02-15T00:56:11.958" v="831" actId="14100"/>
        <pc:sldMkLst>
          <pc:docMk/>
          <pc:sldMk cId="3484477403" sldId="365"/>
        </pc:sldMkLst>
        <pc:spChg chg="mod">
          <ac:chgData name="Mike B" userId="5c4bf6a326bf31f5" providerId="LiveId" clId="{5474326C-47B7-4F19-AE21-DC1CDA7C4ACC}" dt="2021-02-15T00:55:41.465" v="825"/>
          <ac:spMkLst>
            <pc:docMk/>
            <pc:sldMk cId="3484477403" sldId="36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6:11.958" v="831" actId="14100"/>
          <ac:spMkLst>
            <pc:docMk/>
            <pc:sldMk cId="3484477403" sldId="365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0:55:57.849" v="829" actId="1076"/>
          <ac:picMkLst>
            <pc:docMk/>
            <pc:sldMk cId="3484477403" sldId="365"/>
            <ac:picMk id="4" creationId="{A84F97F6-E866-450F-9169-2B6B01E0AA42}"/>
          </ac:picMkLst>
        </pc:picChg>
      </pc:sldChg>
      <pc:sldChg chg="modSp add mod ord">
        <pc:chgData name="Mike B" userId="5c4bf6a326bf31f5" providerId="LiveId" clId="{5474326C-47B7-4F19-AE21-DC1CDA7C4ACC}" dt="2021-02-15T01:21:16.461" v="1269" actId="113"/>
        <pc:sldMkLst>
          <pc:docMk/>
          <pc:sldMk cId="2858190658" sldId="366"/>
        </pc:sldMkLst>
        <pc:spChg chg="mod">
          <ac:chgData name="Mike B" userId="5c4bf6a326bf31f5" providerId="LiveId" clId="{5474326C-47B7-4F19-AE21-DC1CDA7C4ACC}" dt="2021-02-15T00:58:03.824" v="841" actId="20577"/>
          <ac:spMkLst>
            <pc:docMk/>
            <pc:sldMk cId="2858190658" sldId="366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21:16.461" v="1269" actId="113"/>
          <ac:spMkLst>
            <pc:docMk/>
            <pc:sldMk cId="2858190658" sldId="36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5474326C-47B7-4F19-AE21-DC1CDA7C4ACC}" dt="2021-02-15T01:15:20.658" v="1209"/>
        <pc:sldMkLst>
          <pc:docMk/>
          <pc:sldMk cId="451094880" sldId="367"/>
        </pc:sldMkLst>
        <pc:spChg chg="mod">
          <ac:chgData name="Mike B" userId="5c4bf6a326bf31f5" providerId="LiveId" clId="{5474326C-47B7-4F19-AE21-DC1CDA7C4ACC}" dt="2021-02-15T00:58:52.838" v="852" actId="20577"/>
          <ac:spMkLst>
            <pc:docMk/>
            <pc:sldMk cId="451094880" sldId="367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8:58.113" v="855" actId="20577"/>
          <ac:spMkLst>
            <pc:docMk/>
            <pc:sldMk cId="451094880" sldId="367"/>
            <ac:spMk id="118787" creationId="{00000000-0000-0000-0000-000000000000}"/>
          </ac:spMkLst>
        </pc:spChg>
      </pc:sldChg>
      <pc:sldChg chg="modSp add">
        <pc:chgData name="Mike B" userId="5c4bf6a326bf31f5" providerId="LiveId" clId="{5474326C-47B7-4F19-AE21-DC1CDA7C4ACC}" dt="2021-02-15T00:59:31.987" v="858"/>
        <pc:sldMkLst>
          <pc:docMk/>
          <pc:sldMk cId="2452405064" sldId="368"/>
        </pc:sldMkLst>
        <pc:spChg chg="mod">
          <ac:chgData name="Mike B" userId="5c4bf6a326bf31f5" providerId="LiveId" clId="{5474326C-47B7-4F19-AE21-DC1CDA7C4ACC}" dt="2021-02-15T00:59:25.819" v="857"/>
          <ac:spMkLst>
            <pc:docMk/>
            <pc:sldMk cId="2452405064" sldId="368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9:31.987" v="858"/>
          <ac:spMkLst>
            <pc:docMk/>
            <pc:sldMk cId="2452405064" sldId="36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0:59:58.412" v="862" actId="27636"/>
        <pc:sldMkLst>
          <pc:docMk/>
          <pc:sldMk cId="70620622" sldId="369"/>
        </pc:sldMkLst>
        <pc:spChg chg="mod">
          <ac:chgData name="Mike B" userId="5c4bf6a326bf31f5" providerId="LiveId" clId="{5474326C-47B7-4F19-AE21-DC1CDA7C4ACC}" dt="2021-02-15T00:59:48.477" v="860"/>
          <ac:spMkLst>
            <pc:docMk/>
            <pc:sldMk cId="70620622" sldId="369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9:58.412" v="862" actId="27636"/>
          <ac:spMkLst>
            <pc:docMk/>
            <pc:sldMk cId="70620622" sldId="369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1:00:28.496" v="870" actId="27636"/>
        <pc:sldMkLst>
          <pc:docMk/>
          <pc:sldMk cId="2546404588" sldId="370"/>
        </pc:sldMkLst>
        <pc:spChg chg="mod">
          <ac:chgData name="Mike B" userId="5c4bf6a326bf31f5" providerId="LiveId" clId="{5474326C-47B7-4F19-AE21-DC1CDA7C4ACC}" dt="2021-02-15T01:00:14.236" v="864"/>
          <ac:spMkLst>
            <pc:docMk/>
            <pc:sldMk cId="2546404588" sldId="370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00:28.496" v="870" actId="27636"/>
          <ac:spMkLst>
            <pc:docMk/>
            <pc:sldMk cId="2546404588" sldId="37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1:06:23.698" v="1115" actId="113"/>
        <pc:sldMkLst>
          <pc:docMk/>
          <pc:sldMk cId="856936846" sldId="371"/>
        </pc:sldMkLst>
        <pc:spChg chg="mod">
          <ac:chgData name="Mike B" userId="5c4bf6a326bf31f5" providerId="LiveId" clId="{5474326C-47B7-4F19-AE21-DC1CDA7C4ACC}" dt="2021-02-15T01:04:29.536" v="916" actId="20577"/>
          <ac:spMkLst>
            <pc:docMk/>
            <pc:sldMk cId="856936846" sldId="371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06:23.698" v="1115" actId="113"/>
          <ac:spMkLst>
            <pc:docMk/>
            <pc:sldMk cId="856936846" sldId="371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3:28:08.251" v="2507" actId="20577"/>
        <pc:sldMkLst>
          <pc:docMk/>
          <pc:sldMk cId="3221056995" sldId="372"/>
        </pc:sldMkLst>
        <pc:spChg chg="mod">
          <ac:chgData name="Mike B" userId="5c4bf6a326bf31f5" providerId="LiveId" clId="{5474326C-47B7-4F19-AE21-DC1CDA7C4ACC}" dt="2021-02-15T01:06:44.074" v="1117"/>
          <ac:spMkLst>
            <pc:docMk/>
            <pc:sldMk cId="3221056995" sldId="37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3:28:08.251" v="2507" actId="20577"/>
          <ac:spMkLst>
            <pc:docMk/>
            <pc:sldMk cId="3221056995" sldId="372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3:28:11.655" v="2508" actId="20577"/>
        <pc:sldMkLst>
          <pc:docMk/>
          <pc:sldMk cId="1944185287" sldId="373"/>
        </pc:sldMkLst>
        <pc:spChg chg="mod">
          <ac:chgData name="Mike B" userId="5c4bf6a326bf31f5" providerId="LiveId" clId="{5474326C-47B7-4F19-AE21-DC1CDA7C4ACC}" dt="2021-02-15T01:07:17" v="1120"/>
          <ac:spMkLst>
            <pc:docMk/>
            <pc:sldMk cId="1944185287" sldId="37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3:28:11.655" v="2508" actId="20577"/>
          <ac:spMkLst>
            <pc:docMk/>
            <pc:sldMk cId="1944185287" sldId="373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33:28.108" v="7116" actId="20577"/>
        <pc:sldMkLst>
          <pc:docMk/>
          <pc:sldMk cId="651667285" sldId="374"/>
        </pc:sldMkLst>
        <pc:spChg chg="mod">
          <ac:chgData name="Mike B" userId="5c4bf6a326bf31f5" providerId="LiveId" clId="{5474326C-47B7-4F19-AE21-DC1CDA7C4ACC}" dt="2021-02-15T01:46:23.325" v="1656" actId="20577"/>
          <ac:spMkLst>
            <pc:docMk/>
            <pc:sldMk cId="651667285" sldId="374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33:28.108" v="7116" actId="20577"/>
          <ac:spMkLst>
            <pc:docMk/>
            <pc:sldMk cId="651667285" sldId="374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29:12.587" v="7113" actId="113"/>
        <pc:sldMkLst>
          <pc:docMk/>
          <pc:sldMk cId="2954013174" sldId="375"/>
        </pc:sldMkLst>
        <pc:spChg chg="mod">
          <ac:chgData name="Mike B" userId="5c4bf6a326bf31f5" providerId="LiveId" clId="{5474326C-47B7-4F19-AE21-DC1CDA7C4ACC}" dt="2021-02-15T05:29:12.587" v="7113" actId="113"/>
          <ac:spMkLst>
            <pc:docMk/>
            <pc:sldMk cId="2954013174" sldId="37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27:14.110" v="7109" actId="114"/>
          <ac:spMkLst>
            <pc:docMk/>
            <pc:sldMk cId="2954013174" sldId="375"/>
            <ac:spMk id="118787" creationId="{00000000-0000-0000-0000-000000000000}"/>
          </ac:spMkLst>
        </pc:spChg>
      </pc:sldChg>
      <pc:sldChg chg="modSp add del mod">
        <pc:chgData name="Mike B" userId="5c4bf6a326bf31f5" providerId="LiveId" clId="{5474326C-47B7-4F19-AE21-DC1CDA7C4ACC}" dt="2021-02-15T05:33:39.983" v="7117" actId="47"/>
        <pc:sldMkLst>
          <pc:docMk/>
          <pc:sldMk cId="3860908849" sldId="376"/>
        </pc:sldMkLst>
        <pc:spChg chg="mod">
          <ac:chgData name="Mike B" userId="5c4bf6a326bf31f5" providerId="LiveId" clId="{5474326C-47B7-4F19-AE21-DC1CDA7C4ACC}" dt="2021-02-15T05:29:16.602" v="7114" actId="113"/>
          <ac:spMkLst>
            <pc:docMk/>
            <pc:sldMk cId="3860908849" sldId="376"/>
            <ac:spMk id="118786" creationId="{00000000-0000-0000-0000-000000000000}"/>
          </ac:spMkLst>
        </pc:spChg>
      </pc:sldChg>
      <pc:sldChg chg="modSp add mod ord">
        <pc:chgData name="Mike B" userId="5c4bf6a326bf31f5" providerId="LiveId" clId="{5474326C-47B7-4F19-AE21-DC1CDA7C4ACC}" dt="2021-02-15T04:13:17.521" v="2935" actId="20577"/>
        <pc:sldMkLst>
          <pc:docMk/>
          <pc:sldMk cId="1838149284" sldId="377"/>
        </pc:sldMkLst>
        <pc:spChg chg="mod">
          <ac:chgData name="Mike B" userId="5c4bf6a326bf31f5" providerId="LiveId" clId="{5474326C-47B7-4F19-AE21-DC1CDA7C4ACC}" dt="2021-02-15T02:41:01.979" v="2162" actId="20577"/>
          <ac:spMkLst>
            <pc:docMk/>
            <pc:sldMk cId="1838149284" sldId="377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13:17.521" v="2935" actId="20577"/>
          <ac:spMkLst>
            <pc:docMk/>
            <pc:sldMk cId="1838149284" sldId="377"/>
            <ac:spMk id="118787" creationId="{00000000-0000-0000-0000-000000000000}"/>
          </ac:spMkLst>
        </pc:spChg>
      </pc:sldChg>
      <pc:sldChg chg="add">
        <pc:chgData name="Mike B" userId="5c4bf6a326bf31f5" providerId="LiveId" clId="{5474326C-47B7-4F19-AE21-DC1CDA7C4ACC}" dt="2021-02-15T01:47:52.228" v="1673"/>
        <pc:sldMkLst>
          <pc:docMk/>
          <pc:sldMk cId="131746319" sldId="378"/>
        </pc:sldMkLst>
      </pc:sldChg>
      <pc:sldChg chg="addSp delSp modSp add mod">
        <pc:chgData name="Mike B" userId="5c4bf6a326bf31f5" providerId="LiveId" clId="{5474326C-47B7-4F19-AE21-DC1CDA7C4ACC}" dt="2021-02-15T04:09:00.493" v="2600" actId="20577"/>
        <pc:sldMkLst>
          <pc:docMk/>
          <pc:sldMk cId="4160569662" sldId="379"/>
        </pc:sldMkLst>
        <pc:spChg chg="add mod">
          <ac:chgData name="Mike B" userId="5c4bf6a326bf31f5" providerId="LiveId" clId="{5474326C-47B7-4F19-AE21-DC1CDA7C4ACC}" dt="2021-02-15T04:09:00.493" v="2600" actId="20577"/>
          <ac:spMkLst>
            <pc:docMk/>
            <pc:sldMk cId="4160569662" sldId="379"/>
            <ac:spMk id="4" creationId="{5146CA55-AB49-460E-92F2-8F326F94B069}"/>
          </ac:spMkLst>
        </pc:spChg>
        <pc:spChg chg="mod">
          <ac:chgData name="Mike B" userId="5c4bf6a326bf31f5" providerId="LiveId" clId="{5474326C-47B7-4F19-AE21-DC1CDA7C4ACC}" dt="2021-02-15T03:11:53.449" v="2349" actId="20577"/>
          <ac:spMkLst>
            <pc:docMk/>
            <pc:sldMk cId="4160569662" sldId="379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3:11:59.727" v="2351" actId="478"/>
          <ac:spMkLst>
            <pc:docMk/>
            <pc:sldMk cId="4160569662" sldId="379"/>
            <ac:spMk id="118787" creationId="{00000000-0000-0000-0000-000000000000}"/>
          </ac:spMkLst>
        </pc:spChg>
        <pc:picChg chg="add del mod modCrop">
          <ac:chgData name="Mike B" userId="5c4bf6a326bf31f5" providerId="LiveId" clId="{5474326C-47B7-4F19-AE21-DC1CDA7C4ACC}" dt="2021-02-15T03:11:19.998" v="2303" actId="478"/>
          <ac:picMkLst>
            <pc:docMk/>
            <pc:sldMk cId="4160569662" sldId="379"/>
            <ac:picMk id="2" creationId="{5F492187-087C-49F5-9C70-EC6350790E1C}"/>
          </ac:picMkLst>
        </pc:picChg>
        <pc:picChg chg="add mod">
          <ac:chgData name="Mike B" userId="5c4bf6a326bf31f5" providerId="LiveId" clId="{5474326C-47B7-4F19-AE21-DC1CDA7C4ACC}" dt="2021-02-15T03:12:07.569" v="2354" actId="1076"/>
          <ac:picMkLst>
            <pc:docMk/>
            <pc:sldMk cId="4160569662" sldId="379"/>
            <ac:picMk id="3" creationId="{7A836EF4-399B-449F-8EEC-57352B5A43BF}"/>
          </ac:picMkLst>
        </pc:picChg>
        <pc:picChg chg="add del mod">
          <ac:chgData name="Mike B" userId="5c4bf6a326bf31f5" providerId="LiveId" clId="{5474326C-47B7-4F19-AE21-DC1CDA7C4ACC}" dt="2021-02-15T03:11:30.176" v="2306" actId="478"/>
          <ac:picMkLst>
            <pc:docMk/>
            <pc:sldMk cId="4160569662" sldId="379"/>
            <ac:picMk id="5" creationId="{07C46305-168D-4829-8F62-89C55565F4E2}"/>
          </ac:picMkLst>
        </pc:picChg>
      </pc:sldChg>
      <pc:sldChg chg="modSp add mod">
        <pc:chgData name="Mike B" userId="5c4bf6a326bf31f5" providerId="LiveId" clId="{5474326C-47B7-4F19-AE21-DC1CDA7C4ACC}" dt="2021-02-15T02:51:14.563" v="2248" actId="5793"/>
        <pc:sldMkLst>
          <pc:docMk/>
          <pc:sldMk cId="2370785148" sldId="380"/>
        </pc:sldMkLst>
        <pc:spChg chg="mod">
          <ac:chgData name="Mike B" userId="5c4bf6a326bf31f5" providerId="LiveId" clId="{5474326C-47B7-4F19-AE21-DC1CDA7C4ACC}" dt="2021-02-15T01:57:08.800" v="1974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2:51:14.563" v="2248" actId="5793"/>
          <ac:spMkLst>
            <pc:docMk/>
            <pc:sldMk cId="2370785148" sldId="38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17:12.130" v="6677" actId="20577"/>
        <pc:sldMkLst>
          <pc:docMk/>
          <pc:sldMk cId="785234097" sldId="381"/>
        </pc:sldMkLst>
        <pc:spChg chg="mod">
          <ac:chgData name="Mike B" userId="5c4bf6a326bf31f5" providerId="LiveId" clId="{5474326C-47B7-4F19-AE21-DC1CDA7C4ACC}" dt="2021-02-15T05:17:12.130" v="6677" actId="20577"/>
          <ac:spMkLst>
            <pc:docMk/>
            <pc:sldMk cId="785234097" sldId="381"/>
            <ac:spMk id="118787" creationId="{00000000-0000-0000-0000-000000000000}"/>
          </ac:spMkLst>
        </pc:spChg>
      </pc:sldChg>
      <pc:sldChg chg="addSp modSp add mod">
        <pc:chgData name="Mike B" userId="5c4bf6a326bf31f5" providerId="LiveId" clId="{5474326C-47B7-4F19-AE21-DC1CDA7C4ACC}" dt="2021-02-15T04:39:37.465" v="4706" actId="20577"/>
        <pc:sldMkLst>
          <pc:docMk/>
          <pc:sldMk cId="904438427" sldId="382"/>
        </pc:sldMkLst>
        <pc:spChg chg="mod">
          <ac:chgData name="Mike B" userId="5c4bf6a326bf31f5" providerId="LiveId" clId="{5474326C-47B7-4F19-AE21-DC1CDA7C4ACC}" dt="2021-02-15T02:41:20.252" v="2192" actId="20577"/>
          <ac:spMkLst>
            <pc:docMk/>
            <pc:sldMk cId="904438427" sldId="38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39:37.465" v="4706" actId="20577"/>
          <ac:spMkLst>
            <pc:docMk/>
            <pc:sldMk cId="904438427" sldId="382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4:39:16.904" v="4688" actId="1076"/>
          <ac:picMkLst>
            <pc:docMk/>
            <pc:sldMk cId="904438427" sldId="382"/>
            <ac:picMk id="1026" creationId="{21091432-25CB-463D-B632-B1ECA1740C55}"/>
          </ac:picMkLst>
        </pc:picChg>
      </pc:sldChg>
      <pc:sldChg chg="modSp add mod modAnim">
        <pc:chgData name="Mike B" userId="5c4bf6a326bf31f5" providerId="LiveId" clId="{5474326C-47B7-4F19-AE21-DC1CDA7C4ACC}" dt="2021-02-15T05:07:58.826" v="6516"/>
        <pc:sldMkLst>
          <pc:docMk/>
          <pc:sldMk cId="2127158767" sldId="383"/>
        </pc:sldMkLst>
        <pc:spChg chg="mod">
          <ac:chgData name="Mike B" userId="5c4bf6a326bf31f5" providerId="LiveId" clId="{5474326C-47B7-4F19-AE21-DC1CDA7C4ACC}" dt="2021-02-15T02:41:33.606" v="2212" actId="20577"/>
          <ac:spMkLst>
            <pc:docMk/>
            <pc:sldMk cId="2127158767" sldId="38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58:18.140" v="5830" actId="20577"/>
          <ac:spMkLst>
            <pc:docMk/>
            <pc:sldMk cId="2127158767" sldId="383"/>
            <ac:spMk id="118787" creationId="{00000000-0000-0000-0000-000000000000}"/>
          </ac:spMkLst>
        </pc:spChg>
      </pc:sldChg>
      <pc:sldChg chg="addSp modSp add mod modAnim">
        <pc:chgData name="Mike B" userId="5c4bf6a326bf31f5" providerId="LiveId" clId="{5474326C-47B7-4F19-AE21-DC1CDA7C4ACC}" dt="2021-02-15T05:28:28.681" v="7112" actId="1076"/>
        <pc:sldMkLst>
          <pc:docMk/>
          <pc:sldMk cId="3320146079" sldId="384"/>
        </pc:sldMkLst>
        <pc:spChg chg="mod">
          <ac:chgData name="Mike B" userId="5c4bf6a326bf31f5" providerId="LiveId" clId="{5474326C-47B7-4F19-AE21-DC1CDA7C4ACC}" dt="2021-02-15T05:02:56.725" v="5859" actId="20577"/>
          <ac:spMkLst>
            <pc:docMk/>
            <pc:sldMk cId="3320146079" sldId="384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07:34.656" v="6514" actId="20577"/>
          <ac:spMkLst>
            <pc:docMk/>
            <pc:sldMk cId="3320146079" sldId="384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5:28:28.681" v="7112" actId="1076"/>
          <ac:picMkLst>
            <pc:docMk/>
            <pc:sldMk cId="3320146079" sldId="384"/>
            <ac:picMk id="3074" creationId="{8A4C6E30-C00E-4816-B451-F4584F019A96}"/>
          </ac:picMkLst>
        </pc:picChg>
      </pc:sldChg>
      <pc:sldChg chg="modSp add mod">
        <pc:chgData name="Mike B" userId="5c4bf6a326bf31f5" providerId="LiveId" clId="{5474326C-47B7-4F19-AE21-DC1CDA7C4ACC}" dt="2021-02-15T04:47:14" v="5071" actId="20577"/>
        <pc:sldMkLst>
          <pc:docMk/>
          <pc:sldMk cId="2254575175" sldId="385"/>
        </pc:sldMkLst>
        <pc:spChg chg="mod">
          <ac:chgData name="Mike B" userId="5c4bf6a326bf31f5" providerId="LiveId" clId="{5474326C-47B7-4F19-AE21-DC1CDA7C4ACC}" dt="2021-02-15T02:53:24.929" v="2296" actId="20577"/>
          <ac:spMkLst>
            <pc:docMk/>
            <pc:sldMk cId="2254575175" sldId="38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47:14" v="5071" actId="20577"/>
          <ac:spMkLst>
            <pc:docMk/>
            <pc:sldMk cId="2254575175" sldId="385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5474326C-47B7-4F19-AE21-DC1CDA7C4ACC}" dt="2021-02-15T04:22:52.912" v="4208" actId="1076"/>
        <pc:sldMkLst>
          <pc:docMk/>
          <pc:sldMk cId="2320687358" sldId="386"/>
        </pc:sldMkLst>
        <pc:spChg chg="add mod">
          <ac:chgData name="Mike B" userId="5c4bf6a326bf31f5" providerId="LiveId" clId="{5474326C-47B7-4F19-AE21-DC1CDA7C4ACC}" dt="2021-02-15T04:22:52.912" v="4208" actId="1076"/>
          <ac:spMkLst>
            <pc:docMk/>
            <pc:sldMk cId="2320687358" sldId="386"/>
            <ac:spMk id="3" creationId="{3A45D066-A7DD-4ECC-A6EA-269B462FAC86}"/>
          </ac:spMkLst>
        </pc:spChg>
        <pc:spChg chg="mod">
          <ac:chgData name="Mike B" userId="5c4bf6a326bf31f5" providerId="LiveId" clId="{5474326C-47B7-4F19-AE21-DC1CDA7C4ACC}" dt="2021-02-15T04:15:53.770" v="3017" actId="20577"/>
          <ac:spMkLst>
            <pc:docMk/>
            <pc:sldMk cId="2320687358" sldId="386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4:14:16.739" v="2939" actId="3680"/>
          <ac:spMkLst>
            <pc:docMk/>
            <pc:sldMk cId="2320687358" sldId="386"/>
            <ac:spMk id="118787" creationId="{00000000-0000-0000-0000-000000000000}"/>
          </ac:spMkLst>
        </pc:spChg>
        <pc:graphicFrameChg chg="add mod ord modGraphic">
          <ac:chgData name="Mike B" userId="5c4bf6a326bf31f5" providerId="LiveId" clId="{5474326C-47B7-4F19-AE21-DC1CDA7C4ACC}" dt="2021-02-15T04:22:42.750" v="4206" actId="2062"/>
          <ac:graphicFrameMkLst>
            <pc:docMk/>
            <pc:sldMk cId="2320687358" sldId="386"/>
            <ac:graphicFrameMk id="2" creationId="{8B6DE30B-4F8C-4321-AE2E-EB830A84D5B9}"/>
          </ac:graphicFrameMkLst>
        </pc:graphicFrameChg>
      </pc:sldChg>
      <pc:sldChg chg="addSp modSp add mod">
        <pc:chgData name="Mike B" userId="5c4bf6a326bf31f5" providerId="LiveId" clId="{5474326C-47B7-4F19-AE21-DC1CDA7C4ACC}" dt="2021-02-15T04:50:44.591" v="5217" actId="20577"/>
        <pc:sldMkLst>
          <pc:docMk/>
          <pc:sldMk cId="882537844" sldId="387"/>
        </pc:sldMkLst>
        <pc:spChg chg="mod">
          <ac:chgData name="Mike B" userId="5c4bf6a326bf31f5" providerId="LiveId" clId="{5474326C-47B7-4F19-AE21-DC1CDA7C4ACC}" dt="2021-02-15T04:50:44.591" v="5217" actId="20577"/>
          <ac:spMkLst>
            <pc:docMk/>
            <pc:sldMk cId="882537844" sldId="387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4:50:19.148" v="5133" actId="1076"/>
          <ac:picMkLst>
            <pc:docMk/>
            <pc:sldMk cId="882537844" sldId="387"/>
            <ac:picMk id="2050" creationId="{21A69BB0-42BB-41F7-BB42-947DD19D55B7}"/>
          </ac:picMkLst>
        </pc:picChg>
      </pc:sldChg>
    </pc:docChg>
  </pc:docChgLst>
  <pc:docChgLst>
    <pc:chgData name="Mike B" userId="5c4bf6a326bf31f5" providerId="LiveId" clId="{12945C7A-A827-46CF-9E27-3E6D8BBF26E9}"/>
    <pc:docChg chg="undo custSel addSld delSld modSld sldOrd">
      <pc:chgData name="Mike B" userId="5c4bf6a326bf31f5" providerId="LiveId" clId="{12945C7A-A827-46CF-9E27-3E6D8BBF26E9}" dt="2021-02-22T06:00:19.210" v="14558" actId="207"/>
      <pc:docMkLst>
        <pc:docMk/>
      </pc:docMkLst>
      <pc:sldChg chg="delSp modSp mod">
        <pc:chgData name="Mike B" userId="5c4bf6a326bf31f5" providerId="LiveId" clId="{12945C7A-A827-46CF-9E27-3E6D8BBF26E9}" dt="2021-02-21T16:23:51.640" v="29" actId="1076"/>
        <pc:sldMkLst>
          <pc:docMk/>
          <pc:sldMk cId="0" sldId="256"/>
        </pc:sldMkLst>
        <pc:spChg chg="mod">
          <ac:chgData name="Mike B" userId="5c4bf6a326bf31f5" providerId="LiveId" clId="{12945C7A-A827-46CF-9E27-3E6D8BBF26E9}" dt="2021-02-21T16:23:51.640" v="29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12945C7A-A827-46CF-9E27-3E6D8BBF26E9}" dt="2021-02-21T16:23:46.100" v="27" actId="20577"/>
          <ac:spMkLst>
            <pc:docMk/>
            <pc:sldMk cId="0" sldId="256"/>
            <ac:spMk id="2051" creationId="{00000000-0000-0000-0000-000000000000}"/>
          </ac:spMkLst>
        </pc:spChg>
        <pc:picChg chg="del">
          <ac:chgData name="Mike B" userId="5c4bf6a326bf31f5" providerId="LiveId" clId="{12945C7A-A827-46CF-9E27-3E6D8BBF26E9}" dt="2021-02-21T16:23:47.770" v="28" actId="478"/>
          <ac:picMkLst>
            <pc:docMk/>
            <pc:sldMk cId="0" sldId="256"/>
            <ac:picMk id="1026" creationId="{F7CA50F3-6B84-436F-9841-37B8A8433136}"/>
          </ac:picMkLst>
        </pc:picChg>
      </pc:sldChg>
      <pc:sldChg chg="modSp mod">
        <pc:chgData name="Mike B" userId="5c4bf6a326bf31f5" providerId="LiveId" clId="{12945C7A-A827-46CF-9E27-3E6D8BBF26E9}" dt="2021-02-22T03:52:04.492" v="7773" actId="20577"/>
        <pc:sldMkLst>
          <pc:docMk/>
          <pc:sldMk cId="0" sldId="287"/>
        </pc:sldMkLst>
        <pc:spChg chg="mod">
          <ac:chgData name="Mike B" userId="5c4bf6a326bf31f5" providerId="LiveId" clId="{12945C7A-A827-46CF-9E27-3E6D8BBF26E9}" dt="2021-02-22T03:52:04.492" v="7773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12945C7A-A827-46CF-9E27-3E6D8BBF26E9}" dt="2021-02-22T00:19:14.007" v="4010" actId="20577"/>
        <pc:sldMkLst>
          <pc:docMk/>
          <pc:sldMk cId="1782408873" sldId="342"/>
        </pc:sldMkLst>
        <pc:spChg chg="mod">
          <ac:chgData name="Mike B" userId="5c4bf6a326bf31f5" providerId="LiveId" clId="{12945C7A-A827-46CF-9E27-3E6D8BBF26E9}" dt="2021-02-22T00:19:14.007" v="4010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1T22:03:17.202" v="161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1325281248" sldId="351"/>
        </pc:sldMkLst>
      </pc:sldChg>
      <pc:sldChg chg="modSp mod">
        <pc:chgData name="Mike B" userId="5c4bf6a326bf31f5" providerId="LiveId" clId="{12945C7A-A827-46CF-9E27-3E6D8BBF26E9}" dt="2021-02-22T03:46:01.765" v="7763" actId="20577"/>
        <pc:sldMkLst>
          <pc:docMk/>
          <pc:sldMk cId="529469595" sldId="360"/>
        </pc:sldMkLst>
        <pc:spChg chg="mod">
          <ac:chgData name="Mike B" userId="5c4bf6a326bf31f5" providerId="LiveId" clId="{12945C7A-A827-46CF-9E27-3E6D8BBF26E9}" dt="2021-02-22T03:17:00.809" v="7546" actId="20577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2T03:46:01.765" v="7763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modSp mod">
        <pc:chgData name="Mike B" userId="5c4bf6a326bf31f5" providerId="LiveId" clId="{12945C7A-A827-46CF-9E27-3E6D8BBF26E9}" dt="2021-02-22T06:00:19.210" v="14558" actId="207"/>
        <pc:sldMkLst>
          <pc:docMk/>
          <pc:sldMk cId="3710951061" sldId="361"/>
        </pc:sldMkLst>
        <pc:spChg chg="mod">
          <ac:chgData name="Mike B" userId="5c4bf6a326bf31f5" providerId="LiveId" clId="{12945C7A-A827-46CF-9E27-3E6D8BBF26E9}" dt="2021-02-22T06:00:19.210" v="14558" actId="20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210892669" sldId="362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293972471" sldId="363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212003084" sldId="364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484477403" sldId="365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858190658" sldId="366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451094880" sldId="367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452405064" sldId="368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70620622" sldId="369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546404588" sldId="370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856936846" sldId="371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221056995" sldId="372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944185287" sldId="373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651667285" sldId="374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954013174" sldId="375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1838149284" sldId="377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31746319" sldId="378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4160569662" sldId="379"/>
        </pc:sldMkLst>
      </pc:sldChg>
      <pc:sldChg chg="modSp mod ord modAnim">
        <pc:chgData name="Mike B" userId="5c4bf6a326bf31f5" providerId="LiveId" clId="{12945C7A-A827-46CF-9E27-3E6D8BBF26E9}" dt="2021-02-21T23:26:40.224" v="937"/>
        <pc:sldMkLst>
          <pc:docMk/>
          <pc:sldMk cId="2370785148" sldId="380"/>
        </pc:sldMkLst>
        <pc:spChg chg="mod">
          <ac:chgData name="Mike B" userId="5c4bf6a326bf31f5" providerId="LiveId" clId="{12945C7A-A827-46CF-9E27-3E6D8BBF26E9}" dt="2021-02-21T22:13:54.883" v="400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26:33.426" v="936" actId="20577"/>
          <ac:spMkLst>
            <pc:docMk/>
            <pc:sldMk cId="2370785148" sldId="380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785234097" sldId="381"/>
        </pc:sldMkLst>
      </pc:sldChg>
      <pc:sldChg chg="modSp add mod">
        <pc:chgData name="Mike B" userId="5c4bf6a326bf31f5" providerId="LiveId" clId="{12945C7A-A827-46CF-9E27-3E6D8BBF26E9}" dt="2021-02-22T01:59:34.654" v="6714" actId="20577"/>
        <pc:sldMkLst>
          <pc:docMk/>
          <pc:sldMk cId="3304678067" sldId="381"/>
        </pc:sldMkLst>
        <pc:spChg chg="mod">
          <ac:chgData name="Mike B" userId="5c4bf6a326bf31f5" providerId="LiveId" clId="{12945C7A-A827-46CF-9E27-3E6D8BBF26E9}" dt="2021-02-22T01:59:34.654" v="6714" actId="20577"/>
          <ac:spMkLst>
            <pc:docMk/>
            <pc:sldMk cId="3304678067" sldId="381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2T01:54:16.894" v="6553" actId="20577"/>
          <ac:spMkLst>
            <pc:docMk/>
            <pc:sldMk cId="3304678067" sldId="381"/>
            <ac:spMk id="4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904438427" sldId="382"/>
        </pc:sldMkLst>
      </pc:sldChg>
      <pc:sldChg chg="add del">
        <pc:chgData name="Mike B" userId="5c4bf6a326bf31f5" providerId="LiveId" clId="{12945C7A-A827-46CF-9E27-3E6D8BBF26E9}" dt="2021-02-21T23:59:47.758" v="3351" actId="2696"/>
        <pc:sldMkLst>
          <pc:docMk/>
          <pc:sldMk cId="4097402424" sldId="382"/>
        </pc:sldMkLst>
      </pc:sldChg>
      <pc:sldChg chg="addSp delSp modSp add mod modAnim">
        <pc:chgData name="Mike B" userId="5c4bf6a326bf31f5" providerId="LiveId" clId="{12945C7A-A827-46CF-9E27-3E6D8BBF26E9}" dt="2021-02-21T23:33:36.754" v="1462" actId="403"/>
        <pc:sldMkLst>
          <pc:docMk/>
          <pc:sldMk cId="2102527257" sldId="383"/>
        </pc:sldMkLst>
        <pc:spChg chg="add mod">
          <ac:chgData name="Mike B" userId="5c4bf6a326bf31f5" providerId="LiveId" clId="{12945C7A-A827-46CF-9E27-3E6D8BBF26E9}" dt="2021-02-21T23:33:36.754" v="1462" actId="403"/>
          <ac:spMkLst>
            <pc:docMk/>
            <pc:sldMk cId="2102527257" sldId="383"/>
            <ac:spMk id="3" creationId="{F78789EE-81EB-4B51-A3BE-94BE3CBFF0D5}"/>
          </ac:spMkLst>
        </pc:spChg>
        <pc:spChg chg="mod">
          <ac:chgData name="Mike B" userId="5c4bf6a326bf31f5" providerId="LiveId" clId="{12945C7A-A827-46CF-9E27-3E6D8BBF26E9}" dt="2021-02-21T23:31:17.660" v="1059" actId="20577"/>
          <ac:spMkLst>
            <pc:docMk/>
            <pc:sldMk cId="2102527257" sldId="383"/>
            <ac:spMk id="118786" creationId="{00000000-0000-0000-0000-000000000000}"/>
          </ac:spMkLst>
        </pc:spChg>
        <pc:spChg chg="del mod">
          <ac:chgData name="Mike B" userId="5c4bf6a326bf31f5" providerId="LiveId" clId="{12945C7A-A827-46CF-9E27-3E6D8BBF26E9}" dt="2021-02-21T23:29:24.293" v="976" actId="3680"/>
          <ac:spMkLst>
            <pc:docMk/>
            <pc:sldMk cId="2102527257" sldId="383"/>
            <ac:spMk id="118787" creationId="{00000000-0000-0000-0000-000000000000}"/>
          </ac:spMkLst>
        </pc:spChg>
        <pc:graphicFrameChg chg="add mod ord modGraphic">
          <ac:chgData name="Mike B" userId="5c4bf6a326bf31f5" providerId="LiveId" clId="{12945C7A-A827-46CF-9E27-3E6D8BBF26E9}" dt="2021-02-21T23:31:29.216" v="1060" actId="1076"/>
          <ac:graphicFrameMkLst>
            <pc:docMk/>
            <pc:sldMk cId="2102527257" sldId="383"/>
            <ac:graphicFrameMk id="2" creationId="{88109FA0-3D1F-4A60-B1AB-8F5B6B21BB8D}"/>
          </ac:graphicFrameMkLst>
        </pc:graphicFrame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127158767" sldId="383"/>
        </pc:sldMkLst>
      </pc:sldChg>
      <pc:sldChg chg="modSp add mod">
        <pc:chgData name="Mike B" userId="5c4bf6a326bf31f5" providerId="LiveId" clId="{12945C7A-A827-46CF-9E27-3E6D8BBF26E9}" dt="2021-02-21T23:37:30.487" v="1832" actId="20577"/>
        <pc:sldMkLst>
          <pc:docMk/>
          <pc:sldMk cId="1773852483" sldId="384"/>
        </pc:sldMkLst>
        <pc:spChg chg="mod">
          <ac:chgData name="Mike B" userId="5c4bf6a326bf31f5" providerId="LiveId" clId="{12945C7A-A827-46CF-9E27-3E6D8BBF26E9}" dt="2021-02-21T23:37:30.487" v="1832" actId="20577"/>
          <ac:spMkLst>
            <pc:docMk/>
            <pc:sldMk cId="1773852483" sldId="384"/>
            <ac:spMk id="3" creationId="{F78789EE-81EB-4B51-A3BE-94BE3CBFF0D5}"/>
          </ac:spMkLst>
        </pc:spChg>
        <pc:spChg chg="mod">
          <ac:chgData name="Mike B" userId="5c4bf6a326bf31f5" providerId="LiveId" clId="{12945C7A-A827-46CF-9E27-3E6D8BBF26E9}" dt="2021-02-21T23:34:14.625" v="1476" actId="20577"/>
          <ac:spMkLst>
            <pc:docMk/>
            <pc:sldMk cId="1773852483" sldId="384"/>
            <ac:spMk id="118786" creationId="{00000000-0000-0000-0000-000000000000}"/>
          </ac:spMkLst>
        </pc:spChg>
        <pc:graphicFrameChg chg="modGraphic">
          <ac:chgData name="Mike B" userId="5c4bf6a326bf31f5" providerId="LiveId" clId="{12945C7A-A827-46CF-9E27-3E6D8BBF26E9}" dt="2021-02-21T23:35:16.624" v="1537" actId="20577"/>
          <ac:graphicFrameMkLst>
            <pc:docMk/>
            <pc:sldMk cId="1773852483" sldId="384"/>
            <ac:graphicFrameMk id="2" creationId="{88109FA0-3D1F-4A60-B1AB-8F5B6B21BB8D}"/>
          </ac:graphicFrameMkLst>
        </pc:graphicFrame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3320146079" sldId="384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254575175" sldId="385"/>
        </pc:sldMkLst>
      </pc:sldChg>
      <pc:sldChg chg="modSp add mod ord modAnim">
        <pc:chgData name="Mike B" userId="5c4bf6a326bf31f5" providerId="LiveId" clId="{12945C7A-A827-46CF-9E27-3E6D8BBF26E9}" dt="2021-02-21T23:41:35.596" v="2268" actId="20577"/>
        <pc:sldMkLst>
          <pc:docMk/>
          <pc:sldMk cId="3247148916" sldId="385"/>
        </pc:sldMkLst>
        <pc:spChg chg="mod">
          <ac:chgData name="Mike B" userId="5c4bf6a326bf31f5" providerId="LiveId" clId="{12945C7A-A827-46CF-9E27-3E6D8BBF26E9}" dt="2021-02-21T23:37:59.474" v="1856" actId="20577"/>
          <ac:spMkLst>
            <pc:docMk/>
            <pc:sldMk cId="3247148916" sldId="385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41:35.596" v="2268" actId="20577"/>
          <ac:spMkLst>
            <pc:docMk/>
            <pc:sldMk cId="3247148916" sldId="385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0:04:35.775" v="3356"/>
        <pc:sldMkLst>
          <pc:docMk/>
          <pc:sldMk cId="348951182" sldId="386"/>
        </pc:sldMkLst>
        <pc:spChg chg="mod">
          <ac:chgData name="Mike B" userId="5c4bf6a326bf31f5" providerId="LiveId" clId="{12945C7A-A827-46CF-9E27-3E6D8BBF26E9}" dt="2021-02-21T23:44:14.370" v="2312" actId="20577"/>
          <ac:spMkLst>
            <pc:docMk/>
            <pc:sldMk cId="348951182" sldId="386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46:25.822" v="2841" actId="20577"/>
          <ac:spMkLst>
            <pc:docMk/>
            <pc:sldMk cId="348951182" sldId="386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320687358" sldId="386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882537844" sldId="387"/>
        </pc:sldMkLst>
      </pc:sldChg>
      <pc:sldChg chg="modSp add mod modAnim">
        <pc:chgData name="Mike B" userId="5c4bf6a326bf31f5" providerId="LiveId" clId="{12945C7A-A827-46CF-9E27-3E6D8BBF26E9}" dt="2021-02-21T23:59:06.948" v="3346" actId="20577"/>
        <pc:sldMkLst>
          <pc:docMk/>
          <pc:sldMk cId="2557632002" sldId="387"/>
        </pc:sldMkLst>
        <pc:spChg chg="mod">
          <ac:chgData name="Mike B" userId="5c4bf6a326bf31f5" providerId="LiveId" clId="{12945C7A-A827-46CF-9E27-3E6D8BBF26E9}" dt="2021-02-21T23:51:42.494" v="2881" actId="20577"/>
          <ac:spMkLst>
            <pc:docMk/>
            <pc:sldMk cId="2557632002" sldId="38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59:06.948" v="3346" actId="20577"/>
          <ac:spMkLst>
            <pc:docMk/>
            <pc:sldMk cId="2557632002" sldId="387"/>
            <ac:spMk id="118787" creationId="{00000000-0000-0000-0000-000000000000}"/>
          </ac:spMkLst>
        </pc:spChg>
      </pc:sldChg>
      <pc:sldChg chg="modSp add mod ord modAnim">
        <pc:chgData name="Mike B" userId="5c4bf6a326bf31f5" providerId="LiveId" clId="{12945C7A-A827-46CF-9E27-3E6D8BBF26E9}" dt="2021-02-22T00:17:50.222" v="3979"/>
        <pc:sldMkLst>
          <pc:docMk/>
          <pc:sldMk cId="953520603" sldId="388"/>
        </pc:sldMkLst>
        <pc:spChg chg="mod">
          <ac:chgData name="Mike B" userId="5c4bf6a326bf31f5" providerId="LiveId" clId="{12945C7A-A827-46CF-9E27-3E6D8BBF26E9}" dt="2021-02-22T00:11:51.537" v="3371" actId="20577"/>
          <ac:spMkLst>
            <pc:docMk/>
            <pc:sldMk cId="953520603" sldId="388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17:40.229" v="3978" actId="20577"/>
          <ac:spMkLst>
            <pc:docMk/>
            <pc:sldMk cId="953520603" sldId="388"/>
            <ac:spMk id="118787" creationId="{00000000-0000-0000-0000-000000000000}"/>
          </ac:spMkLst>
        </pc:spChg>
      </pc:sldChg>
      <pc:sldChg chg="addSp modSp add mod modAnim">
        <pc:chgData name="Mike B" userId="5c4bf6a326bf31f5" providerId="LiveId" clId="{12945C7A-A827-46CF-9E27-3E6D8BBF26E9}" dt="2021-02-22T03:53:59.615" v="7774"/>
        <pc:sldMkLst>
          <pc:docMk/>
          <pc:sldMk cId="2172460907" sldId="389"/>
        </pc:sldMkLst>
        <pc:spChg chg="mod">
          <ac:chgData name="Mike B" userId="5c4bf6a326bf31f5" providerId="LiveId" clId="{12945C7A-A827-46CF-9E27-3E6D8BBF26E9}" dt="2021-02-22T00:19:55.683" v="4021" actId="20577"/>
          <ac:spMkLst>
            <pc:docMk/>
            <pc:sldMk cId="2172460907" sldId="38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29:54.263" v="4528" actId="20577"/>
          <ac:spMkLst>
            <pc:docMk/>
            <pc:sldMk cId="2172460907" sldId="389"/>
            <ac:spMk id="118787" creationId="{00000000-0000-0000-0000-000000000000}"/>
          </ac:spMkLst>
        </pc:spChg>
        <pc:picChg chg="add mod">
          <ac:chgData name="Mike B" userId="5c4bf6a326bf31f5" providerId="LiveId" clId="{12945C7A-A827-46CF-9E27-3E6D8BBF26E9}" dt="2021-02-22T00:28:37.103" v="4430" actId="1076"/>
          <ac:picMkLst>
            <pc:docMk/>
            <pc:sldMk cId="2172460907" sldId="389"/>
            <ac:picMk id="1026" creationId="{FB98E3F7-6AB3-4479-9213-C4B0121569BE}"/>
          </ac:picMkLst>
        </pc:picChg>
      </pc:sldChg>
      <pc:sldChg chg="addSp delSp modSp add mod modAnim">
        <pc:chgData name="Mike B" userId="5c4bf6a326bf31f5" providerId="LiveId" clId="{12945C7A-A827-46CF-9E27-3E6D8BBF26E9}" dt="2021-02-22T03:54:07.163" v="7775"/>
        <pc:sldMkLst>
          <pc:docMk/>
          <pc:sldMk cId="2684770879" sldId="390"/>
        </pc:sldMkLst>
        <pc:spChg chg="mod">
          <ac:chgData name="Mike B" userId="5c4bf6a326bf31f5" providerId="LiveId" clId="{12945C7A-A827-46CF-9E27-3E6D8BBF26E9}" dt="2021-02-22T00:38:13.203" v="5145" actId="20577"/>
          <ac:spMkLst>
            <pc:docMk/>
            <pc:sldMk cId="2684770879" sldId="390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32:39.072" v="4738" actId="478"/>
          <ac:picMkLst>
            <pc:docMk/>
            <pc:sldMk cId="2684770879" sldId="390"/>
            <ac:picMk id="1026" creationId="{FB98E3F7-6AB3-4479-9213-C4B0121569BE}"/>
          </ac:picMkLst>
        </pc:picChg>
        <pc:picChg chg="add mod">
          <ac:chgData name="Mike B" userId="5c4bf6a326bf31f5" providerId="LiveId" clId="{12945C7A-A827-46CF-9E27-3E6D8BBF26E9}" dt="2021-02-22T00:34:45.567" v="4912" actId="14100"/>
          <ac:picMkLst>
            <pc:docMk/>
            <pc:sldMk cId="2684770879" sldId="390"/>
            <ac:picMk id="2050" creationId="{1761B976-3516-407D-AD3D-875C64DDD86A}"/>
          </ac:picMkLst>
        </pc:picChg>
      </pc:sldChg>
      <pc:sldChg chg="addSp delSp modSp add mod">
        <pc:chgData name="Mike B" userId="5c4bf6a326bf31f5" providerId="LiveId" clId="{12945C7A-A827-46CF-9E27-3E6D8BBF26E9}" dt="2021-02-22T00:48:20.021" v="5586" actId="20577"/>
        <pc:sldMkLst>
          <pc:docMk/>
          <pc:sldMk cId="3991076418" sldId="391"/>
        </pc:sldMkLst>
        <pc:spChg chg="mod">
          <ac:chgData name="Mike B" userId="5c4bf6a326bf31f5" providerId="LiveId" clId="{12945C7A-A827-46CF-9E27-3E6D8BBF26E9}" dt="2021-02-22T00:38:49.789" v="5155" actId="20577"/>
          <ac:spMkLst>
            <pc:docMk/>
            <pc:sldMk cId="3991076418" sldId="39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48:20.021" v="5586" actId="20577"/>
          <ac:spMkLst>
            <pc:docMk/>
            <pc:sldMk cId="3991076418" sldId="391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38:51.456" v="5156" actId="478"/>
          <ac:picMkLst>
            <pc:docMk/>
            <pc:sldMk cId="3991076418" sldId="391"/>
            <ac:picMk id="2050" creationId="{1761B976-3516-407D-AD3D-875C64DDD86A}"/>
          </ac:picMkLst>
        </pc:picChg>
        <pc:picChg chg="add mod">
          <ac:chgData name="Mike B" userId="5c4bf6a326bf31f5" providerId="LiveId" clId="{12945C7A-A827-46CF-9E27-3E6D8BBF26E9}" dt="2021-02-22T00:47:50.114" v="5562" actId="1076"/>
          <ac:picMkLst>
            <pc:docMk/>
            <pc:sldMk cId="3991076418" sldId="391"/>
            <ac:picMk id="3074" creationId="{AC5175F1-E389-48BF-9D18-0E86EF9AF22A}"/>
          </ac:picMkLst>
        </pc:picChg>
      </pc:sldChg>
      <pc:sldChg chg="delSp modSp add mod">
        <pc:chgData name="Mike B" userId="5c4bf6a326bf31f5" providerId="LiveId" clId="{12945C7A-A827-46CF-9E27-3E6D8BBF26E9}" dt="2021-02-22T04:17:55.348" v="9140" actId="20577"/>
        <pc:sldMkLst>
          <pc:docMk/>
          <pc:sldMk cId="1164431390" sldId="392"/>
        </pc:sldMkLst>
        <pc:spChg chg="mod">
          <ac:chgData name="Mike B" userId="5c4bf6a326bf31f5" providerId="LiveId" clId="{12945C7A-A827-46CF-9E27-3E6D8BBF26E9}" dt="2021-02-22T00:58:54.134" v="5640" actId="20577"/>
          <ac:spMkLst>
            <pc:docMk/>
            <pc:sldMk cId="1164431390" sldId="392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17:55.348" v="9140" actId="20577"/>
          <ac:spMkLst>
            <pc:docMk/>
            <pc:sldMk cId="1164431390" sldId="392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58:39.485" v="5603" actId="478"/>
          <ac:picMkLst>
            <pc:docMk/>
            <pc:sldMk cId="1164431390" sldId="392"/>
            <ac:picMk id="3074" creationId="{AC5175F1-E389-48BF-9D18-0E86EF9AF22A}"/>
          </ac:picMkLst>
        </pc:picChg>
      </pc:sldChg>
      <pc:sldChg chg="modSp add mod">
        <pc:chgData name="Mike B" userId="5c4bf6a326bf31f5" providerId="LiveId" clId="{12945C7A-A827-46CF-9E27-3E6D8BBF26E9}" dt="2021-02-22T01:49:41.092" v="6421" actId="114"/>
        <pc:sldMkLst>
          <pc:docMk/>
          <pc:sldMk cId="2386565080" sldId="393"/>
        </pc:sldMkLst>
        <pc:spChg chg="mod">
          <ac:chgData name="Mike B" userId="5c4bf6a326bf31f5" providerId="LiveId" clId="{12945C7A-A827-46CF-9E27-3E6D8BBF26E9}" dt="2021-02-22T00:58:45.373" v="5616" actId="20577"/>
          <ac:spMkLst>
            <pc:docMk/>
            <pc:sldMk cId="2386565080" sldId="393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1:49:41.092" v="6421" actId="114"/>
          <ac:spMkLst>
            <pc:docMk/>
            <pc:sldMk cId="2386565080" sldId="39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4:07:36.365" v="8103" actId="114"/>
        <pc:sldMkLst>
          <pc:docMk/>
          <pc:sldMk cId="4142567852" sldId="394"/>
        </pc:sldMkLst>
        <pc:spChg chg="mod">
          <ac:chgData name="Mike B" userId="5c4bf6a326bf31f5" providerId="LiveId" clId="{12945C7A-A827-46CF-9E27-3E6D8BBF26E9}" dt="2021-02-22T04:07:36.365" v="8103" actId="114"/>
          <ac:spMkLst>
            <pc:docMk/>
            <pc:sldMk cId="4142567852" sldId="394"/>
            <ac:spMk id="118787" creationId="{00000000-0000-0000-0000-000000000000}"/>
          </ac:spMkLst>
        </pc:spChg>
        <pc:picChg chg="add del mod">
          <ac:chgData name="Mike B" userId="5c4bf6a326bf31f5" providerId="LiveId" clId="{12945C7A-A827-46CF-9E27-3E6D8BBF26E9}" dt="2021-02-22T04:01:19.700" v="7956" actId="478"/>
          <ac:picMkLst>
            <pc:docMk/>
            <pc:sldMk cId="4142567852" sldId="394"/>
            <ac:picMk id="25602" creationId="{A2DF5775-FA1D-4B48-8840-61F13993004C}"/>
          </ac:picMkLst>
        </pc:picChg>
        <pc:picChg chg="add mod">
          <ac:chgData name="Mike B" userId="5c4bf6a326bf31f5" providerId="LiveId" clId="{12945C7A-A827-46CF-9E27-3E6D8BBF26E9}" dt="2021-02-22T04:02:52.988" v="7974" actId="1036"/>
          <ac:picMkLst>
            <pc:docMk/>
            <pc:sldMk cId="4142567852" sldId="394"/>
            <ac:picMk id="25604" creationId="{F531F7D2-2B04-49CF-9EE8-F41D23CEA3E3}"/>
          </ac:picMkLst>
        </pc:picChg>
        <pc:picChg chg="add mod">
          <ac:chgData name="Mike B" userId="5c4bf6a326bf31f5" providerId="LiveId" clId="{12945C7A-A827-46CF-9E27-3E6D8BBF26E9}" dt="2021-02-22T04:02:50.555" v="7969" actId="1036"/>
          <ac:picMkLst>
            <pc:docMk/>
            <pc:sldMk cId="4142567852" sldId="394"/>
            <ac:picMk id="25606" creationId="{88B1AE7D-2DD7-496D-AAD2-BCC934581564}"/>
          </ac:picMkLst>
        </pc:picChg>
      </pc:sldChg>
      <pc:sldChg chg="addSp delSp modSp add mod modAnim">
        <pc:chgData name="Mike B" userId="5c4bf6a326bf31f5" providerId="LiveId" clId="{12945C7A-A827-46CF-9E27-3E6D8BBF26E9}" dt="2021-02-22T01:43:30.929" v="6134"/>
        <pc:sldMkLst>
          <pc:docMk/>
          <pc:sldMk cId="2197577944" sldId="395"/>
        </pc:sldMkLst>
        <pc:spChg chg="add mod">
          <ac:chgData name="Mike B" userId="5c4bf6a326bf31f5" providerId="LiveId" clId="{12945C7A-A827-46CF-9E27-3E6D8BBF26E9}" dt="2021-02-22T01:43:22.435" v="6133" actId="1035"/>
          <ac:spMkLst>
            <pc:docMk/>
            <pc:sldMk cId="2197577944" sldId="395"/>
            <ac:spMk id="7" creationId="{3C785693-18B7-4217-9326-DE46A21AC0C6}"/>
          </ac:spMkLst>
        </pc:spChg>
        <pc:spChg chg="mod">
          <ac:chgData name="Mike B" userId="5c4bf6a326bf31f5" providerId="LiveId" clId="{12945C7A-A827-46CF-9E27-3E6D8BBF26E9}" dt="2021-02-22T01:39:28.353" v="6034" actId="20577"/>
          <ac:spMkLst>
            <pc:docMk/>
            <pc:sldMk cId="2197577944" sldId="395"/>
            <ac:spMk id="118786" creationId="{00000000-0000-0000-0000-000000000000}"/>
          </ac:spMkLst>
        </pc:spChg>
        <pc:spChg chg="del mod">
          <ac:chgData name="Mike B" userId="5c4bf6a326bf31f5" providerId="LiveId" clId="{12945C7A-A827-46CF-9E27-3E6D8BBF26E9}" dt="2021-02-22T01:40:17.047" v="6041" actId="478"/>
          <ac:spMkLst>
            <pc:docMk/>
            <pc:sldMk cId="2197577944" sldId="395"/>
            <ac:spMk id="118787" creationId="{00000000-0000-0000-0000-000000000000}"/>
          </ac:spMkLst>
        </pc:spChg>
        <pc:picChg chg="add del mod">
          <ac:chgData name="Mike B" userId="5c4bf6a326bf31f5" providerId="LiveId" clId="{12945C7A-A827-46CF-9E27-3E6D8BBF26E9}" dt="2021-02-22T01:40:06.008" v="6038" actId="478"/>
          <ac:picMkLst>
            <pc:docMk/>
            <pc:sldMk cId="2197577944" sldId="395"/>
            <ac:picMk id="5" creationId="{AC1C360A-26F9-42E8-B26D-F0851D101FC5}"/>
          </ac:picMkLst>
        </pc:picChg>
        <pc:picChg chg="add mod">
          <ac:chgData name="Mike B" userId="5c4bf6a326bf31f5" providerId="LiveId" clId="{12945C7A-A827-46CF-9E27-3E6D8BBF26E9}" dt="2021-02-22T01:41:57.835" v="6054" actId="1076"/>
          <ac:picMkLst>
            <pc:docMk/>
            <pc:sldMk cId="2197577944" sldId="395"/>
            <ac:picMk id="6" creationId="{ABE3BC90-4FF1-4ACF-8F9A-DE6A0EC65166}"/>
          </ac:picMkLst>
        </pc:picChg>
        <pc:picChg chg="del">
          <ac:chgData name="Mike B" userId="5c4bf6a326bf31f5" providerId="LiveId" clId="{12945C7A-A827-46CF-9E27-3E6D8BBF26E9}" dt="2021-02-22T01:39:32.088" v="6036" actId="478"/>
          <ac:picMkLst>
            <pc:docMk/>
            <pc:sldMk cId="2197577944" sldId="395"/>
            <ac:picMk id="3074" creationId="{AC5175F1-E389-48BF-9D18-0E86EF9AF22A}"/>
          </ac:picMkLst>
        </pc:picChg>
      </pc:sldChg>
      <pc:sldChg chg="addSp delSp modSp add mod modAnim">
        <pc:chgData name="Mike B" userId="5c4bf6a326bf31f5" providerId="LiveId" clId="{12945C7A-A827-46CF-9E27-3E6D8BBF26E9}" dt="2021-02-22T01:45:44.792" v="6228" actId="1035"/>
        <pc:sldMkLst>
          <pc:docMk/>
          <pc:sldMk cId="2091025658" sldId="396"/>
        </pc:sldMkLst>
        <pc:spChg chg="add mod">
          <ac:chgData name="Mike B" userId="5c4bf6a326bf31f5" providerId="LiveId" clId="{12945C7A-A827-46CF-9E27-3E6D8BBF26E9}" dt="2021-02-22T01:45:44.792" v="6228" actId="1035"/>
          <ac:spMkLst>
            <pc:docMk/>
            <pc:sldMk cId="2091025658" sldId="396"/>
            <ac:spMk id="5" creationId="{6850A30B-2E46-4D24-80AA-C8A8C07991AA}"/>
          </ac:spMkLst>
        </pc:spChg>
        <pc:spChg chg="mod">
          <ac:chgData name="Mike B" userId="5c4bf6a326bf31f5" providerId="LiveId" clId="{12945C7A-A827-46CF-9E27-3E6D8BBF26E9}" dt="2021-02-22T01:40:35.490" v="6050" actId="20577"/>
          <ac:spMkLst>
            <pc:docMk/>
            <pc:sldMk cId="2091025658" sldId="396"/>
            <ac:spMk id="118786" creationId="{00000000-0000-0000-0000-000000000000}"/>
          </ac:spMkLst>
        </pc:spChg>
        <pc:picChg chg="add mod">
          <ac:chgData name="Mike B" userId="5c4bf6a326bf31f5" providerId="LiveId" clId="{12945C7A-A827-46CF-9E27-3E6D8BBF26E9}" dt="2021-02-22T01:43:39.836" v="6135" actId="1076"/>
          <ac:picMkLst>
            <pc:docMk/>
            <pc:sldMk cId="2091025658" sldId="396"/>
            <ac:picMk id="4" creationId="{D28F04E9-BC81-4D39-AFF4-01FD2E171272}"/>
          </ac:picMkLst>
        </pc:picChg>
        <pc:picChg chg="del">
          <ac:chgData name="Mike B" userId="5c4bf6a326bf31f5" providerId="LiveId" clId="{12945C7A-A827-46CF-9E27-3E6D8BBF26E9}" dt="2021-02-22T01:40:46.344" v="6051" actId="478"/>
          <ac:picMkLst>
            <pc:docMk/>
            <pc:sldMk cId="2091025658" sldId="396"/>
            <ac:picMk id="6" creationId="{ABE3BC90-4FF1-4ACF-8F9A-DE6A0EC65166}"/>
          </ac:picMkLst>
        </pc:picChg>
      </pc:sldChg>
      <pc:sldChg chg="modSp add mod">
        <pc:chgData name="Mike B" userId="5c4bf6a326bf31f5" providerId="LiveId" clId="{12945C7A-A827-46CF-9E27-3E6D8BBF26E9}" dt="2021-02-22T04:50:11.912" v="10715" actId="20577"/>
        <pc:sldMkLst>
          <pc:docMk/>
          <pc:sldMk cId="1031395241" sldId="397"/>
        </pc:sldMkLst>
        <pc:spChg chg="mod">
          <ac:chgData name="Mike B" userId="5c4bf6a326bf31f5" providerId="LiveId" clId="{12945C7A-A827-46CF-9E27-3E6D8BBF26E9}" dt="2021-02-22T01:49:55.125" v="6442" actId="20577"/>
          <ac:spMkLst>
            <pc:docMk/>
            <pc:sldMk cId="1031395241" sldId="39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50:11.912" v="10715" actId="20577"/>
          <ac:spMkLst>
            <pc:docMk/>
            <pc:sldMk cId="1031395241" sldId="397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4:56:30.039" v="11355" actId="313"/>
        <pc:sldMkLst>
          <pc:docMk/>
          <pc:sldMk cId="2995682161" sldId="398"/>
        </pc:sldMkLst>
        <pc:spChg chg="mod">
          <ac:chgData name="Mike B" userId="5c4bf6a326bf31f5" providerId="LiveId" clId="{12945C7A-A827-46CF-9E27-3E6D8BBF26E9}" dt="2021-02-22T01:51:31.460" v="6472" actId="20577"/>
          <ac:spMkLst>
            <pc:docMk/>
            <pc:sldMk cId="2995682161" sldId="398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56:30.039" v="11355" actId="313"/>
          <ac:spMkLst>
            <pc:docMk/>
            <pc:sldMk cId="2995682161" sldId="398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4:42:11.484" v="10129" actId="20577"/>
        <pc:sldMkLst>
          <pc:docMk/>
          <pc:sldMk cId="1880314613" sldId="399"/>
        </pc:sldMkLst>
        <pc:spChg chg="mod">
          <ac:chgData name="Mike B" userId="5c4bf6a326bf31f5" providerId="LiveId" clId="{12945C7A-A827-46CF-9E27-3E6D8BBF26E9}" dt="2021-02-22T01:51:39.388" v="6492" actId="20577"/>
          <ac:spMkLst>
            <pc:docMk/>
            <pc:sldMk cId="1880314613" sldId="39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42:11.484" v="10129" actId="20577"/>
          <ac:spMkLst>
            <pc:docMk/>
            <pc:sldMk cId="1880314613" sldId="399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48:08.219" v="14020" actId="404"/>
        <pc:sldMkLst>
          <pc:docMk/>
          <pc:sldMk cId="3453158775" sldId="400"/>
        </pc:sldMkLst>
        <pc:spChg chg="mod">
          <ac:chgData name="Mike B" userId="5c4bf6a326bf31f5" providerId="LiveId" clId="{12945C7A-A827-46CF-9E27-3E6D8BBF26E9}" dt="2021-02-22T01:51:49.853" v="6510" actId="20577"/>
          <ac:spMkLst>
            <pc:docMk/>
            <pc:sldMk cId="3453158775" sldId="40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48:08.219" v="14020" actId="404"/>
          <ac:spMkLst>
            <pc:docMk/>
            <pc:sldMk cId="3453158775" sldId="40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5:13:48.070" v="12086" actId="113"/>
        <pc:sldMkLst>
          <pc:docMk/>
          <pc:sldMk cId="481810420" sldId="401"/>
        </pc:sldMkLst>
        <pc:spChg chg="mod">
          <ac:chgData name="Mike B" userId="5c4bf6a326bf31f5" providerId="LiveId" clId="{12945C7A-A827-46CF-9E27-3E6D8BBF26E9}" dt="2021-02-22T01:53:05.552" v="6534" actId="20577"/>
          <ac:spMkLst>
            <pc:docMk/>
            <pc:sldMk cId="481810420" sldId="40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13:48.070" v="12086" actId="113"/>
          <ac:spMkLst>
            <pc:docMk/>
            <pc:sldMk cId="481810420" sldId="401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18:19.222" v="12574"/>
        <pc:sldMkLst>
          <pc:docMk/>
          <pc:sldMk cId="2904931866" sldId="402"/>
        </pc:sldMkLst>
        <pc:spChg chg="mod">
          <ac:chgData name="Mike B" userId="5c4bf6a326bf31f5" providerId="LiveId" clId="{12945C7A-A827-46CF-9E27-3E6D8BBF26E9}" dt="2021-02-22T01:53:14.602" v="6544" actId="20577"/>
          <ac:spMkLst>
            <pc:docMk/>
            <pc:sldMk cId="2904931866" sldId="402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18:02.508" v="12573" actId="207"/>
          <ac:spMkLst>
            <pc:docMk/>
            <pc:sldMk cId="2904931866" sldId="402"/>
            <ac:spMk id="118787" creationId="{00000000-0000-0000-0000-000000000000}"/>
          </ac:spMkLst>
        </pc:spChg>
      </pc:sldChg>
      <pc:sldChg chg="modSp add mod ord modAnim">
        <pc:chgData name="Mike B" userId="5c4bf6a326bf31f5" providerId="LiveId" clId="{12945C7A-A827-46CF-9E27-3E6D8BBF26E9}" dt="2021-02-22T05:59:41.127" v="14551" actId="207"/>
        <pc:sldMkLst>
          <pc:docMk/>
          <pc:sldMk cId="748917724" sldId="403"/>
        </pc:sldMkLst>
        <pc:spChg chg="mod">
          <ac:chgData name="Mike B" userId="5c4bf6a326bf31f5" providerId="LiveId" clId="{12945C7A-A827-46CF-9E27-3E6D8BBF26E9}" dt="2021-02-22T03:30:36.446" v="7736" actId="20577"/>
          <ac:spMkLst>
            <pc:docMk/>
            <pc:sldMk cId="748917724" sldId="403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9:41.127" v="14551" actId="207"/>
          <ac:spMkLst>
            <pc:docMk/>
            <pc:sldMk cId="748917724" sldId="40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2:08:33.099" v="6899" actId="478"/>
        <pc:sldMkLst>
          <pc:docMk/>
          <pc:sldMk cId="809038985" sldId="404"/>
        </pc:sldMkLst>
        <pc:spChg chg="del mod">
          <ac:chgData name="Mike B" userId="5c4bf6a326bf31f5" providerId="LiveId" clId="{12945C7A-A827-46CF-9E27-3E6D8BBF26E9}" dt="2021-02-22T02:08:33.099" v="6899" actId="478"/>
          <ac:spMkLst>
            <pc:docMk/>
            <pc:sldMk cId="809038985" sldId="404"/>
            <ac:spMk id="118787" creationId="{00000000-0000-0000-0000-000000000000}"/>
          </ac:spMkLst>
        </pc:spChg>
        <pc:picChg chg="add mod">
          <ac:chgData name="Mike B" userId="5c4bf6a326bf31f5" providerId="LiveId" clId="{12945C7A-A827-46CF-9E27-3E6D8BBF26E9}" dt="2021-02-22T02:08:30.767" v="6898" actId="1076"/>
          <ac:picMkLst>
            <pc:docMk/>
            <pc:sldMk cId="809038985" sldId="404"/>
            <ac:picMk id="4" creationId="{65DF8CE7-9E76-459B-8823-D1CE0926B408}"/>
          </ac:picMkLst>
        </pc:picChg>
      </pc:sldChg>
      <pc:sldChg chg="modSp add modAnim">
        <pc:chgData name="Mike B" userId="5c4bf6a326bf31f5" providerId="LiveId" clId="{12945C7A-A827-46CF-9E27-3E6D8BBF26E9}" dt="2021-02-22T05:59:59.393" v="14554" actId="207"/>
        <pc:sldMkLst>
          <pc:docMk/>
          <pc:sldMk cId="2541846438" sldId="405"/>
        </pc:sldMkLst>
        <pc:spChg chg="mod">
          <ac:chgData name="Mike B" userId="5c4bf6a326bf31f5" providerId="LiveId" clId="{12945C7A-A827-46CF-9E27-3E6D8BBF26E9}" dt="2021-02-22T05:59:59.393" v="14554" actId="207"/>
          <ac:spMkLst>
            <pc:docMk/>
            <pc:sldMk cId="2541846438" sldId="405"/>
            <ac:spMk id="118787" creationId="{00000000-0000-0000-0000-000000000000}"/>
          </ac:spMkLst>
        </pc:spChg>
      </pc:sldChg>
      <pc:sldChg chg="new del">
        <pc:chgData name="Mike B" userId="5c4bf6a326bf31f5" providerId="LiveId" clId="{12945C7A-A827-46CF-9E27-3E6D8BBF26E9}" dt="2021-02-22T03:04:18.810" v="6901" actId="680"/>
        <pc:sldMkLst>
          <pc:docMk/>
          <pc:sldMk cId="2839899857" sldId="405"/>
        </pc:sldMkLst>
      </pc:sldChg>
      <pc:sldChg chg="modSp add mod ord modAnim">
        <pc:chgData name="Mike B" userId="5c4bf6a326bf31f5" providerId="LiveId" clId="{12945C7A-A827-46CF-9E27-3E6D8BBF26E9}" dt="2021-02-22T06:00:04.285" v="14555" actId="207"/>
        <pc:sldMkLst>
          <pc:docMk/>
          <pc:sldMk cId="1493681060" sldId="406"/>
        </pc:sldMkLst>
        <pc:spChg chg="mod">
          <ac:chgData name="Mike B" userId="5c4bf6a326bf31f5" providerId="LiveId" clId="{12945C7A-A827-46CF-9E27-3E6D8BBF26E9}" dt="2021-02-22T03:11:03.547" v="7066" actId="20577"/>
          <ac:spMkLst>
            <pc:docMk/>
            <pc:sldMk cId="1493681060" sldId="406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04.285" v="14555" actId="207"/>
          <ac:spMkLst>
            <pc:docMk/>
            <pc:sldMk cId="1493681060" sldId="40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6:00:08.795" v="14556" actId="207"/>
        <pc:sldMkLst>
          <pc:docMk/>
          <pc:sldMk cId="4065525516" sldId="407"/>
        </pc:sldMkLst>
        <pc:spChg chg="mod">
          <ac:chgData name="Mike B" userId="5c4bf6a326bf31f5" providerId="LiveId" clId="{12945C7A-A827-46CF-9E27-3E6D8BBF26E9}" dt="2021-02-22T03:11:29.641" v="7127" actId="20577"/>
          <ac:spMkLst>
            <pc:docMk/>
            <pc:sldMk cId="4065525516" sldId="40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08.795" v="14556" actId="207"/>
          <ac:spMkLst>
            <pc:docMk/>
            <pc:sldMk cId="4065525516" sldId="407"/>
            <ac:spMk id="118787" creationId="{00000000-0000-0000-0000-000000000000}"/>
          </ac:spMkLst>
        </pc:spChg>
      </pc:sldChg>
      <pc:sldChg chg="modSp add">
        <pc:chgData name="Mike B" userId="5c4bf6a326bf31f5" providerId="LiveId" clId="{12945C7A-A827-46CF-9E27-3E6D8BBF26E9}" dt="2021-02-22T05:59:55.807" v="14553" actId="207"/>
        <pc:sldMkLst>
          <pc:docMk/>
          <pc:sldMk cId="2884384314" sldId="408"/>
        </pc:sldMkLst>
        <pc:spChg chg="mod">
          <ac:chgData name="Mike B" userId="5c4bf6a326bf31f5" providerId="LiveId" clId="{12945C7A-A827-46CF-9E27-3E6D8BBF26E9}" dt="2021-02-22T05:59:55.807" v="14553" actId="207"/>
          <ac:spMkLst>
            <pc:docMk/>
            <pc:sldMk cId="2884384314" sldId="408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59:50.809" v="14552" actId="207"/>
        <pc:sldMkLst>
          <pc:docMk/>
          <pc:sldMk cId="782311710" sldId="409"/>
        </pc:sldMkLst>
        <pc:spChg chg="mod">
          <ac:chgData name="Mike B" userId="5c4bf6a326bf31f5" providerId="LiveId" clId="{12945C7A-A827-46CF-9E27-3E6D8BBF26E9}" dt="2021-02-22T03:12:02.416" v="7165" actId="20577"/>
          <ac:spMkLst>
            <pc:docMk/>
            <pc:sldMk cId="782311710" sldId="40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9:50.809" v="14552" actId="207"/>
          <ac:spMkLst>
            <pc:docMk/>
            <pc:sldMk cId="782311710" sldId="409"/>
            <ac:spMk id="118787" creationId="{00000000-0000-0000-0000-000000000000}"/>
          </ac:spMkLst>
        </pc:spChg>
      </pc:sldChg>
      <pc:sldChg chg="modSp add mod ord">
        <pc:chgData name="Mike B" userId="5c4bf6a326bf31f5" providerId="LiveId" clId="{12945C7A-A827-46CF-9E27-3E6D8BBF26E9}" dt="2021-02-22T05:34:08.051" v="13983" actId="20577"/>
        <pc:sldMkLst>
          <pc:docMk/>
          <pc:sldMk cId="2207373313" sldId="410"/>
        </pc:sldMkLst>
        <pc:spChg chg="mod">
          <ac:chgData name="Mike B" userId="5c4bf6a326bf31f5" providerId="LiveId" clId="{12945C7A-A827-46CF-9E27-3E6D8BBF26E9}" dt="2021-02-22T03:17:54.039" v="7550"/>
          <ac:spMkLst>
            <pc:docMk/>
            <pc:sldMk cId="2207373313" sldId="41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34:08.051" v="13983" actId="20577"/>
          <ac:spMkLst>
            <pc:docMk/>
            <pc:sldMk cId="2207373313" sldId="41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5:56:01.304" v="14547" actId="11"/>
        <pc:sldMkLst>
          <pc:docMk/>
          <pc:sldMk cId="1530070045" sldId="411"/>
        </pc:sldMkLst>
        <pc:spChg chg="mod">
          <ac:chgData name="Mike B" userId="5c4bf6a326bf31f5" providerId="LiveId" clId="{12945C7A-A827-46CF-9E27-3E6D8BBF26E9}" dt="2021-02-22T03:18:08.125" v="7552"/>
          <ac:spMkLst>
            <pc:docMk/>
            <pc:sldMk cId="1530070045" sldId="41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6:01.304" v="14547" actId="11"/>
          <ac:spMkLst>
            <pc:docMk/>
            <pc:sldMk cId="1530070045" sldId="411"/>
            <ac:spMk id="118787" creationId="{00000000-0000-0000-0000-000000000000}"/>
          </ac:spMkLst>
        </pc:spChg>
      </pc:sldChg>
      <pc:sldChg chg="modSp add del">
        <pc:chgData name="Mike B" userId="5c4bf6a326bf31f5" providerId="LiveId" clId="{12945C7A-A827-46CF-9E27-3E6D8BBF26E9}" dt="2021-02-22T05:41:38.177" v="13984" actId="2696"/>
        <pc:sldMkLst>
          <pc:docMk/>
          <pc:sldMk cId="3339005295" sldId="412"/>
        </pc:sldMkLst>
        <pc:spChg chg="mod">
          <ac:chgData name="Mike B" userId="5c4bf6a326bf31f5" providerId="LiveId" clId="{12945C7A-A827-46CF-9E27-3E6D8BBF26E9}" dt="2021-02-22T03:18:17.109" v="7554"/>
          <ac:spMkLst>
            <pc:docMk/>
            <pc:sldMk cId="3339005295" sldId="412"/>
            <ac:spMk id="118786" creationId="{00000000-0000-0000-0000-000000000000}"/>
          </ac:spMkLst>
        </pc:spChg>
      </pc:sldChg>
      <pc:sldChg chg="modSp add del">
        <pc:chgData name="Mike B" userId="5c4bf6a326bf31f5" providerId="LiveId" clId="{12945C7A-A827-46CF-9E27-3E6D8BBF26E9}" dt="2021-02-22T05:57:42.904" v="14548" actId="47"/>
        <pc:sldMkLst>
          <pc:docMk/>
          <pc:sldMk cId="324772512" sldId="413"/>
        </pc:sldMkLst>
        <pc:spChg chg="mod">
          <ac:chgData name="Mike B" userId="5c4bf6a326bf31f5" providerId="LiveId" clId="{12945C7A-A827-46CF-9E27-3E6D8BBF26E9}" dt="2021-02-22T03:18:27.097" v="7556"/>
          <ac:spMkLst>
            <pc:docMk/>
            <pc:sldMk cId="324772512" sldId="413"/>
            <ac:spMk id="118786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5:43:56.391" v="13995" actId="20577"/>
        <pc:sldMkLst>
          <pc:docMk/>
          <pc:sldMk cId="3518937777" sldId="414"/>
        </pc:sldMkLst>
        <pc:spChg chg="mod">
          <ac:chgData name="Mike B" userId="5c4bf6a326bf31f5" providerId="LiveId" clId="{12945C7A-A827-46CF-9E27-3E6D8BBF26E9}" dt="2021-02-22T03:18:45.534" v="7558"/>
          <ac:spMkLst>
            <pc:docMk/>
            <pc:sldMk cId="3518937777" sldId="414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43:56.391" v="13995" actId="20577"/>
          <ac:spMkLst>
            <pc:docMk/>
            <pc:sldMk cId="3518937777" sldId="414"/>
            <ac:spMk id="118787" creationId="{00000000-0000-0000-0000-000000000000}"/>
          </ac:spMkLst>
        </pc:spChg>
        <pc:picChg chg="add del mod modCrop">
          <ac:chgData name="Mike B" userId="5c4bf6a326bf31f5" providerId="LiveId" clId="{12945C7A-A827-46CF-9E27-3E6D8BBF26E9}" dt="2021-02-22T05:43:46.816" v="13991" actId="478"/>
          <ac:picMkLst>
            <pc:docMk/>
            <pc:sldMk cId="3518937777" sldId="414"/>
            <ac:picMk id="2" creationId="{7F9A6434-484C-415F-92FC-BF7401510F59}"/>
          </ac:picMkLst>
        </pc:picChg>
        <pc:picChg chg="add mod">
          <ac:chgData name="Mike B" userId="5c4bf6a326bf31f5" providerId="LiveId" clId="{12945C7A-A827-46CF-9E27-3E6D8BBF26E9}" dt="2021-02-22T05:43:54.102" v="13994" actId="1076"/>
          <ac:picMkLst>
            <pc:docMk/>
            <pc:sldMk cId="3518937777" sldId="414"/>
            <ac:picMk id="3" creationId="{56E5247D-8D40-4F7B-BEC6-3F8479CA647A}"/>
          </ac:picMkLst>
        </pc:picChg>
      </pc:sldChg>
      <pc:sldChg chg="modSp add mod">
        <pc:chgData name="Mike B" userId="5c4bf6a326bf31f5" providerId="LiveId" clId="{12945C7A-A827-46CF-9E27-3E6D8BBF26E9}" dt="2021-02-22T06:00:13.742" v="14557" actId="207"/>
        <pc:sldMkLst>
          <pc:docMk/>
          <pc:sldMk cId="405960990" sldId="415"/>
        </pc:sldMkLst>
        <pc:spChg chg="mod">
          <ac:chgData name="Mike B" userId="5c4bf6a326bf31f5" providerId="LiveId" clId="{12945C7A-A827-46CF-9E27-3E6D8BBF26E9}" dt="2021-02-22T03:29:00.848" v="7708" actId="20577"/>
          <ac:spMkLst>
            <pc:docMk/>
            <pc:sldMk cId="405960990" sldId="415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13.742" v="14557" actId="207"/>
          <ac:spMkLst>
            <pc:docMk/>
            <pc:sldMk cId="405960990" sldId="415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4:17:14.303" v="9067" actId="20577"/>
        <pc:sldMkLst>
          <pc:docMk/>
          <pc:sldMk cId="2584877679" sldId="416"/>
        </pc:sldMkLst>
        <pc:spChg chg="mod">
          <ac:chgData name="Mike B" userId="5c4bf6a326bf31f5" providerId="LiveId" clId="{12945C7A-A827-46CF-9E27-3E6D8BBF26E9}" dt="2021-02-22T04:17:14.303" v="9067" actId="20577"/>
          <ac:spMkLst>
            <pc:docMk/>
            <pc:sldMk cId="2584877679" sldId="41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11:41.732" v="12032"/>
        <pc:sldMkLst>
          <pc:docMk/>
          <pc:sldMk cId="3705536975" sldId="417"/>
        </pc:sldMkLst>
        <pc:spChg chg="mod">
          <ac:chgData name="Mike B" userId="5c4bf6a326bf31f5" providerId="LiveId" clId="{12945C7A-A827-46CF-9E27-3E6D8BBF26E9}" dt="2021-02-22T05:11:19.414" v="12031" actId="20577"/>
          <ac:spMkLst>
            <pc:docMk/>
            <pc:sldMk cId="3705536975" sldId="417"/>
            <ac:spMk id="118787" creationId="{00000000-0000-0000-0000-000000000000}"/>
          </ac:spMkLst>
        </pc:spChg>
      </pc:sldChg>
      <pc:sldChg chg="modSp add modAnim">
        <pc:chgData name="Mike B" userId="5c4bf6a326bf31f5" providerId="LiveId" clId="{12945C7A-A827-46CF-9E27-3E6D8BBF26E9}" dt="2021-02-22T05:29:26.781" v="13558"/>
        <pc:sldMkLst>
          <pc:docMk/>
          <pc:sldMk cId="913647142" sldId="418"/>
        </pc:sldMkLst>
        <pc:spChg chg="mod">
          <ac:chgData name="Mike B" userId="5c4bf6a326bf31f5" providerId="LiveId" clId="{12945C7A-A827-46CF-9E27-3E6D8BBF26E9}" dt="2021-02-22T05:28:52.387" v="13556" actId="20577"/>
          <ac:spMkLst>
            <pc:docMk/>
            <pc:sldMk cId="913647142" sldId="418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5:45:41.781" v="14007" actId="1076"/>
        <pc:sldMkLst>
          <pc:docMk/>
          <pc:sldMk cId="1909264245" sldId="419"/>
        </pc:sldMkLst>
        <pc:picChg chg="add del mod modCrop">
          <ac:chgData name="Mike B" userId="5c4bf6a326bf31f5" providerId="LiveId" clId="{12945C7A-A827-46CF-9E27-3E6D8BBF26E9}" dt="2021-02-22T05:45:34.607" v="14004" actId="478"/>
          <ac:picMkLst>
            <pc:docMk/>
            <pc:sldMk cId="1909264245" sldId="419"/>
            <ac:picMk id="2" creationId="{8C97FB75-D96F-494F-A541-E0541CC708C5}"/>
          </ac:picMkLst>
        </pc:picChg>
        <pc:picChg chg="del">
          <ac:chgData name="Mike B" userId="5c4bf6a326bf31f5" providerId="LiveId" clId="{12945C7A-A827-46CF-9E27-3E6D8BBF26E9}" dt="2021-02-22T05:45:09.049" v="13997" actId="478"/>
          <ac:picMkLst>
            <pc:docMk/>
            <pc:sldMk cId="1909264245" sldId="419"/>
            <ac:picMk id="3" creationId="{56E5247D-8D40-4F7B-BEC6-3F8479CA647A}"/>
          </ac:picMkLst>
        </pc:picChg>
        <pc:picChg chg="add mod">
          <ac:chgData name="Mike B" userId="5c4bf6a326bf31f5" providerId="LiveId" clId="{12945C7A-A827-46CF-9E27-3E6D8BBF26E9}" dt="2021-02-22T05:45:41.781" v="14007" actId="1076"/>
          <ac:picMkLst>
            <pc:docMk/>
            <pc:sldMk cId="1909264245" sldId="419"/>
            <ac:picMk id="4" creationId="{9D1C4298-4272-41DE-9BB3-D58E74F77DEA}"/>
          </ac:picMkLst>
        </pc:picChg>
      </pc:sldChg>
      <pc:sldChg chg="addSp delSp modSp add mod">
        <pc:chgData name="Mike B" userId="5c4bf6a326bf31f5" providerId="LiveId" clId="{12945C7A-A827-46CF-9E27-3E6D8BBF26E9}" dt="2021-02-22T05:46:48.623" v="14017" actId="1076"/>
        <pc:sldMkLst>
          <pc:docMk/>
          <pc:sldMk cId="3306923412" sldId="420"/>
        </pc:sldMkLst>
        <pc:picChg chg="add mod modCrop">
          <ac:chgData name="Mike B" userId="5c4bf6a326bf31f5" providerId="LiveId" clId="{12945C7A-A827-46CF-9E27-3E6D8BBF26E9}" dt="2021-02-22T05:46:48.623" v="14017" actId="1076"/>
          <ac:picMkLst>
            <pc:docMk/>
            <pc:sldMk cId="3306923412" sldId="420"/>
            <ac:picMk id="2" creationId="{A833BA5A-6F18-49F1-840B-BEBA54314144}"/>
          </ac:picMkLst>
        </pc:picChg>
        <pc:picChg chg="del">
          <ac:chgData name="Mike B" userId="5c4bf6a326bf31f5" providerId="LiveId" clId="{12945C7A-A827-46CF-9E27-3E6D8BBF26E9}" dt="2021-02-22T05:46:23.119" v="14009" actId="478"/>
          <ac:picMkLst>
            <pc:docMk/>
            <pc:sldMk cId="3306923412" sldId="420"/>
            <ac:picMk id="4" creationId="{9D1C4298-4272-41DE-9BB3-D58E74F77DEA}"/>
          </ac:picMkLst>
        </pc:picChg>
      </pc:sldChg>
    </pc:docChg>
  </pc:docChgLst>
  <pc:docChgLst>
    <pc:chgData name="Mike B" userId="5c4bf6a326bf31f5" providerId="LiveId" clId="{3432D430-2FD5-4C55-B9AB-5F320ADAA244}"/>
    <pc:docChg chg="modSld">
      <pc:chgData name="Mike B" userId="5c4bf6a326bf31f5" providerId="LiveId" clId="{3432D430-2FD5-4C55-B9AB-5F320ADAA244}" dt="2022-02-21T17:18:01.634" v="67" actId="20577"/>
      <pc:docMkLst>
        <pc:docMk/>
      </pc:docMkLst>
      <pc:sldChg chg="modSp mod">
        <pc:chgData name="Mike B" userId="5c4bf6a326bf31f5" providerId="LiveId" clId="{3432D430-2FD5-4C55-B9AB-5F320ADAA244}" dt="2022-02-12T20:23:00.273" v="10" actId="20577"/>
        <pc:sldMkLst>
          <pc:docMk/>
          <pc:sldMk cId="3723772096" sldId="461"/>
        </pc:sldMkLst>
        <pc:spChg chg="mod">
          <ac:chgData name="Mike B" userId="5c4bf6a326bf31f5" providerId="LiveId" clId="{3432D430-2FD5-4C55-B9AB-5F320ADAA244}" dt="2022-02-12T20:23:00.273" v="10" actId="20577"/>
          <ac:spMkLst>
            <pc:docMk/>
            <pc:sldMk cId="3723772096" sldId="461"/>
            <ac:spMk id="2" creationId="{00000000-0000-0000-0000-000000000000}"/>
          </ac:spMkLst>
        </pc:spChg>
      </pc:sldChg>
      <pc:sldChg chg="modSp">
        <pc:chgData name="Mike B" userId="5c4bf6a326bf31f5" providerId="LiveId" clId="{3432D430-2FD5-4C55-B9AB-5F320ADAA244}" dt="2022-02-12T20:23:21.673" v="11" actId="20577"/>
        <pc:sldMkLst>
          <pc:docMk/>
          <pc:sldMk cId="881136697" sldId="529"/>
        </pc:sldMkLst>
        <pc:spChg chg="mod">
          <ac:chgData name="Mike B" userId="5c4bf6a326bf31f5" providerId="LiveId" clId="{3432D430-2FD5-4C55-B9AB-5F320ADAA244}" dt="2022-02-12T20:23:21.673" v="11" actId="20577"/>
          <ac:spMkLst>
            <pc:docMk/>
            <pc:sldMk cId="881136697" sldId="529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5:33.498" v="39" actId="20577"/>
        <pc:sldMkLst>
          <pc:docMk/>
          <pc:sldMk cId="834623402" sldId="547"/>
        </pc:sldMkLst>
        <pc:spChg chg="mod">
          <ac:chgData name="Mike B" userId="5c4bf6a326bf31f5" providerId="LiveId" clId="{3432D430-2FD5-4C55-B9AB-5F320ADAA244}" dt="2022-02-12T20:25:33.498" v="39" actId="20577"/>
          <ac:spMkLst>
            <pc:docMk/>
            <pc:sldMk cId="834623402" sldId="547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5:57.985" v="51" actId="20577"/>
        <pc:sldMkLst>
          <pc:docMk/>
          <pc:sldMk cId="3625575901" sldId="551"/>
        </pc:sldMkLst>
        <pc:spChg chg="mod">
          <ac:chgData name="Mike B" userId="5c4bf6a326bf31f5" providerId="LiveId" clId="{3432D430-2FD5-4C55-B9AB-5F320ADAA244}" dt="2022-02-12T20:25:57.985" v="51" actId="20577"/>
          <ac:spMkLst>
            <pc:docMk/>
            <pc:sldMk cId="3625575901" sldId="551"/>
            <ac:spMk id="3" creationId="{00000000-0000-0000-0000-000000000000}"/>
          </ac:spMkLst>
        </pc:spChg>
      </pc:sldChg>
      <pc:sldChg chg="modSp modAnim">
        <pc:chgData name="Mike B" userId="5c4bf6a326bf31f5" providerId="LiveId" clId="{3432D430-2FD5-4C55-B9AB-5F320ADAA244}" dt="2022-02-12T20:27:24.449" v="59" actId="20577"/>
        <pc:sldMkLst>
          <pc:docMk/>
          <pc:sldMk cId="3749001237" sldId="633"/>
        </pc:sldMkLst>
        <pc:spChg chg="mod">
          <ac:chgData name="Mike B" userId="5c4bf6a326bf31f5" providerId="LiveId" clId="{3432D430-2FD5-4C55-B9AB-5F320ADAA244}" dt="2022-02-12T20:27:24.449" v="59" actId="20577"/>
          <ac:spMkLst>
            <pc:docMk/>
            <pc:sldMk cId="3749001237" sldId="633"/>
            <ac:spMk id="2" creationId="{00000000-0000-0000-0000-000000000000}"/>
          </ac:spMkLst>
        </pc:spChg>
      </pc:sldChg>
      <pc:sldChg chg="modSp">
        <pc:chgData name="Mike B" userId="5c4bf6a326bf31f5" providerId="LiveId" clId="{3432D430-2FD5-4C55-B9AB-5F320ADAA244}" dt="2022-02-21T17:18:01.634" v="67" actId="20577"/>
        <pc:sldMkLst>
          <pc:docMk/>
          <pc:sldMk cId="2691135494" sldId="778"/>
        </pc:sldMkLst>
        <pc:spChg chg="mod">
          <ac:chgData name="Mike B" userId="5c4bf6a326bf31f5" providerId="LiveId" clId="{3432D430-2FD5-4C55-B9AB-5F320ADAA244}" dt="2022-02-21T17:18:01.634" v="67" actId="20577"/>
          <ac:spMkLst>
            <pc:docMk/>
            <pc:sldMk cId="2691135494" sldId="778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9:15.286" v="63" actId="20577"/>
        <pc:sldMkLst>
          <pc:docMk/>
          <pc:sldMk cId="494230690" sldId="780"/>
        </pc:sldMkLst>
        <pc:spChg chg="mod">
          <ac:chgData name="Mike B" userId="5c4bf6a326bf31f5" providerId="LiveId" clId="{3432D430-2FD5-4C55-B9AB-5F320ADAA244}" dt="2022-02-12T20:29:15.286" v="63" actId="20577"/>
          <ac:spMkLst>
            <pc:docMk/>
            <pc:sldMk cId="494230690" sldId="780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9:22.156" v="66" actId="20577"/>
        <pc:sldMkLst>
          <pc:docMk/>
          <pc:sldMk cId="184063669" sldId="782"/>
        </pc:sldMkLst>
        <pc:spChg chg="mod">
          <ac:chgData name="Mike B" userId="5c4bf6a326bf31f5" providerId="LiveId" clId="{3432D430-2FD5-4C55-B9AB-5F320ADAA244}" dt="2022-02-12T20:29:22.156" v="66" actId="20577"/>
          <ac:spMkLst>
            <pc:docMk/>
            <pc:sldMk cId="184063669" sldId="782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76DDEA14-774A-4263-9F62-41BDB638666F}"/>
    <pc:docChg chg="undo custSel addSld delSld modSld">
      <pc:chgData name="Mike B" userId="5c4bf6a326bf31f5" providerId="LiveId" clId="{76DDEA14-774A-4263-9F62-41BDB638666F}" dt="2025-01-08T17:34:27.689" v="776" actId="5793"/>
      <pc:docMkLst>
        <pc:docMk/>
      </pc:docMkLst>
      <pc:sldChg chg="modSp mod">
        <pc:chgData name="Mike B" userId="5c4bf6a326bf31f5" providerId="LiveId" clId="{76DDEA14-774A-4263-9F62-41BDB638666F}" dt="2025-01-08T17:07:53.029" v="109" actId="20577"/>
        <pc:sldMkLst>
          <pc:docMk/>
          <pc:sldMk cId="0" sldId="256"/>
        </pc:sldMkLst>
        <pc:spChg chg="mod">
          <ac:chgData name="Mike B" userId="5c4bf6a326bf31f5" providerId="LiveId" clId="{76DDEA14-774A-4263-9F62-41BDB638666F}" dt="2025-01-03T01:30:47.274" v="33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76DDEA14-774A-4263-9F62-41BDB638666F}" dt="2025-01-08T17:07:53.029" v="109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76DDEA14-774A-4263-9F62-41BDB638666F}" dt="2025-01-08T17:09:24.385" v="138" actId="113"/>
        <pc:sldMkLst>
          <pc:docMk/>
          <pc:sldMk cId="0" sldId="287"/>
        </pc:sldMkLst>
        <pc:spChg chg="mod">
          <ac:chgData name="Mike B" userId="5c4bf6a326bf31f5" providerId="LiveId" clId="{76DDEA14-774A-4263-9F62-41BDB638666F}" dt="2025-01-08T17:09:24.385" v="138" actId="113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76DDEA14-774A-4263-9F62-41BDB638666F}" dt="2025-01-08T17:11:58.783" v="229" actId="20577"/>
        <pc:sldMkLst>
          <pc:docMk/>
          <pc:sldMk cId="1782408873" sldId="342"/>
        </pc:sldMkLst>
        <pc:spChg chg="mod">
          <ac:chgData name="Mike B" userId="5c4bf6a326bf31f5" providerId="LiveId" clId="{76DDEA14-774A-4263-9F62-41BDB638666F}" dt="2025-01-03T01:32:08.225" v="80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76DDEA14-774A-4263-9F62-41BDB638666F}" dt="2025-01-08T17:11:58.783" v="229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modSp add mod">
        <pc:chgData name="Mike B" userId="5c4bf6a326bf31f5" providerId="LiveId" clId="{76DDEA14-774A-4263-9F62-41BDB638666F}" dt="2025-01-08T17:11:44.916" v="200" actId="20577"/>
        <pc:sldMkLst>
          <pc:docMk/>
          <pc:sldMk cId="1183369332" sldId="343"/>
        </pc:sldMkLst>
        <pc:spChg chg="mod">
          <ac:chgData name="Mike B" userId="5c4bf6a326bf31f5" providerId="LiveId" clId="{76DDEA14-774A-4263-9F62-41BDB638666F}" dt="2025-01-08T17:11:44.916" v="200" actId="20577"/>
          <ac:spMkLst>
            <pc:docMk/>
            <pc:sldMk cId="1183369332" sldId="343"/>
            <ac:spMk id="118787" creationId="{00000000-0000-0000-0000-000000000000}"/>
          </ac:spMkLst>
        </pc:spChg>
      </pc:sldChg>
      <pc:sldChg chg="add">
        <pc:chgData name="Mike B" userId="5c4bf6a326bf31f5" providerId="LiveId" clId="{76DDEA14-774A-4263-9F62-41BDB638666F}" dt="2025-01-08T17:10:28.173" v="140"/>
        <pc:sldMkLst>
          <pc:docMk/>
          <pc:sldMk cId="2010995209" sldId="359"/>
        </pc:sldMkLst>
      </pc:sldChg>
      <pc:sldChg chg="del">
        <pc:chgData name="Mike B" userId="5c4bf6a326bf31f5" providerId="LiveId" clId="{76DDEA14-774A-4263-9F62-41BDB638666F}" dt="2025-01-03T01:30:05.973" v="2" actId="2696"/>
        <pc:sldMkLst>
          <pc:docMk/>
          <pc:sldMk cId="529469595" sldId="360"/>
        </pc:sldMkLst>
      </pc:sldChg>
      <pc:sldChg chg="modSp mod">
        <pc:chgData name="Mike B" userId="5c4bf6a326bf31f5" providerId="LiveId" clId="{76DDEA14-774A-4263-9F62-41BDB638666F}" dt="2025-01-08T17:34:27.689" v="776" actId="5793"/>
        <pc:sldMkLst>
          <pc:docMk/>
          <pc:sldMk cId="3710951061" sldId="361"/>
        </pc:sldMkLst>
        <pc:spChg chg="mod">
          <ac:chgData name="Mike B" userId="5c4bf6a326bf31f5" providerId="LiveId" clId="{76DDEA14-774A-4263-9F62-41BDB638666F}" dt="2025-01-08T17:34:27.689" v="776" actId="5793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76DDEA14-774A-4263-9F62-41BDB638666F}" dt="2025-01-03T01:30:11.056" v="3" actId="2696"/>
        <pc:sldMkLst>
          <pc:docMk/>
          <pc:sldMk cId="2370785148" sldId="380"/>
        </pc:sldMkLst>
      </pc:sldChg>
      <pc:sldChg chg="modSp modAnim">
        <pc:chgData name="Mike B" userId="5c4bf6a326bf31f5" providerId="LiveId" clId="{76DDEA14-774A-4263-9F62-41BDB638666F}" dt="2025-01-08T17:12:41.775" v="231" actId="20577"/>
        <pc:sldMkLst>
          <pc:docMk/>
          <pc:sldMk cId="3723772096" sldId="461"/>
        </pc:sldMkLst>
        <pc:spChg chg="mod">
          <ac:chgData name="Mike B" userId="5c4bf6a326bf31f5" providerId="LiveId" clId="{76DDEA14-774A-4263-9F62-41BDB638666F}" dt="2025-01-08T17:12:41.775" v="231" actId="20577"/>
          <ac:spMkLst>
            <pc:docMk/>
            <pc:sldMk cId="3723772096" sldId="461"/>
            <ac:spMk id="2" creationId="{00000000-0000-0000-0000-000000000000}"/>
          </ac:spMkLst>
        </pc:spChg>
      </pc:sldChg>
      <pc:sldChg chg="modAnim">
        <pc:chgData name="Mike B" userId="5c4bf6a326bf31f5" providerId="LiveId" clId="{76DDEA14-774A-4263-9F62-41BDB638666F}" dt="2025-01-08T17:12:53.469" v="232"/>
        <pc:sldMkLst>
          <pc:docMk/>
          <pc:sldMk cId="1059591430" sldId="527"/>
        </pc:sldMkLst>
      </pc:sldChg>
      <pc:sldChg chg="modSp">
        <pc:chgData name="Mike B" userId="5c4bf6a326bf31f5" providerId="LiveId" clId="{76DDEA14-774A-4263-9F62-41BDB638666F}" dt="2025-01-08T17:13:20.664" v="256" actId="20577"/>
        <pc:sldMkLst>
          <pc:docMk/>
          <pc:sldMk cId="881136697" sldId="529"/>
        </pc:sldMkLst>
        <pc:spChg chg="mod">
          <ac:chgData name="Mike B" userId="5c4bf6a326bf31f5" providerId="LiveId" clId="{76DDEA14-774A-4263-9F62-41BDB638666F}" dt="2025-01-08T17:13:20.664" v="256" actId="20577"/>
          <ac:spMkLst>
            <pc:docMk/>
            <pc:sldMk cId="881136697" sldId="529"/>
            <ac:spMk id="3" creationId="{00000000-0000-0000-0000-000000000000}"/>
          </ac:spMkLst>
        </pc:spChg>
      </pc:sldChg>
      <pc:sldChg chg="modAnim">
        <pc:chgData name="Mike B" userId="5c4bf6a326bf31f5" providerId="LiveId" clId="{76DDEA14-774A-4263-9F62-41BDB638666F}" dt="2025-01-08T17:14:42.790" v="260"/>
        <pc:sldMkLst>
          <pc:docMk/>
          <pc:sldMk cId="3582481671" sldId="541"/>
        </pc:sldMkLst>
      </pc:sldChg>
      <pc:sldChg chg="modSp mod">
        <pc:chgData name="Mike B" userId="5c4bf6a326bf31f5" providerId="LiveId" clId="{76DDEA14-774A-4263-9F62-41BDB638666F}" dt="2025-01-08T17:15:41.888" v="293" actId="20577"/>
        <pc:sldMkLst>
          <pc:docMk/>
          <pc:sldMk cId="1827963335" sldId="546"/>
        </pc:sldMkLst>
        <pc:spChg chg="mod">
          <ac:chgData name="Mike B" userId="5c4bf6a326bf31f5" providerId="LiveId" clId="{76DDEA14-774A-4263-9F62-41BDB638666F}" dt="2025-01-08T17:15:41.888" v="293" actId="20577"/>
          <ac:spMkLst>
            <pc:docMk/>
            <pc:sldMk cId="1827963335" sldId="546"/>
            <ac:spMk id="3" creationId="{00000000-0000-0000-0000-000000000000}"/>
          </ac:spMkLst>
        </pc:spChg>
      </pc:sldChg>
      <pc:sldChg chg="modSp modAnim">
        <pc:chgData name="Mike B" userId="5c4bf6a326bf31f5" providerId="LiveId" clId="{76DDEA14-774A-4263-9F62-41BDB638666F}" dt="2025-01-08T17:16:12.995" v="294" actId="20577"/>
        <pc:sldMkLst>
          <pc:docMk/>
          <pc:sldMk cId="3625575901" sldId="551"/>
        </pc:sldMkLst>
        <pc:spChg chg="mod">
          <ac:chgData name="Mike B" userId="5c4bf6a326bf31f5" providerId="LiveId" clId="{76DDEA14-774A-4263-9F62-41BDB638666F}" dt="2025-01-08T17:16:12.995" v="294" actId="20577"/>
          <ac:spMkLst>
            <pc:docMk/>
            <pc:sldMk cId="3625575901" sldId="551"/>
            <ac:spMk id="3" creationId="{00000000-0000-0000-0000-000000000000}"/>
          </ac:spMkLst>
        </pc:spChg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4108497874" sldId="634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595072114" sldId="653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871737530" sldId="658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467519752" sldId="661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470446495" sldId="662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1971962464" sldId="690"/>
        </pc:sldMkLst>
      </pc:sldChg>
      <pc:sldChg chg="del">
        <pc:chgData name="Mike B" userId="5c4bf6a326bf31f5" providerId="LiveId" clId="{76DDEA14-774A-4263-9F62-41BDB638666F}" dt="2025-01-03T01:30:05.973" v="2" actId="2696"/>
        <pc:sldMkLst>
          <pc:docMk/>
          <pc:sldMk cId="4182831786" sldId="777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2691135494" sldId="778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494230690" sldId="780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1889596787" sldId="781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184063669" sldId="7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17140650-1DA0-4533-8CEF-A217A59BF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51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0CAE-2DE7-439C-BCF1-8B171D71348A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DE6E6-06DE-4D07-B2DE-BB58C9CF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61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1D35"/>
                </a:solidFill>
                <a:effectLst/>
                <a:latin typeface="Google Sans"/>
              </a:rPr>
              <a:t>No"B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" in a regression model (representing the unstandardized regression coefficient) is not directly considered an effect size; </a:t>
            </a:r>
          </a:p>
          <a:p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however, the standardized version of "B," called "beta" (</a:t>
            </a:r>
            <a:r>
              <a:rPr lang="el-GR" b="0" i="0" dirty="0">
                <a:solidFill>
                  <a:srgbClr val="001D35"/>
                </a:solidFill>
                <a:effectLst/>
                <a:latin typeface="Google Sans"/>
              </a:rPr>
              <a:t>β),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is often used as an effect size measure because it represents the change in the dependent variable for a one standard deviation change in the independent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about residuals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assumptions are not met, </a:t>
            </a:r>
          </a:p>
          <a:p>
            <a:r>
              <a:rPr lang="en-US" dirty="0"/>
              <a:t>The model is biased</a:t>
            </a:r>
          </a:p>
          <a:p>
            <a:endParaRPr lang="en-US" dirty="0"/>
          </a:p>
          <a:p>
            <a:r>
              <a:rPr lang="en-US" dirty="0"/>
              <a:t>The model is predicting well for some people, systematically underpredicting some other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3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Having larger sample size doesn’t necessarily affect R square</a:t>
            </a:r>
          </a:p>
          <a:p>
            <a:r>
              <a:rPr lang="en-US" dirty="0"/>
              <a:t>But having more predictor does affect R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01040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cap="none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800" b="1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73D-4CAF-41AA-A94D-9F58FE252C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9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4BDB-30D3-420E-A92D-30581E5B7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2" y="414780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4779"/>
            <a:ext cx="7734300" cy="575742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3E06-A5BC-4EA5-A5AC-00C0DCA01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7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286608"/>
            <a:ext cx="10058400" cy="1093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13312"/>
            <a:ext cx="10058400" cy="4628533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800"/>
            </a:lvl1pPr>
            <a:lvl2pPr marL="288036" indent="-137160">
              <a:buFont typeface="Wingdings" panose="05000000000000000000" pitchFamily="2" charset="2"/>
              <a:buChar char="§"/>
              <a:defRPr sz="2400"/>
            </a:lvl2pPr>
            <a:lvl3pPr marL="425196" indent="-137160">
              <a:buFont typeface="Wingdings" panose="05000000000000000000" pitchFamily="2" charset="2"/>
              <a:buChar char="§"/>
              <a:defRPr sz="2000"/>
            </a:lvl3pPr>
            <a:lvl4pPr marL="562356" indent="-137160">
              <a:buFont typeface="Wingdings" panose="05000000000000000000" pitchFamily="2" charset="2"/>
              <a:buChar char="§"/>
              <a:defRPr sz="1800"/>
            </a:lvl4pPr>
            <a:lvl5pPr marL="699516" indent="-13716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0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990600"/>
            <a:ext cx="10058400" cy="1958848"/>
          </a:xfrm>
          <a:ln w="19050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algn="ctr">
              <a:lnSpc>
                <a:spcPct val="85000"/>
              </a:lnSpc>
              <a:defRPr sz="4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124200"/>
            <a:ext cx="10058400" cy="2471928"/>
          </a:xfrm>
        </p:spPr>
        <p:txBody>
          <a:bodyPr lIns="91440" rIns="91440" anchor="t" anchorCtr="0">
            <a:normAutofit/>
          </a:bodyPr>
          <a:lstStyle>
            <a:lvl1pPr marL="285750" indent="-285750">
              <a:buFont typeface="Wingdings" panose="05000000000000000000" pitchFamily="2" charset="2"/>
              <a:buChar char="§"/>
              <a:defRPr sz="1800" b="1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97280" y="268133"/>
            <a:ext cx="10058400" cy="11258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23506"/>
            <a:ext cx="4937760" cy="45883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23507"/>
            <a:ext cx="4937760" cy="4588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FFA9-822F-446F-8558-70CEDAFE15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097280" y="268134"/>
            <a:ext cx="10058400" cy="1117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359478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359478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61B3-CFCC-4D94-82A0-BC6802810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A7B4-B03D-49C1-B9FB-3261775A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6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315" y="6459787"/>
            <a:ext cx="397475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1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FEBD-31C3-4278-AC32-5A5B82B0B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8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93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02847"/>
            <a:ext cx="10058400" cy="46285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19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1141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452085"/>
            <a:ext cx="99669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75000"/>
        <a:buFont typeface="Wingdings" panose="05000000000000000000" pitchFamily="2" charset="2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7338" indent="-13652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5200" y="0"/>
            <a:ext cx="5791200" cy="3810000"/>
          </a:xfrm>
        </p:spPr>
        <p:txBody>
          <a:bodyPr/>
          <a:lstStyle/>
          <a:p>
            <a:r>
              <a:rPr lang="en-US" dirty="0"/>
              <a:t>PSYC 741</a:t>
            </a:r>
            <a:br>
              <a:rPr lang="en-US" dirty="0"/>
            </a:br>
            <a:r>
              <a:rPr lang="en-US" dirty="0"/>
              <a:t>Hierarchical Linear Modeling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00051" y="4876800"/>
            <a:ext cx="10058400" cy="1143000"/>
          </a:xfrm>
        </p:spPr>
        <p:txBody>
          <a:bodyPr/>
          <a:lstStyle/>
          <a:p>
            <a:r>
              <a:rPr lang="en-US" dirty="0"/>
              <a:t>Session 1 – Review of linear 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95444-3C96-417D-AA6B-39A361C9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73D-4CAF-41AA-A94D-9F58FE252C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Assessing the Overall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1"/>
            <a:ext cx="10287000" cy="488338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a typeface="Lucida Grande"/>
              </a:rPr>
              <a:t>Answers the question: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a typeface="Lucida Grande"/>
              </a:rPr>
              <a:t>Is a </a:t>
            </a:r>
            <a:r>
              <a:rPr lang="en-US" sz="2800" b="1" dirty="0">
                <a:solidFill>
                  <a:schemeClr val="tx1"/>
                </a:solidFill>
                <a:ea typeface="Lucida Grande"/>
              </a:rPr>
              <a:t>set of IVs </a:t>
            </a:r>
            <a:r>
              <a:rPr lang="en-US" sz="2800" dirty="0">
                <a:solidFill>
                  <a:schemeClr val="tx1"/>
                </a:solidFill>
                <a:ea typeface="Lucida Grande"/>
              </a:rPr>
              <a:t>significantly associated with the DV?</a:t>
            </a:r>
          </a:p>
          <a:p>
            <a:pPr lvl="1"/>
            <a:endParaRPr lang="en-US" sz="2800" dirty="0">
              <a:solidFill>
                <a:schemeClr val="tx1"/>
              </a:solidFill>
              <a:ea typeface="Lucida Grande"/>
            </a:endParaRPr>
          </a:p>
          <a:p>
            <a:r>
              <a:rPr lang="en-US" sz="3200" dirty="0">
                <a:solidFill>
                  <a:schemeClr val="tx1"/>
                </a:solidFill>
                <a:ea typeface="Lucida Grande"/>
              </a:rPr>
              <a:t>Key statistics</a:t>
            </a:r>
          </a:p>
          <a:p>
            <a:pPr lvl="1"/>
            <a:r>
              <a:rPr lang="en-US" sz="2800" i="1" dirty="0">
                <a:solidFill>
                  <a:schemeClr val="tx1"/>
                </a:solidFill>
                <a:ea typeface="Lucida Grande"/>
              </a:rPr>
              <a:t>R</a:t>
            </a:r>
            <a:r>
              <a:rPr lang="en-US" sz="2800" i="1" baseline="30000" dirty="0">
                <a:solidFill>
                  <a:schemeClr val="tx1"/>
                </a:solidFill>
                <a:ea typeface="Lucida Grande"/>
              </a:rPr>
              <a:t>2</a:t>
            </a:r>
          </a:p>
          <a:p>
            <a:pPr lvl="1"/>
            <a:r>
              <a:rPr lang="en-US" sz="2800" i="1" dirty="0">
                <a:solidFill>
                  <a:schemeClr val="tx1"/>
                </a:solidFill>
                <a:ea typeface="Lucida Grande"/>
              </a:rPr>
              <a:t>F</a:t>
            </a:r>
          </a:p>
          <a:p>
            <a:pPr lvl="0"/>
            <a:endParaRPr lang="en-US" sz="3200" dirty="0">
              <a:solidFill>
                <a:schemeClr val="tx1"/>
              </a:solidFill>
              <a:ea typeface="Lucida Grande"/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EF557-85E1-4A59-98FD-88B6EEED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9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about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This is equivalent to the squared correlation between Y’ and Y (simple!)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Also provides information about the </a:t>
            </a:r>
            <a:r>
              <a:rPr lang="en-US" b="1" dirty="0">
                <a:solidFill>
                  <a:schemeClr val="tx1"/>
                </a:solidFill>
                <a:ea typeface="Lucida Grande"/>
              </a:rPr>
              <a:t>percent of </a:t>
            </a:r>
            <a:r>
              <a:rPr lang="en-US" b="1" dirty="0">
                <a:solidFill>
                  <a:srgbClr val="FF0000"/>
                </a:solidFill>
                <a:ea typeface="Lucida Grande"/>
              </a:rPr>
              <a:t>variance</a:t>
            </a:r>
            <a:r>
              <a:rPr lang="en-US" b="1" dirty="0">
                <a:solidFill>
                  <a:schemeClr val="tx1"/>
                </a:solidFill>
                <a:ea typeface="Lucida Grande"/>
              </a:rPr>
              <a:t> in Y explained by the set of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FYI: This is often seen as an indicator of </a:t>
            </a:r>
            <a:r>
              <a:rPr lang="en-US" b="1" dirty="0">
                <a:solidFill>
                  <a:schemeClr val="tx1"/>
                </a:solidFill>
                <a:ea typeface="Lucida Grande"/>
              </a:rPr>
              <a:t>effect size</a:t>
            </a:r>
            <a:endParaRPr lang="en-US" sz="2000" dirty="0">
              <a:solidFill>
                <a:schemeClr val="tx1"/>
              </a:solidFill>
              <a:ea typeface="Lucida Grande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77F8A-D914-4FAC-AE57-8A3F44B3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about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Lucida Grande"/>
              </a:rPr>
              <a:t>Our regression models predict </a:t>
            </a:r>
            <a:r>
              <a:rPr lang="en-US" b="1" dirty="0">
                <a:solidFill>
                  <a:schemeClr val="tx1"/>
                </a:solidFill>
                <a:ea typeface="Lucida Grande"/>
              </a:rPr>
              <a:t>variance in the DV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(Y)</a:t>
            </a:r>
          </a:p>
          <a:p>
            <a:endParaRPr lang="en-US" dirty="0">
              <a:solidFill>
                <a:schemeClr val="tx1"/>
              </a:solidFill>
              <a:ea typeface="Lucida Grande"/>
            </a:endParaRPr>
          </a:p>
          <a:p>
            <a:r>
              <a:rPr lang="en-US" dirty="0">
                <a:solidFill>
                  <a:schemeClr val="tx1"/>
                </a:solidFill>
                <a:ea typeface="Lucida Grande"/>
              </a:rPr>
              <a:t>Formula for variance in a sample?</a:t>
            </a:r>
            <a:endParaRPr lang="en-US" sz="2400" dirty="0">
              <a:solidFill>
                <a:schemeClr val="tx1"/>
              </a:solidFill>
              <a:ea typeface="Lucida Grande"/>
            </a:endParaRPr>
          </a:p>
          <a:p>
            <a:pPr lvl="0"/>
            <a:endParaRPr lang="en-US" dirty="0">
              <a:solidFill>
                <a:schemeClr val="tx1"/>
              </a:solidFill>
              <a:ea typeface="Lucida Grande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22975-8A22-40B6-BAD2-1059091E1B2A}"/>
                  </a:ext>
                </a:extLst>
              </p:cNvPr>
              <p:cNvSpPr txBox="1"/>
              <p:nvPr/>
            </p:nvSpPr>
            <p:spPr>
              <a:xfrm>
                <a:off x="1036320" y="3810000"/>
                <a:ext cx="5426860" cy="1323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(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en-US" sz="4000">
                                      <a:latin typeface="Cambria Math" panose="02040503050406030204" pitchFamily="18" charset="0"/>
                                    </a:rPr>
                                    <m:t>̅</m:t>
                                  </m:r>
                                </m:e>
                              </m:nary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22975-8A22-40B6-BAD2-1059091E1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3810000"/>
                <a:ext cx="5426860" cy="13238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D09F7-A493-490D-8753-DFD535EE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B2776-AB9A-463A-B6DC-0E7A8625264C}"/>
              </a:ext>
            </a:extLst>
          </p:cNvPr>
          <p:cNvSpPr txBox="1"/>
          <p:nvPr/>
        </p:nvSpPr>
        <p:spPr>
          <a:xfrm>
            <a:off x="7173857" y="3933495"/>
            <a:ext cx="4275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Y = observed score on the DV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Y-bar = mean score on the DV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n = sample size</a:t>
            </a:r>
          </a:p>
        </p:txBody>
      </p:sp>
    </p:spTree>
    <p:extLst>
      <p:ext uri="{BB962C8B-B14F-4D97-AF65-F5344CB8AC3E}">
        <p14:creationId xmlns:p14="http://schemas.microsoft.com/office/powerpoint/2010/main" val="116050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Partitioning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a typeface="Lucida Grande"/>
              </a:rPr>
              <a:t>Total variance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in Y is equal to the sum of …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Lucida Grande"/>
              </a:rPr>
              <a:t>The variance in Y explained by the regression equation (aka </a:t>
            </a:r>
            <a:r>
              <a:rPr lang="en-US" b="1" i="1" dirty="0">
                <a:solidFill>
                  <a:schemeClr val="tx1"/>
                </a:solidFill>
                <a:ea typeface="Lucida Grande"/>
              </a:rPr>
              <a:t>variance explained</a:t>
            </a:r>
            <a:r>
              <a:rPr lang="en-US" i="1" dirty="0">
                <a:solidFill>
                  <a:schemeClr val="tx1"/>
                </a:solidFill>
                <a:ea typeface="Lucida Grande"/>
              </a:rPr>
              <a:t>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or </a:t>
            </a:r>
            <a:r>
              <a:rPr lang="en-US" b="1" i="1" dirty="0">
                <a:solidFill>
                  <a:schemeClr val="tx1"/>
                </a:solidFill>
                <a:ea typeface="Lucida Grande"/>
              </a:rPr>
              <a:t>regression variance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Lucida Grande"/>
              </a:rPr>
              <a:t>The variance NOT explained by the regression equation (aka </a:t>
            </a:r>
            <a:r>
              <a:rPr lang="en-US" b="1" i="1" dirty="0">
                <a:solidFill>
                  <a:schemeClr val="tx1"/>
                </a:solidFill>
                <a:ea typeface="Lucida Grande"/>
              </a:rPr>
              <a:t>residual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</a:t>
            </a:r>
            <a:r>
              <a:rPr lang="en-US" b="1" i="1" dirty="0">
                <a:solidFill>
                  <a:schemeClr val="tx1"/>
                </a:solidFill>
                <a:ea typeface="Lucida Grande"/>
              </a:rPr>
              <a:t>variance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or </a:t>
            </a:r>
            <a:r>
              <a:rPr lang="en-US" b="1" i="1" dirty="0">
                <a:solidFill>
                  <a:schemeClr val="tx1"/>
                </a:solidFill>
                <a:ea typeface="Lucida Grande"/>
              </a:rPr>
              <a:t>error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</a:t>
            </a:r>
            <a:r>
              <a:rPr lang="en-US" b="1" i="1" dirty="0">
                <a:solidFill>
                  <a:schemeClr val="tx1"/>
                </a:solidFill>
                <a:ea typeface="Lucida Grande"/>
              </a:rPr>
              <a:t>variance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)</a:t>
            </a:r>
          </a:p>
          <a:p>
            <a:pPr lvl="1"/>
            <a:endParaRPr lang="en-US" dirty="0">
              <a:solidFill>
                <a:schemeClr val="tx1"/>
              </a:solidFill>
              <a:ea typeface="Lucida Grande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Lucida Grande"/>
              </a:rPr>
              <a:t>Same deal for the Sums of Squares</a:t>
            </a:r>
          </a:p>
          <a:p>
            <a:pPr lvl="0"/>
            <a:endParaRPr lang="en-US" dirty="0">
              <a:solidFill>
                <a:schemeClr val="tx1"/>
              </a:solidFill>
              <a:ea typeface="Lucida Grande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45DF02-8249-4545-B6E2-1EB0E8B565D6}"/>
                  </a:ext>
                </a:extLst>
              </p:cNvPr>
              <p:cNvSpPr txBox="1"/>
              <p:nvPr/>
            </p:nvSpPr>
            <p:spPr>
              <a:xfrm>
                <a:off x="2514600" y="4693927"/>
                <a:ext cx="7491033" cy="563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̅</m:t>
                            </m:r>
                          </m:e>
                        </m:nary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regression</m:t>
                        </m:r>
                      </m:sub>
                    </m:sSub>
                  </m:oMath>
                </a14:m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residual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45DF02-8249-4545-B6E2-1EB0E8B56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693927"/>
                <a:ext cx="7491033" cy="563872"/>
              </a:xfrm>
              <a:prstGeom prst="rect">
                <a:avLst/>
              </a:prstGeom>
              <a:blipFill>
                <a:blip r:embed="rId3"/>
                <a:stretch>
                  <a:fillRect t="-10870" b="-22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E7EF3-8ACB-49F0-9048-C5CC2A17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9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Partitioning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a typeface="Lucida Grande"/>
              </a:rPr>
              <a:t>SS regression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is the sum of the differences of the </a:t>
            </a:r>
            <a:r>
              <a:rPr lang="en-US" i="1" dirty="0">
                <a:solidFill>
                  <a:schemeClr val="tx1"/>
                </a:solidFill>
                <a:ea typeface="Lucida Grande"/>
              </a:rPr>
              <a:t>predicted scores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minus the </a:t>
            </a:r>
            <a:r>
              <a:rPr lang="en-US" i="1" dirty="0">
                <a:solidFill>
                  <a:schemeClr val="tx1"/>
                </a:solidFill>
                <a:ea typeface="Lucida Grande"/>
              </a:rPr>
              <a:t>mean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, squared</a:t>
            </a:r>
            <a:endParaRPr lang="en-US" sz="1200" b="1" dirty="0">
              <a:solidFill>
                <a:schemeClr val="tx1"/>
              </a:solidFill>
              <a:ea typeface="Lucida Grande"/>
            </a:endParaRPr>
          </a:p>
          <a:p>
            <a:pPr lvl="0"/>
            <a:endParaRPr lang="en-US" sz="2400" dirty="0">
              <a:solidFill>
                <a:schemeClr val="tx1"/>
              </a:solidFill>
              <a:ea typeface="Lucida Grande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160733-2392-4DF5-84F8-18CEA7EDDAE6}"/>
                  </a:ext>
                </a:extLst>
              </p:cNvPr>
              <p:cNvSpPr txBox="1"/>
              <p:nvPr/>
            </p:nvSpPr>
            <p:spPr>
              <a:xfrm>
                <a:off x="3124200" y="2743200"/>
                <a:ext cx="5446461" cy="833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reg</m:t>
                        </m:r>
                        <m:r>
                          <a:rPr lang="en-US" sz="440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sz="4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( </m:t>
                            </m:r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440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4400">
                                <a:latin typeface="Cambria Math" panose="02040503050406030204" pitchFamily="18" charset="0"/>
                              </a:rPr>
                              <m:t>̅</m:t>
                            </m:r>
                          </m:e>
                        </m:nary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160733-2392-4DF5-84F8-18CEA7EDD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743200"/>
                <a:ext cx="5446461" cy="833370"/>
              </a:xfrm>
              <a:prstGeom prst="rect">
                <a:avLst/>
              </a:prstGeom>
              <a:blipFill>
                <a:blip r:embed="rId3"/>
                <a:stretch>
                  <a:fillRect t="-14599" b="-26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7E11D-40D3-446D-9D01-81B853E2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A6FD59-23CF-40B8-BDF1-443A09C544E8}"/>
              </a:ext>
            </a:extLst>
          </p:cNvPr>
          <p:cNvSpPr txBox="1">
            <a:spLocks/>
          </p:cNvSpPr>
          <p:nvPr/>
        </p:nvSpPr>
        <p:spPr>
          <a:xfrm>
            <a:off x="1097280" y="3796254"/>
            <a:ext cx="9997440" cy="9905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b="1" dirty="0">
                <a:solidFill>
                  <a:schemeClr val="tx1"/>
                </a:solidFill>
                <a:ea typeface="Lucida Grande"/>
              </a:rPr>
              <a:t>SS residual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is the sum of the differences of the </a:t>
            </a:r>
            <a:r>
              <a:rPr lang="en-US" i="1" dirty="0">
                <a:solidFill>
                  <a:schemeClr val="tx1"/>
                </a:solidFill>
                <a:ea typeface="Lucida Grande"/>
              </a:rPr>
              <a:t>actual scores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minus the </a:t>
            </a:r>
            <a:r>
              <a:rPr lang="en-US" i="1" dirty="0">
                <a:solidFill>
                  <a:schemeClr val="tx1"/>
                </a:solidFill>
                <a:ea typeface="Lucida Grande"/>
              </a:rPr>
              <a:t>predicted scores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, squared</a:t>
            </a:r>
            <a:endParaRPr lang="en-US" sz="1200" b="1" dirty="0">
              <a:solidFill>
                <a:schemeClr val="tx1"/>
              </a:solidFill>
              <a:ea typeface="Lucida Grande"/>
            </a:endParaRPr>
          </a:p>
          <a:p>
            <a:pPr fontAlgn="auto"/>
            <a:endParaRPr lang="en-US" sz="2400" dirty="0">
              <a:solidFill>
                <a:schemeClr val="tx1"/>
              </a:solidFill>
              <a:ea typeface="Lucida Grande"/>
            </a:endParaRPr>
          </a:p>
          <a:p>
            <a:pPr fontAlgn="auto"/>
            <a:endParaRPr lang="en-US" dirty="0">
              <a:solidFill>
                <a:schemeClr val="tx1"/>
              </a:solidFill>
            </a:endParaRPr>
          </a:p>
          <a:p>
            <a:pPr fontAlgn="auto"/>
            <a:endParaRPr lang="en-US" dirty="0">
              <a:solidFill>
                <a:schemeClr val="tx1"/>
              </a:solidFill>
            </a:endParaRPr>
          </a:p>
          <a:p>
            <a:pPr marL="457200" lvl="1" indent="0" fontAlgn="auto">
              <a:buFont typeface="Wingdings" panose="05000000000000000000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D25D19-4B94-449C-886D-DA7BC54D1279}"/>
                  </a:ext>
                </a:extLst>
              </p:cNvPr>
              <p:cNvSpPr txBox="1"/>
              <p:nvPr/>
            </p:nvSpPr>
            <p:spPr>
              <a:xfrm>
                <a:off x="3403249" y="4853878"/>
                <a:ext cx="544646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res</m:t>
                        </m:r>
                        <m:r>
                          <a:rPr lang="en-US" sz="440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sz="4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( </m:t>
                            </m:r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4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nary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D25D19-4B94-449C-886D-DA7BC54D1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249" y="4853878"/>
                <a:ext cx="5446461" cy="769441"/>
              </a:xfrm>
              <a:prstGeom prst="rect">
                <a:avLst/>
              </a:prstGeom>
              <a:blipFill>
                <a:blip r:embed="rId4"/>
                <a:stretch>
                  <a:fillRect t="-15079" b="-3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48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Partitioning variance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EC1785-A20E-4E9B-932C-0837C18C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53" y="1618876"/>
            <a:ext cx="7799465" cy="441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E4422-3C61-4869-B869-42798177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96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to R-squared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ea typeface="Lucida Grande"/>
              </a:rPr>
              <a:t>R</a:t>
            </a:r>
            <a:r>
              <a:rPr lang="en-US" b="1" i="1" baseline="30000" dirty="0">
                <a:solidFill>
                  <a:schemeClr val="tx1"/>
                </a:solidFill>
                <a:ea typeface="Lucida Grande"/>
              </a:rPr>
              <a:t>2</a:t>
            </a:r>
            <a:r>
              <a:rPr lang="en-US" baseline="30000" dirty="0">
                <a:solidFill>
                  <a:schemeClr val="tx1"/>
                </a:solidFill>
                <a:ea typeface="Lucida Grande"/>
              </a:rPr>
              <a:t>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is equal to the SS for the regression divided by the total SS</a:t>
            </a:r>
          </a:p>
          <a:p>
            <a:endParaRPr lang="en-US" dirty="0">
              <a:solidFill>
                <a:schemeClr val="tx1"/>
              </a:solidFill>
              <a:ea typeface="Lucida Grande"/>
            </a:endParaRPr>
          </a:p>
          <a:p>
            <a:endParaRPr lang="en-US" dirty="0">
              <a:solidFill>
                <a:schemeClr val="tx1"/>
              </a:solidFill>
              <a:ea typeface="Lucida Grande"/>
            </a:endParaRPr>
          </a:p>
          <a:p>
            <a:endParaRPr lang="en-US" dirty="0">
              <a:solidFill>
                <a:schemeClr val="tx1"/>
              </a:solidFill>
              <a:ea typeface="Lucida Grande"/>
            </a:endParaRPr>
          </a:p>
          <a:p>
            <a:endParaRPr lang="en-US" dirty="0">
              <a:solidFill>
                <a:schemeClr val="tx1"/>
              </a:solidFill>
              <a:ea typeface="Lucida Grande"/>
            </a:endParaRPr>
          </a:p>
          <a:p>
            <a:r>
              <a:rPr lang="en-US" dirty="0">
                <a:solidFill>
                  <a:schemeClr val="tx1"/>
                </a:solidFill>
                <a:ea typeface="Lucida Grande"/>
              </a:rPr>
              <a:t>Interpreted at the </a:t>
            </a:r>
            <a:r>
              <a:rPr lang="en-US" b="1" i="1" dirty="0">
                <a:solidFill>
                  <a:schemeClr val="tx1"/>
                </a:solidFill>
                <a:ea typeface="Lucida Grande"/>
              </a:rPr>
              <a:t>percentage of variance explained</a:t>
            </a:r>
          </a:p>
          <a:p>
            <a:r>
              <a:rPr lang="en-US" u="sng" dirty="0">
                <a:solidFill>
                  <a:schemeClr val="tx1"/>
                </a:solidFill>
                <a:ea typeface="Lucida Grande"/>
              </a:rPr>
              <a:t>Example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: </a:t>
            </a:r>
            <a:r>
              <a:rPr lang="en-US" i="1" dirty="0">
                <a:solidFill>
                  <a:schemeClr val="tx1"/>
                </a:solidFill>
                <a:ea typeface="Lucida Grande"/>
              </a:rPr>
              <a:t>R</a:t>
            </a:r>
            <a:r>
              <a:rPr lang="en-US" i="1" baseline="30000" dirty="0">
                <a:solidFill>
                  <a:schemeClr val="tx1"/>
                </a:solidFill>
                <a:ea typeface="Lucida Grande"/>
              </a:rPr>
              <a:t>2 </a:t>
            </a:r>
            <a:r>
              <a:rPr lang="en-US" i="1" dirty="0">
                <a:solidFill>
                  <a:schemeClr val="tx1"/>
                </a:solidFill>
                <a:ea typeface="Lucida Grande"/>
              </a:rPr>
              <a:t>=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.079 means that 7.9% of the variance in the DV was explained by whatever IVs are in the model</a:t>
            </a:r>
          </a:p>
          <a:p>
            <a:pPr lvl="0"/>
            <a:endParaRPr lang="en-US" sz="2400" dirty="0">
              <a:solidFill>
                <a:schemeClr val="tx1"/>
              </a:solidFill>
              <a:ea typeface="Lucida Grande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1748EF-6C0C-4832-A5A0-4723D30CEF72}"/>
                  </a:ext>
                </a:extLst>
              </p:cNvPr>
              <p:cNvSpPr txBox="1"/>
              <p:nvPr/>
            </p:nvSpPr>
            <p:spPr>
              <a:xfrm>
                <a:off x="4601737" y="2837396"/>
                <a:ext cx="2988527" cy="118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SS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reg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SS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1748EF-6C0C-4832-A5A0-4723D30CE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737" y="2837396"/>
                <a:ext cx="2988527" cy="11832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986E2-9C22-4CB5-BEB6-A65E3A85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96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know if R-squared is significant?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83383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tx1"/>
                </a:solidFill>
                <a:ea typeface="Lucida Grande"/>
              </a:rPr>
              <a:t>F</a:t>
            </a:r>
          </a:p>
          <a:p>
            <a:endParaRPr lang="en-US" dirty="0">
              <a:ea typeface="Lucida Grande"/>
            </a:endParaRPr>
          </a:p>
          <a:p>
            <a:endParaRPr lang="en-US" dirty="0">
              <a:ea typeface="Lucida Grande"/>
            </a:endParaRPr>
          </a:p>
          <a:p>
            <a:r>
              <a:rPr lang="en-US" i="1" dirty="0">
                <a:solidFill>
                  <a:srgbClr val="0000FF"/>
                </a:solidFill>
                <a:ea typeface="Lucida Grande"/>
              </a:rPr>
              <a:t>What is the formula for F for a one-way ANOVA</a:t>
            </a:r>
            <a:r>
              <a:rPr lang="en-US" i="1" dirty="0">
                <a:ea typeface="Lucida Grande"/>
              </a:rPr>
              <a:t>?</a:t>
            </a:r>
            <a:endParaRPr lang="en-US" sz="1600" i="1" dirty="0">
              <a:ea typeface="Lucida Grande"/>
            </a:endParaRPr>
          </a:p>
          <a:p>
            <a:pPr lvl="0"/>
            <a:endParaRPr lang="en-US" sz="2400" dirty="0">
              <a:ea typeface="Lucida Grande"/>
            </a:endParaRP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FE7CB6-4EAB-432F-9E2B-B5E60BEC23E5}"/>
                  </a:ext>
                </a:extLst>
              </p:cNvPr>
              <p:cNvSpPr txBox="1"/>
              <p:nvPr/>
            </p:nvSpPr>
            <p:spPr>
              <a:xfrm>
                <a:off x="2378386" y="4896705"/>
                <a:ext cx="2988527" cy="1049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𝑏𝑒𝑡𝑤𝑒𝑒𝑛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𝑤𝑖𝑡h𝑖𝑛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FE7CB6-4EAB-432F-9E2B-B5E60BEC2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386" y="4896705"/>
                <a:ext cx="2988527" cy="1049967"/>
              </a:xfrm>
              <a:prstGeom prst="rect">
                <a:avLst/>
              </a:prstGeom>
              <a:blipFill>
                <a:blip r:embed="rId3"/>
                <a:stretch>
                  <a:fillRect l="-5714" b="-2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EAFDC-D9FE-4D3E-8908-D14E413BD6D9}"/>
                  </a:ext>
                </a:extLst>
              </p:cNvPr>
              <p:cNvSpPr txBox="1"/>
              <p:nvPr/>
            </p:nvSpPr>
            <p:spPr>
              <a:xfrm>
                <a:off x="5912532" y="3935595"/>
                <a:ext cx="4755469" cy="966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𝑀𝑆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𝑏𝑒𝑡𝑤𝑒𝑒𝑛</m:t>
                        </m:r>
                      </m:sub>
                    </m:sSub>
                  </m:oMath>
                </a14:m>
                <a:r>
                  <a:rPr lang="en-US" sz="4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𝑏𝑒𝑡𝑤𝑒𝑒𝑛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EAFDC-D9FE-4D3E-8908-D14E413BD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32" y="3935595"/>
                <a:ext cx="4755469" cy="966675"/>
              </a:xfrm>
              <a:prstGeom prst="rect">
                <a:avLst/>
              </a:prstGeom>
              <a:blipFill>
                <a:blip r:embed="rId4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801C14-2201-4CF4-AF88-5AE428E47E94}"/>
                  </a:ext>
                </a:extLst>
              </p:cNvPr>
              <p:cNvSpPr txBox="1"/>
              <p:nvPr/>
            </p:nvSpPr>
            <p:spPr>
              <a:xfrm>
                <a:off x="5912532" y="5257800"/>
                <a:ext cx="4695454" cy="966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𝑀𝑆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</m:sSub>
                  </m:oMath>
                </a14:m>
                <a:r>
                  <a:rPr lang="en-US" sz="4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𝑤𝑖𝑡h𝑖𝑛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801C14-2201-4CF4-AF88-5AE428E47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32" y="5257800"/>
                <a:ext cx="4695454" cy="966675"/>
              </a:xfrm>
              <a:prstGeom prst="rect">
                <a:avLst/>
              </a:prstGeom>
              <a:blipFill>
                <a:blip r:embed="rId5"/>
                <a:stretch>
                  <a:fillRect b="-1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F1EB3-25CB-4318-BC1E-13737A2B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9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know if R-squared is significant?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  <a:ea typeface="Lucida Grande"/>
              </a:rPr>
              <a:t>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  <a:ea typeface="Lucida Grande"/>
              </a:rPr>
              <a:t>F for ANOVA is very similar to F for regression: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mean square for the regression divided by the mean square for the residual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chemeClr val="tx1"/>
                </a:solidFill>
                <a:ea typeface="Lucida Grande"/>
              </a:rPr>
              <a:t>dfs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: </a:t>
            </a:r>
          </a:p>
          <a:p>
            <a:pPr lvl="2"/>
            <a:r>
              <a:rPr lang="en-US" dirty="0">
                <a:solidFill>
                  <a:schemeClr val="tx1"/>
                </a:solidFill>
                <a:ea typeface="Lucida Grande"/>
              </a:rPr>
              <a:t>Regression: </a:t>
            </a:r>
            <a:r>
              <a:rPr lang="en-US" i="1" dirty="0">
                <a:solidFill>
                  <a:schemeClr val="tx1"/>
                </a:solidFill>
                <a:ea typeface="Lucida Grande"/>
              </a:rPr>
              <a:t>k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(number of variables)</a:t>
            </a:r>
          </a:p>
          <a:p>
            <a:pPr lvl="2"/>
            <a:r>
              <a:rPr lang="en-US" dirty="0">
                <a:solidFill>
                  <a:schemeClr val="tx1"/>
                </a:solidFill>
                <a:ea typeface="Lucida Grande"/>
              </a:rPr>
              <a:t>Residual: </a:t>
            </a:r>
            <a:r>
              <a:rPr lang="en-US" i="1" dirty="0">
                <a:solidFill>
                  <a:schemeClr val="tx1"/>
                </a:solidFill>
                <a:ea typeface="Lucida Grande"/>
              </a:rPr>
              <a:t>N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– </a:t>
            </a:r>
            <a:r>
              <a:rPr lang="en-US" i="1" dirty="0">
                <a:solidFill>
                  <a:schemeClr val="tx1"/>
                </a:solidFill>
                <a:ea typeface="Lucida Grande"/>
              </a:rPr>
              <a:t>k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– 1 </a:t>
            </a:r>
          </a:p>
          <a:p>
            <a:pPr lvl="1"/>
            <a:endParaRPr lang="en-US" sz="1200" i="1" dirty="0">
              <a:solidFill>
                <a:schemeClr val="tx1"/>
              </a:solidFill>
              <a:ea typeface="Lucida Grande"/>
            </a:endParaRPr>
          </a:p>
          <a:p>
            <a:pPr lvl="0"/>
            <a:endParaRPr lang="en-US" sz="2400" dirty="0">
              <a:solidFill>
                <a:schemeClr val="tx1"/>
              </a:solidFill>
              <a:ea typeface="Lucida Grande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7B6597-723A-4B6D-8F77-CAB103914FA9}"/>
                  </a:ext>
                </a:extLst>
              </p:cNvPr>
              <p:cNvSpPr txBox="1"/>
              <p:nvPr/>
            </p:nvSpPr>
            <p:spPr>
              <a:xfrm>
                <a:off x="3772740" y="1732383"/>
                <a:ext cx="4721225" cy="1633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𝑟𝑒𝑔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𝑟𝑒𝑔</m:t>
                                    </m:r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𝑟𝑒𝑠</m:t>
                                    </m:r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7B6597-723A-4B6D-8F77-CAB103914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740" y="1732383"/>
                <a:ext cx="4721225" cy="1633909"/>
              </a:xfrm>
              <a:prstGeom prst="rect">
                <a:avLst/>
              </a:prstGeom>
              <a:blipFill>
                <a:blip r:embed="rId3"/>
                <a:stretch>
                  <a:fillRect l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EF9FE-D261-4388-888A-142CA2E1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1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Assessing each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Answers the question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Lucida Grande"/>
              </a:rPr>
              <a:t>Is </a:t>
            </a:r>
            <a:r>
              <a:rPr lang="en-US" b="1" dirty="0">
                <a:solidFill>
                  <a:schemeClr val="tx1"/>
                </a:solidFill>
                <a:ea typeface="Lucida Grande"/>
              </a:rPr>
              <a:t>each individual IV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significantly associated with the DV, controlling for other IVs?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Regression equation gives us an </a:t>
            </a:r>
            <a:r>
              <a:rPr lang="en-US" b="1" dirty="0">
                <a:solidFill>
                  <a:schemeClr val="tx1"/>
                </a:solidFill>
              </a:rPr>
              <a:t>unstandardized coefficient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) for each IV and a </a:t>
            </a:r>
            <a:r>
              <a:rPr lang="en-US" b="1" dirty="0">
                <a:solidFill>
                  <a:schemeClr val="tx1"/>
                </a:solidFill>
              </a:rPr>
              <a:t>constant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93367" y="4609846"/>
            <a:ext cx="8157929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4343400"/>
            <a:ext cx="8229600" cy="4883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600" dirty="0">
                <a:latin typeface="Arial"/>
                <a:ea typeface="Lucida Grande"/>
                <a:cs typeface="Arial"/>
              </a:rPr>
              <a:t>Y’ = A 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…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 err="1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 err="1">
                <a:latin typeface="Arial"/>
                <a:ea typeface="Lucida Grande"/>
                <a:cs typeface="Arial"/>
              </a:rPr>
              <a:t>k</a:t>
            </a:r>
            <a:r>
              <a:rPr lang="en-US" sz="3600" dirty="0" err="1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 err="1">
                <a:latin typeface="Arial"/>
                <a:ea typeface="Lucida Grande"/>
                <a:cs typeface="Arial"/>
              </a:rPr>
              <a:t>k</a:t>
            </a:r>
            <a:endParaRPr lang="en-US" sz="3600" baseline="-25000" dirty="0">
              <a:latin typeface="Arial"/>
              <a:ea typeface="Lucida Grande"/>
              <a:cs typeface="Arial"/>
            </a:endParaRPr>
          </a:p>
          <a:p>
            <a:endParaRPr lang="en-US" sz="28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42760-7CBB-4A2D-A875-BED28689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Today’s Class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the Course</a:t>
            </a:r>
          </a:p>
          <a:p>
            <a:pPr marL="802386" lvl="1" indent="-514350"/>
            <a:r>
              <a:rPr lang="en-US" dirty="0"/>
              <a:t>People</a:t>
            </a:r>
          </a:p>
          <a:p>
            <a:pPr marL="802386" lvl="1" indent="-514350"/>
            <a:r>
              <a:rPr lang="en-US" dirty="0"/>
              <a:t>Syllabus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Lecture: </a:t>
            </a:r>
            <a:r>
              <a:rPr lang="en-US" b="1" dirty="0"/>
              <a:t>Linear Regression Review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</a:t>
            </a:r>
          </a:p>
          <a:p>
            <a:pPr marL="802386" lvl="1" indent="-514350"/>
            <a:r>
              <a:rPr lang="en-US" dirty="0"/>
              <a:t>Introduction to R</a:t>
            </a:r>
          </a:p>
          <a:p>
            <a:pPr marL="802386" lvl="1" indent="-514350"/>
            <a:r>
              <a:rPr lang="en-US" dirty="0"/>
              <a:t>Linear Regression</a:t>
            </a:r>
          </a:p>
          <a:p>
            <a:pPr marL="802386" lvl="1" indent="-514350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D79E1-446D-4CC2-B4EB-64A4B939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’s mean, practically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332720" cy="4883383"/>
          </a:xfrm>
        </p:spPr>
        <p:txBody>
          <a:bodyPr>
            <a:normAutofit/>
          </a:bodyPr>
          <a:lstStyle/>
          <a:p>
            <a:pPr lvl="0"/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(aka the intercept or “Constant”) is equivalent to </a:t>
            </a:r>
            <a:r>
              <a:rPr lang="en-US" b="1" dirty="0">
                <a:solidFill>
                  <a:schemeClr val="tx1"/>
                </a:solidFill>
              </a:rPr>
              <a:t>the predicted value of Y </a:t>
            </a:r>
            <a:r>
              <a:rPr lang="en-US" dirty="0">
                <a:solidFill>
                  <a:schemeClr val="tx1"/>
                </a:solidFill>
              </a:rPr>
              <a:t>(Y’) when </a:t>
            </a:r>
            <a:r>
              <a:rPr lang="en-US" b="1" dirty="0">
                <a:solidFill>
                  <a:schemeClr val="tx1"/>
                </a:solidFill>
              </a:rPr>
              <a:t>all variables are set to zero</a:t>
            </a:r>
            <a:endParaRPr lang="en-US" dirty="0">
              <a:solidFill>
                <a:schemeClr val="tx1"/>
              </a:solidFill>
            </a:endParaRPr>
          </a:p>
          <a:p>
            <a:pPr lvl="0"/>
            <a:endParaRPr lang="en-US" i="1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Output will give you a test of whether this is significantly different from zero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(Usually not important… usually not reported in text but sometimes included in table)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2A9FD-0075-4907-BF9C-7099A870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327086-DF26-4D4D-BB7B-5BB6AB656859}"/>
              </a:ext>
            </a:extLst>
          </p:cNvPr>
          <p:cNvSpPr/>
          <p:nvPr/>
        </p:nvSpPr>
        <p:spPr>
          <a:xfrm>
            <a:off x="1793367" y="4609846"/>
            <a:ext cx="8157929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7B5741-F367-4F71-BCE4-52C01146FFBB}"/>
              </a:ext>
            </a:extLst>
          </p:cNvPr>
          <p:cNvSpPr txBox="1">
            <a:spLocks/>
          </p:cNvSpPr>
          <p:nvPr/>
        </p:nvSpPr>
        <p:spPr>
          <a:xfrm>
            <a:off x="1981200" y="4343400"/>
            <a:ext cx="8229600" cy="4883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600" dirty="0">
                <a:latin typeface="Arial"/>
                <a:ea typeface="Lucida Grande"/>
                <a:cs typeface="Arial"/>
              </a:rPr>
              <a:t>Y’ = A 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…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 err="1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 err="1">
                <a:latin typeface="Arial"/>
                <a:ea typeface="Lucida Grande"/>
                <a:cs typeface="Arial"/>
              </a:rPr>
              <a:t>k</a:t>
            </a:r>
            <a:r>
              <a:rPr lang="en-US" sz="3600" dirty="0" err="1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 err="1">
                <a:latin typeface="Arial"/>
                <a:ea typeface="Lucida Grande"/>
                <a:cs typeface="Arial"/>
              </a:rPr>
              <a:t>k</a:t>
            </a:r>
            <a:endParaRPr lang="en-US" sz="3600" baseline="-25000" dirty="0">
              <a:latin typeface="Arial"/>
              <a:ea typeface="Lucida Grande"/>
              <a:cs typeface="Arial"/>
            </a:endParaRPr>
          </a:p>
          <a:p>
            <a:endParaRPr lang="en-US" sz="28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63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’s mean, practically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 (each regression coefficient) is equivalent to the </a:t>
            </a:r>
            <a:r>
              <a:rPr lang="en-US" b="1" dirty="0">
                <a:solidFill>
                  <a:schemeClr val="tx1"/>
                </a:solidFill>
              </a:rPr>
              <a:t>increase in Y associated with a one-unit increase in X </a:t>
            </a:r>
            <a:r>
              <a:rPr lang="en-US" i="1" dirty="0">
                <a:solidFill>
                  <a:schemeClr val="tx1"/>
                </a:solidFill>
              </a:rPr>
              <a:t>… when all of the other predictors are adjusted for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Null hypothesis is that each </a:t>
            </a:r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 = 0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T-tests used to measure significance</a:t>
            </a:r>
          </a:p>
          <a:p>
            <a:endParaRPr lang="en-US" sz="2000" i="1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5372F-6909-4786-9E21-B3F14279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21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863AD1-5CB6-4D26-9D87-3588D49B02FC}"/>
              </a:ext>
            </a:extLst>
          </p:cNvPr>
          <p:cNvSpPr/>
          <p:nvPr/>
        </p:nvSpPr>
        <p:spPr>
          <a:xfrm>
            <a:off x="1793367" y="4609846"/>
            <a:ext cx="8157929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9A8A5D-B3F1-4DEA-83AA-1CAC0EB4225A}"/>
              </a:ext>
            </a:extLst>
          </p:cNvPr>
          <p:cNvSpPr txBox="1">
            <a:spLocks/>
          </p:cNvSpPr>
          <p:nvPr/>
        </p:nvSpPr>
        <p:spPr>
          <a:xfrm>
            <a:off x="1981200" y="4343400"/>
            <a:ext cx="8229600" cy="4883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600" dirty="0">
                <a:latin typeface="Arial"/>
                <a:ea typeface="Lucida Grande"/>
                <a:cs typeface="Arial"/>
              </a:rPr>
              <a:t>Y’ = A 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…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 err="1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 err="1">
                <a:latin typeface="Arial"/>
                <a:ea typeface="Lucida Grande"/>
                <a:cs typeface="Arial"/>
              </a:rPr>
              <a:t>k</a:t>
            </a:r>
            <a:r>
              <a:rPr lang="en-US" sz="3600" dirty="0" err="1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 err="1">
                <a:latin typeface="Arial"/>
                <a:ea typeface="Lucida Grande"/>
                <a:cs typeface="Arial"/>
              </a:rPr>
              <a:t>k</a:t>
            </a:r>
            <a:endParaRPr lang="en-US" sz="3600" baseline="-25000" dirty="0">
              <a:latin typeface="Arial"/>
              <a:ea typeface="Lucida Grande"/>
              <a:cs typeface="Arial"/>
            </a:endParaRPr>
          </a:p>
          <a:p>
            <a:endParaRPr lang="en-US" sz="28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2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’s mean, practically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IV is a </a:t>
            </a:r>
            <a:r>
              <a:rPr lang="en-US" b="1" dirty="0">
                <a:solidFill>
                  <a:schemeClr val="tx1"/>
                </a:solidFill>
              </a:rPr>
              <a:t>dichotomous variable</a:t>
            </a:r>
            <a:r>
              <a:rPr lang="en-US" dirty="0">
                <a:solidFill>
                  <a:schemeClr val="tx1"/>
                </a:solidFill>
              </a:rPr>
              <a:t>, then </a:t>
            </a:r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 is the difference in Y between the two groups </a:t>
            </a:r>
            <a:r>
              <a:rPr lang="en-US" i="1" dirty="0">
                <a:solidFill>
                  <a:schemeClr val="tx1"/>
                </a:solidFill>
              </a:rPr>
              <a:t>with all other variables in the model held constant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(because, e.g., the difference in Y between when X</a:t>
            </a:r>
            <a:r>
              <a:rPr lang="en-US" sz="1800" baseline="-250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 = 0 and X</a:t>
            </a:r>
            <a:r>
              <a:rPr lang="en-US" sz="1800" baseline="-250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 = 1 is </a:t>
            </a:r>
            <a:r>
              <a:rPr lang="en-US" sz="1800" i="1" dirty="0">
                <a:solidFill>
                  <a:schemeClr val="tx1"/>
                </a:solidFill>
              </a:rPr>
              <a:t>B</a:t>
            </a:r>
            <a:r>
              <a:rPr lang="en-US" sz="1800" i="1" baseline="-250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, all else being equal)</a:t>
            </a:r>
          </a:p>
          <a:p>
            <a:pPr lvl="1"/>
            <a:endParaRPr lang="en-US" sz="2800" dirty="0">
              <a:solidFill>
                <a:schemeClr val="tx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dummy code, remember that “0” is technically serving as the reference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61834-F19F-4DAE-A48F-82A73B1D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22</a:t>
            </a:fld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45FA2BCF-018F-4C05-9926-061CA9F2132C}"/>
              </a:ext>
            </a:extLst>
          </p:cNvPr>
          <p:cNvSpPr/>
          <p:nvPr/>
        </p:nvSpPr>
        <p:spPr>
          <a:xfrm>
            <a:off x="1793367" y="4609846"/>
            <a:ext cx="8157929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06FA8D-97A3-4114-9245-57C3D97E87A2}"/>
              </a:ext>
            </a:extLst>
          </p:cNvPr>
          <p:cNvSpPr txBox="1">
            <a:spLocks/>
          </p:cNvSpPr>
          <p:nvPr/>
        </p:nvSpPr>
        <p:spPr>
          <a:xfrm>
            <a:off x="1981200" y="4343400"/>
            <a:ext cx="8229600" cy="4883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600" dirty="0">
                <a:latin typeface="Arial"/>
                <a:ea typeface="Lucida Grande"/>
                <a:cs typeface="Arial"/>
              </a:rPr>
              <a:t>Y’ = A 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…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 err="1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 err="1">
                <a:latin typeface="Arial"/>
                <a:ea typeface="Lucida Grande"/>
                <a:cs typeface="Arial"/>
              </a:rPr>
              <a:t>k</a:t>
            </a:r>
            <a:r>
              <a:rPr lang="en-US" sz="3600" dirty="0" err="1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 err="1">
                <a:latin typeface="Arial"/>
                <a:ea typeface="Lucida Grande"/>
                <a:cs typeface="Arial"/>
              </a:rPr>
              <a:t>k</a:t>
            </a:r>
            <a:endParaRPr lang="en-US" sz="3600" baseline="-25000" dirty="0">
              <a:latin typeface="Arial"/>
              <a:ea typeface="Lucida Grande"/>
              <a:cs typeface="Arial"/>
            </a:endParaRPr>
          </a:p>
          <a:p>
            <a:endParaRPr lang="en-US" sz="28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19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</a:t>
            </a:r>
            <a:r>
              <a:rPr lang="en-US" i="1" dirty="0"/>
              <a:t>standardized</a:t>
            </a:r>
            <a:r>
              <a:rPr lang="en-US" dirty="0"/>
              <a:t> coefficients?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β (betas)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is the regression weight if </a:t>
            </a:r>
            <a:r>
              <a:rPr lang="en-US" b="1" dirty="0">
                <a:solidFill>
                  <a:schemeClr val="tx1"/>
                </a:solidFill>
              </a:rPr>
              <a:t>both Y and X are standardized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1"/>
                </a:solidFill>
              </a:rPr>
              <a:t>Interpretation</a:t>
            </a:r>
            <a:r>
              <a:rPr lang="en-US" dirty="0">
                <a:solidFill>
                  <a:schemeClr val="tx1"/>
                </a:solidFill>
              </a:rPr>
              <a:t>: the number of standard deviations that Y would increase with each standard deviation increase in X (with other predictors adjusted for)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When might this be important?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C3931-7D4B-4549-B10C-581A12B6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FYI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Effect size for </a:t>
            </a:r>
            <a:r>
              <a:rPr lang="en-US" sz="2600" i="1" dirty="0">
                <a:solidFill>
                  <a:schemeClr val="tx1"/>
                </a:solidFill>
              </a:rPr>
              <a:t>B </a:t>
            </a:r>
            <a:r>
              <a:rPr lang="en-US" sz="2600" dirty="0">
                <a:solidFill>
                  <a:schemeClr val="tx1"/>
                </a:solidFill>
              </a:rPr>
              <a:t>is not β (but debated)</a:t>
            </a:r>
          </a:p>
          <a:p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The </a:t>
            </a:r>
            <a:r>
              <a:rPr lang="en-US" sz="2600" b="1" dirty="0">
                <a:solidFill>
                  <a:schemeClr val="tx1"/>
                </a:solidFill>
              </a:rPr>
              <a:t>squared semi-partial correlation 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b="1" i="1" dirty="0">
                <a:solidFill>
                  <a:schemeClr val="tx1"/>
                </a:solidFill>
              </a:rPr>
              <a:t>sr</a:t>
            </a:r>
            <a:r>
              <a:rPr lang="en-US" sz="2600" b="1" i="1" baseline="-25000" dirty="0">
                <a:solidFill>
                  <a:schemeClr val="tx1"/>
                </a:solidFill>
              </a:rPr>
              <a:t>i</a:t>
            </a:r>
            <a:r>
              <a:rPr lang="en-US" sz="2600" b="1" i="1" baseline="30000" dirty="0">
                <a:solidFill>
                  <a:schemeClr val="tx1"/>
                </a:solidFill>
              </a:rPr>
              <a:t>2</a:t>
            </a:r>
            <a:r>
              <a:rPr lang="en-US" sz="2600" dirty="0">
                <a:solidFill>
                  <a:schemeClr val="tx1"/>
                </a:solidFill>
              </a:rPr>
              <a:t>) is a better indicator of effect size = % unique variance explained by a given variable</a:t>
            </a:r>
          </a:p>
          <a:p>
            <a:pPr lvl="1"/>
            <a:r>
              <a:rPr lang="en-US" sz="2200" b="1" dirty="0">
                <a:solidFill>
                  <a:schemeClr val="tx1"/>
                </a:solidFill>
                <a:highlight>
                  <a:srgbClr val="FFFF00"/>
                </a:highlight>
              </a:rPr>
              <a:t>Semi-partial (part) correlation: </a:t>
            </a:r>
            <a:r>
              <a:rPr lang="en-US" sz="2200" dirty="0">
                <a:solidFill>
                  <a:schemeClr val="tx1"/>
                </a:solidFill>
                <a:highlight>
                  <a:srgbClr val="FFFF00"/>
                </a:highlight>
              </a:rPr>
              <a:t>Relationship between IV with DV after the variance explained in the DV by other IVs is removed</a:t>
            </a: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Partial correlation: </a:t>
            </a:r>
            <a:r>
              <a:rPr lang="en-US" sz="2200" dirty="0">
                <a:solidFill>
                  <a:schemeClr val="tx1"/>
                </a:solidFill>
              </a:rPr>
              <a:t>Relationship between IV with DV after the variance explained in both the IV and the DV by other IVs is removed</a:t>
            </a:r>
          </a:p>
          <a:p>
            <a:pPr marL="457200" lvl="1" indent="0"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97F11-7103-44DB-AB70-4CFEFB20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7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Correlations between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Often said that multiple regression works best if IVs are each correlated with the DV and </a:t>
            </a:r>
            <a:r>
              <a:rPr lang="en-US" i="1" dirty="0">
                <a:solidFill>
                  <a:schemeClr val="tx1"/>
                </a:solidFill>
              </a:rPr>
              <a:t>uncorrelated with each other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practice, IVs are almost always at least somewhat correlated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is (usually) OK, but does affect the results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Illustrated with Venn diagrams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C2161-DC1F-4A8B-8F27-9C3754AB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8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DV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69817"/>
            <a:ext cx="8229600" cy="488338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One circle represents total variance of a DV (Y)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064147-83B8-42F8-A568-63B485CB5E92}"/>
              </a:ext>
            </a:extLst>
          </p:cNvPr>
          <p:cNvGrpSpPr/>
          <p:nvPr/>
        </p:nvGrpSpPr>
        <p:grpSpPr>
          <a:xfrm>
            <a:off x="4367561" y="2509027"/>
            <a:ext cx="3456878" cy="3133493"/>
            <a:chOff x="4750420" y="2642839"/>
            <a:chExt cx="3456878" cy="313349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FA1B00-7D94-47F6-A200-6ECDCA74165F}"/>
                </a:ext>
              </a:extLst>
            </p:cNvPr>
            <p:cNvSpPr/>
            <p:nvPr/>
          </p:nvSpPr>
          <p:spPr>
            <a:xfrm>
              <a:off x="4750420" y="2642839"/>
              <a:ext cx="3456878" cy="3133493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13173A-4A0D-47EB-9649-021A8D753F9C}"/>
                </a:ext>
              </a:extLst>
            </p:cNvPr>
            <p:cNvSpPr txBox="1"/>
            <p:nvPr/>
          </p:nvSpPr>
          <p:spPr>
            <a:xfrm>
              <a:off x="5820751" y="3790983"/>
              <a:ext cx="13771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DV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06173-B27C-4CF6-BA4C-E4BD462A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90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DV + 2 uncorrelated IVs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180320" cy="488338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Variance in DV account for by model = a + b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Variance accounted for by IV1 = a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Variance accounted for by IV2 = b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CBF61A-3F8E-4AAD-8EA6-A6FF15A6EA08}"/>
              </a:ext>
            </a:extLst>
          </p:cNvPr>
          <p:cNvGrpSpPr/>
          <p:nvPr/>
        </p:nvGrpSpPr>
        <p:grpSpPr>
          <a:xfrm>
            <a:off x="5838593" y="2743200"/>
            <a:ext cx="5896207" cy="3027392"/>
            <a:chOff x="3412274" y="3504837"/>
            <a:chExt cx="5896207" cy="30273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0CFDDE-3B42-46FB-911B-5DB8C850D861}"/>
                </a:ext>
              </a:extLst>
            </p:cNvPr>
            <p:cNvGrpSpPr/>
            <p:nvPr/>
          </p:nvGrpSpPr>
          <p:grpSpPr>
            <a:xfrm>
              <a:off x="4806174" y="3504837"/>
              <a:ext cx="2637263" cy="1951466"/>
              <a:chOff x="4750420" y="2642839"/>
              <a:chExt cx="3456878" cy="313349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4DF2E3-061C-4827-BA77-E4814FB9649F}"/>
                  </a:ext>
                </a:extLst>
              </p:cNvPr>
              <p:cNvSpPr/>
              <p:nvPr/>
            </p:nvSpPr>
            <p:spPr>
              <a:xfrm>
                <a:off x="4750420" y="2642839"/>
                <a:ext cx="3456878" cy="3133493"/>
              </a:xfrm>
              <a:prstGeom prst="ellipse">
                <a:avLst/>
              </a:prstGeom>
              <a:noFill/>
              <a:ln w="444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6C066-9923-4722-99B7-9C67D75A51FD}"/>
                  </a:ext>
                </a:extLst>
              </p:cNvPr>
              <p:cNvSpPr txBox="1"/>
              <p:nvPr/>
            </p:nvSpPr>
            <p:spPr>
              <a:xfrm>
                <a:off x="6016083" y="3824863"/>
                <a:ext cx="925551" cy="741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DV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6DDD9D6-A5B6-43C6-A1FC-0A076094EAF4}"/>
                </a:ext>
              </a:extLst>
            </p:cNvPr>
            <p:cNvGrpSpPr/>
            <p:nvPr/>
          </p:nvGrpSpPr>
          <p:grpSpPr>
            <a:xfrm>
              <a:off x="6671218" y="3726906"/>
              <a:ext cx="2637263" cy="1951466"/>
              <a:chOff x="4750420" y="2642839"/>
              <a:chExt cx="3456878" cy="313349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ABC9A3-56C2-498D-BC53-34ED44468AA9}"/>
                  </a:ext>
                </a:extLst>
              </p:cNvPr>
              <p:cNvSpPr/>
              <p:nvPr/>
            </p:nvSpPr>
            <p:spPr>
              <a:xfrm>
                <a:off x="4750420" y="2642839"/>
                <a:ext cx="3456878" cy="3133493"/>
              </a:xfrm>
              <a:prstGeom prst="ellipse">
                <a:avLst/>
              </a:prstGeom>
              <a:noFill/>
              <a:ln w="444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730A45-9BCD-4BD7-8002-84F8985C66DF}"/>
                  </a:ext>
                </a:extLst>
              </p:cNvPr>
              <p:cNvSpPr txBox="1"/>
              <p:nvPr/>
            </p:nvSpPr>
            <p:spPr>
              <a:xfrm>
                <a:off x="6016083" y="3824863"/>
                <a:ext cx="925551" cy="741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IV2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6866505-5EC2-4DC9-AAC3-1206481E3683}"/>
                </a:ext>
              </a:extLst>
            </p:cNvPr>
            <p:cNvGrpSpPr/>
            <p:nvPr/>
          </p:nvGrpSpPr>
          <p:grpSpPr>
            <a:xfrm>
              <a:off x="3412274" y="4580763"/>
              <a:ext cx="2637263" cy="1951466"/>
              <a:chOff x="4750420" y="2642839"/>
              <a:chExt cx="3456878" cy="3133493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83B4E52-74C5-4AAC-A54F-1F027C2B3EF5}"/>
                  </a:ext>
                </a:extLst>
              </p:cNvPr>
              <p:cNvSpPr/>
              <p:nvPr/>
            </p:nvSpPr>
            <p:spPr>
              <a:xfrm>
                <a:off x="4750420" y="2642839"/>
                <a:ext cx="3456878" cy="3133493"/>
              </a:xfrm>
              <a:prstGeom prst="ellipse">
                <a:avLst/>
              </a:prstGeom>
              <a:noFill/>
              <a:ln w="444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62626B-4C42-4ED0-AF07-1430BE3B20E3}"/>
                  </a:ext>
                </a:extLst>
              </p:cNvPr>
              <p:cNvSpPr txBox="1"/>
              <p:nvPr/>
            </p:nvSpPr>
            <p:spPr>
              <a:xfrm>
                <a:off x="6016083" y="3824863"/>
                <a:ext cx="925551" cy="741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IV1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CF596A-05ED-46CA-AA0F-CC9880169F56}"/>
                </a:ext>
              </a:extLst>
            </p:cNvPr>
            <p:cNvSpPr txBox="1"/>
            <p:nvPr/>
          </p:nvSpPr>
          <p:spPr>
            <a:xfrm>
              <a:off x="5213683" y="4704445"/>
              <a:ext cx="2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</a:rPr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94EED7-7148-410F-A70D-1305DB63115B}"/>
                </a:ext>
              </a:extLst>
            </p:cNvPr>
            <p:cNvSpPr txBox="1"/>
            <p:nvPr/>
          </p:nvSpPr>
          <p:spPr>
            <a:xfrm>
              <a:off x="6888528" y="4249737"/>
              <a:ext cx="2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C000"/>
                  </a:solidFill>
                </a:rPr>
                <a:t>b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38E05-7135-4028-96A5-ABF88135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24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DV + 2 </a:t>
            </a:r>
            <a:r>
              <a:rPr lang="en-US" i="1" dirty="0"/>
              <a:t>correlated</a:t>
            </a:r>
            <a:r>
              <a:rPr lang="en-US" dirty="0"/>
              <a:t> IVs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23225"/>
            <a:ext cx="10058400" cy="488338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Variance in DV account for by model = a + b + c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Variance accounted for by IV1  = a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Variance accounted for by IV2 = c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is called </a:t>
            </a:r>
            <a:r>
              <a:rPr lang="en-US" b="1" dirty="0">
                <a:solidFill>
                  <a:schemeClr val="tx1"/>
                </a:solidFill>
              </a:rPr>
              <a:t>unique variance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D401AF-AF20-4133-82D3-07D5623B08CB}"/>
              </a:ext>
            </a:extLst>
          </p:cNvPr>
          <p:cNvGrpSpPr/>
          <p:nvPr/>
        </p:nvGrpSpPr>
        <p:grpSpPr>
          <a:xfrm>
            <a:off x="7232493" y="2590800"/>
            <a:ext cx="4502307" cy="3161383"/>
            <a:chOff x="2928070" y="3555970"/>
            <a:chExt cx="4502307" cy="3161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D9AECB-5EAE-496F-9AF0-0EBDF73DA696}"/>
                </a:ext>
              </a:extLst>
            </p:cNvPr>
            <p:cNvGrpSpPr/>
            <p:nvPr/>
          </p:nvGrpSpPr>
          <p:grpSpPr>
            <a:xfrm>
              <a:off x="2928070" y="3555970"/>
              <a:ext cx="4502307" cy="3161383"/>
              <a:chOff x="4806174" y="3504837"/>
              <a:chExt cx="4502307" cy="316138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E26E1A3-09C6-4CFB-B4DD-C3B74058F95B}"/>
                  </a:ext>
                </a:extLst>
              </p:cNvPr>
              <p:cNvGrpSpPr/>
              <p:nvPr/>
            </p:nvGrpSpPr>
            <p:grpSpPr>
              <a:xfrm>
                <a:off x="4806174" y="3504837"/>
                <a:ext cx="2637263" cy="1951466"/>
                <a:chOff x="4750420" y="2642839"/>
                <a:chExt cx="3456878" cy="3133493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8CAC8E9-E8AC-471B-AF61-75BEDC8C2924}"/>
                    </a:ext>
                  </a:extLst>
                </p:cNvPr>
                <p:cNvSpPr/>
                <p:nvPr/>
              </p:nvSpPr>
              <p:spPr>
                <a:xfrm>
                  <a:off x="4750420" y="2642839"/>
                  <a:ext cx="3456878" cy="3133493"/>
                </a:xfrm>
                <a:prstGeom prst="ellipse">
                  <a:avLst/>
                </a:prstGeom>
                <a:noFill/>
                <a:ln w="444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8AEF43B-C051-4A10-A275-4C68F0B5C4DB}"/>
                    </a:ext>
                  </a:extLst>
                </p:cNvPr>
                <p:cNvSpPr txBox="1"/>
                <p:nvPr/>
              </p:nvSpPr>
              <p:spPr>
                <a:xfrm>
                  <a:off x="6016083" y="3824863"/>
                  <a:ext cx="925551" cy="7413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DV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43F8202-49F8-4FAA-8940-B96541BE70CF}"/>
                  </a:ext>
                </a:extLst>
              </p:cNvPr>
              <p:cNvGrpSpPr/>
              <p:nvPr/>
            </p:nvGrpSpPr>
            <p:grpSpPr>
              <a:xfrm>
                <a:off x="6671218" y="3726906"/>
                <a:ext cx="2637263" cy="1951466"/>
                <a:chOff x="4750420" y="2642839"/>
                <a:chExt cx="3456878" cy="3133493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966E7DB-21DC-4883-B3B6-43AA2561CDE6}"/>
                    </a:ext>
                  </a:extLst>
                </p:cNvPr>
                <p:cNvSpPr/>
                <p:nvPr/>
              </p:nvSpPr>
              <p:spPr>
                <a:xfrm>
                  <a:off x="4750420" y="2642839"/>
                  <a:ext cx="3456878" cy="3133493"/>
                </a:xfrm>
                <a:prstGeom prst="ellipse">
                  <a:avLst/>
                </a:prstGeom>
                <a:noFill/>
                <a:ln w="444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BE164C4-64C4-497C-9C62-D014947D7E4A}"/>
                    </a:ext>
                  </a:extLst>
                </p:cNvPr>
                <p:cNvSpPr txBox="1"/>
                <p:nvPr/>
              </p:nvSpPr>
              <p:spPr>
                <a:xfrm>
                  <a:off x="6016083" y="3824863"/>
                  <a:ext cx="925551" cy="7413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IV2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BA59582-E60C-4334-BE91-4099F7C92CAB}"/>
                  </a:ext>
                </a:extLst>
              </p:cNvPr>
              <p:cNvGrpSpPr/>
              <p:nvPr/>
            </p:nvGrpSpPr>
            <p:grpSpPr>
              <a:xfrm>
                <a:off x="5687293" y="4714754"/>
                <a:ext cx="2637263" cy="1951466"/>
                <a:chOff x="7732475" y="2857990"/>
                <a:chExt cx="3456878" cy="3133493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5D95E72-DC78-4FF0-BAD2-12EA1EF7061C}"/>
                    </a:ext>
                  </a:extLst>
                </p:cNvPr>
                <p:cNvSpPr/>
                <p:nvPr/>
              </p:nvSpPr>
              <p:spPr>
                <a:xfrm>
                  <a:off x="7732475" y="2857990"/>
                  <a:ext cx="3456878" cy="3133493"/>
                </a:xfrm>
                <a:prstGeom prst="ellipse">
                  <a:avLst/>
                </a:prstGeom>
                <a:noFill/>
                <a:ln w="444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F6E5B8-327F-4E6B-BC6B-7CB82A38581A}"/>
                    </a:ext>
                  </a:extLst>
                </p:cNvPr>
                <p:cNvSpPr txBox="1"/>
                <p:nvPr/>
              </p:nvSpPr>
              <p:spPr>
                <a:xfrm>
                  <a:off x="8952985" y="4517569"/>
                  <a:ext cx="925551" cy="7413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IV1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B5B47E-2D24-445C-977E-85BA9A960728}"/>
                  </a:ext>
                </a:extLst>
              </p:cNvPr>
              <p:cNvSpPr txBox="1"/>
              <p:nvPr/>
            </p:nvSpPr>
            <p:spPr>
              <a:xfrm>
                <a:off x="6229481" y="4845703"/>
                <a:ext cx="29479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</a:rPr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901141-4FD0-4609-889C-C5244F749FE1}"/>
                  </a:ext>
                </a:extLst>
              </p:cNvPr>
              <p:cNvSpPr txBox="1"/>
              <p:nvPr/>
            </p:nvSpPr>
            <p:spPr>
              <a:xfrm>
                <a:off x="6913808" y="4173175"/>
                <a:ext cx="29479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290BF8-1BA1-4572-901F-3A3DFA33B551}"/>
                </a:ext>
              </a:extLst>
            </p:cNvPr>
            <p:cNvSpPr txBox="1"/>
            <p:nvPr/>
          </p:nvSpPr>
          <p:spPr>
            <a:xfrm>
              <a:off x="4941649" y="4753772"/>
              <a:ext cx="2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ED784-DDF7-48D8-98DB-695F3FEE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3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DV + 2 </a:t>
            </a:r>
            <a:r>
              <a:rPr lang="en-US" i="1" dirty="0"/>
              <a:t>correlated</a:t>
            </a:r>
            <a:r>
              <a:rPr lang="en-US" dirty="0"/>
              <a:t> IVs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Variance accounted for by both IV1 and IV2 = b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is called </a:t>
            </a:r>
            <a:r>
              <a:rPr lang="en-US" b="1" dirty="0">
                <a:solidFill>
                  <a:schemeClr val="tx1"/>
                </a:solidFill>
              </a:rPr>
              <a:t>shared (or common) variance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sz="2400" i="1" dirty="0">
                <a:solidFill>
                  <a:schemeClr val="tx1"/>
                </a:solidFill>
              </a:rPr>
              <a:t>F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i="1" dirty="0">
                <a:solidFill>
                  <a:schemeClr val="tx1"/>
                </a:solidFill>
              </a:rPr>
              <a:t>R</a:t>
            </a:r>
            <a:r>
              <a:rPr lang="en-US" sz="2400" i="1" baseline="30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will reflect a + b + c</a:t>
            </a:r>
          </a:p>
          <a:p>
            <a:pPr lvl="0"/>
            <a:r>
              <a:rPr lang="en-US" sz="2400" i="1" dirty="0">
                <a:solidFill>
                  <a:schemeClr val="tx1"/>
                </a:solidFill>
              </a:rPr>
              <a:t>B</a:t>
            </a:r>
            <a:r>
              <a:rPr lang="en-US" sz="2400" dirty="0">
                <a:solidFill>
                  <a:schemeClr val="tx1"/>
                </a:solidFill>
              </a:rPr>
              <a:t> for IV1 will reflect only a, </a:t>
            </a:r>
            <a:r>
              <a:rPr lang="en-US" sz="2400" i="1" dirty="0">
                <a:solidFill>
                  <a:schemeClr val="tx1"/>
                </a:solidFill>
              </a:rPr>
              <a:t>B</a:t>
            </a:r>
            <a:r>
              <a:rPr lang="en-US" sz="2400" dirty="0">
                <a:solidFill>
                  <a:schemeClr val="tx1"/>
                </a:solidFill>
              </a:rPr>
              <a:t> for IV2 will reflect only 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034A2C-D9B3-4F8A-819D-28B91FD3F5F6}"/>
              </a:ext>
            </a:extLst>
          </p:cNvPr>
          <p:cNvGrpSpPr/>
          <p:nvPr/>
        </p:nvGrpSpPr>
        <p:grpSpPr>
          <a:xfrm>
            <a:off x="7537293" y="2934617"/>
            <a:ext cx="4502307" cy="3161383"/>
            <a:chOff x="2928070" y="3555970"/>
            <a:chExt cx="4502307" cy="31613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CF1C51-063F-47B9-ADFE-E739DAA22A78}"/>
                </a:ext>
              </a:extLst>
            </p:cNvPr>
            <p:cNvGrpSpPr/>
            <p:nvPr/>
          </p:nvGrpSpPr>
          <p:grpSpPr>
            <a:xfrm>
              <a:off x="2928070" y="3555970"/>
              <a:ext cx="4502307" cy="3161383"/>
              <a:chOff x="4806174" y="3504837"/>
              <a:chExt cx="4502307" cy="316138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4BBA089-70DB-4FBE-87F0-9576C65CBD06}"/>
                  </a:ext>
                </a:extLst>
              </p:cNvPr>
              <p:cNvGrpSpPr/>
              <p:nvPr/>
            </p:nvGrpSpPr>
            <p:grpSpPr>
              <a:xfrm>
                <a:off x="4806174" y="3504837"/>
                <a:ext cx="2637263" cy="1951466"/>
                <a:chOff x="4750420" y="2642839"/>
                <a:chExt cx="3456878" cy="3133493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2EEA3CB-9D91-47CD-B923-39B1B7983113}"/>
                    </a:ext>
                  </a:extLst>
                </p:cNvPr>
                <p:cNvSpPr/>
                <p:nvPr/>
              </p:nvSpPr>
              <p:spPr>
                <a:xfrm>
                  <a:off x="4750420" y="2642839"/>
                  <a:ext cx="3456878" cy="3133493"/>
                </a:xfrm>
                <a:prstGeom prst="ellipse">
                  <a:avLst/>
                </a:prstGeom>
                <a:noFill/>
                <a:ln w="444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2E8217-959D-4211-8DE7-919BB951D658}"/>
                    </a:ext>
                  </a:extLst>
                </p:cNvPr>
                <p:cNvSpPr txBox="1"/>
                <p:nvPr/>
              </p:nvSpPr>
              <p:spPr>
                <a:xfrm>
                  <a:off x="6016083" y="3824863"/>
                  <a:ext cx="925551" cy="7413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DV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0068FA3-A70A-4DA4-854C-BB2AF2BA2550}"/>
                  </a:ext>
                </a:extLst>
              </p:cNvPr>
              <p:cNvGrpSpPr/>
              <p:nvPr/>
            </p:nvGrpSpPr>
            <p:grpSpPr>
              <a:xfrm>
                <a:off x="6671218" y="3726906"/>
                <a:ext cx="2637263" cy="1951466"/>
                <a:chOff x="4750420" y="2642839"/>
                <a:chExt cx="3456878" cy="3133493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3EDA8C8-C8C1-4BF7-A7BB-BD3A1E78BC49}"/>
                    </a:ext>
                  </a:extLst>
                </p:cNvPr>
                <p:cNvSpPr/>
                <p:nvPr/>
              </p:nvSpPr>
              <p:spPr>
                <a:xfrm>
                  <a:off x="4750420" y="2642839"/>
                  <a:ext cx="3456878" cy="3133493"/>
                </a:xfrm>
                <a:prstGeom prst="ellipse">
                  <a:avLst/>
                </a:prstGeom>
                <a:noFill/>
                <a:ln w="444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6B23F96-6C68-46C8-90F2-305AB9A7CE89}"/>
                    </a:ext>
                  </a:extLst>
                </p:cNvPr>
                <p:cNvSpPr txBox="1"/>
                <p:nvPr/>
              </p:nvSpPr>
              <p:spPr>
                <a:xfrm>
                  <a:off x="6016083" y="3824863"/>
                  <a:ext cx="925551" cy="7413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IV2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D8C526A-AF46-4D17-8C10-9A21778D78C3}"/>
                  </a:ext>
                </a:extLst>
              </p:cNvPr>
              <p:cNvGrpSpPr/>
              <p:nvPr/>
            </p:nvGrpSpPr>
            <p:grpSpPr>
              <a:xfrm>
                <a:off x="5687293" y="4714754"/>
                <a:ext cx="2637263" cy="1951466"/>
                <a:chOff x="7732475" y="2857990"/>
                <a:chExt cx="3456878" cy="3133493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0E9134A-7C86-4DB1-A19A-7470A8E21940}"/>
                    </a:ext>
                  </a:extLst>
                </p:cNvPr>
                <p:cNvSpPr/>
                <p:nvPr/>
              </p:nvSpPr>
              <p:spPr>
                <a:xfrm>
                  <a:off x="7732475" y="2857990"/>
                  <a:ext cx="3456878" cy="3133493"/>
                </a:xfrm>
                <a:prstGeom prst="ellipse">
                  <a:avLst/>
                </a:prstGeom>
                <a:noFill/>
                <a:ln w="444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095B822-E779-47FB-A314-97FE37B47727}"/>
                    </a:ext>
                  </a:extLst>
                </p:cNvPr>
                <p:cNvSpPr txBox="1"/>
                <p:nvPr/>
              </p:nvSpPr>
              <p:spPr>
                <a:xfrm>
                  <a:off x="8952985" y="4517569"/>
                  <a:ext cx="925551" cy="7413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IV1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EF0EB9-EEFB-4B1F-81D0-E7E3A4367672}"/>
                  </a:ext>
                </a:extLst>
              </p:cNvPr>
              <p:cNvSpPr txBox="1"/>
              <p:nvPr/>
            </p:nvSpPr>
            <p:spPr>
              <a:xfrm>
                <a:off x="6229481" y="4845703"/>
                <a:ext cx="29479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</a:rPr>
                  <a:t>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C9945C-6B6E-4810-B41E-9399509304C5}"/>
                  </a:ext>
                </a:extLst>
              </p:cNvPr>
              <p:cNvSpPr txBox="1"/>
              <p:nvPr/>
            </p:nvSpPr>
            <p:spPr>
              <a:xfrm>
                <a:off x="6913808" y="4173175"/>
                <a:ext cx="29479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A297A1-5DFB-47E5-80BA-0795AC2EE697}"/>
                </a:ext>
              </a:extLst>
            </p:cNvPr>
            <p:cNvSpPr txBox="1"/>
            <p:nvPr/>
          </p:nvSpPr>
          <p:spPr>
            <a:xfrm>
              <a:off x="4941649" y="4753772"/>
              <a:ext cx="2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32BD0-6058-473F-8721-029FA839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2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using R in class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Because it is </a:t>
            </a:r>
            <a:r>
              <a:rPr lang="en-US" b="1" dirty="0"/>
              <a:t>free</a:t>
            </a:r>
            <a:r>
              <a:rPr lang="en-US" dirty="0"/>
              <a:t> (yay!!!)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Many MLM-related libraries and functions that are easily accessible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Practice in R is beneficial for data analytic skills more generally</a:t>
            </a:r>
          </a:p>
          <a:p>
            <a:endParaRPr lang="en-US" dirty="0"/>
          </a:p>
        </p:txBody>
      </p:sp>
      <p:pic>
        <p:nvPicPr>
          <p:cNvPr id="4098" name="Picture 2" descr="Image result for r/rstudio">
            <a:extLst>
              <a:ext uri="{FF2B5EF4-FFF2-40B4-BE49-F238E27FC236}">
                <a16:creationId xmlns:a16="http://schemas.microsoft.com/office/drawing/2014/main" id="{4A78E06A-46A6-47EC-A3AB-FC39FAA39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53813"/>
            <a:ext cx="3167063" cy="11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369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3224"/>
            <a:ext cx="9936480" cy="52578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Answers the question: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Lucida Grande"/>
              </a:rPr>
              <a:t>Is an individual IV (or set of IVs) significantly associated with the DV </a:t>
            </a:r>
            <a:r>
              <a:rPr lang="en-US" b="1" dirty="0">
                <a:solidFill>
                  <a:schemeClr val="tx1"/>
                </a:solidFill>
                <a:ea typeface="Lucida Grande"/>
              </a:rPr>
              <a:t>beyond other IVs? </a:t>
            </a:r>
            <a:endParaRPr lang="en-US" dirty="0">
              <a:solidFill>
                <a:schemeClr val="tx1"/>
              </a:solidFill>
            </a:endParaRP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IV are entered into the equation either as sets or individual IV in </a:t>
            </a:r>
            <a:r>
              <a:rPr lang="en-US" b="1" dirty="0">
                <a:solidFill>
                  <a:schemeClr val="tx1"/>
                </a:solidFill>
              </a:rPr>
              <a:t>steps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i="1" dirty="0">
                <a:solidFill>
                  <a:schemeClr val="tx1"/>
                </a:solidFill>
              </a:rPr>
              <a:t>researcher</a:t>
            </a:r>
            <a:r>
              <a:rPr lang="en-US" dirty="0">
                <a:solidFill>
                  <a:schemeClr val="tx1"/>
                </a:solidFill>
              </a:rPr>
              <a:t> decides when variables are entered</a:t>
            </a:r>
          </a:p>
          <a:p>
            <a:r>
              <a:rPr lang="en-US" dirty="0">
                <a:solidFill>
                  <a:schemeClr val="tx1"/>
                </a:solidFill>
              </a:rPr>
              <a:t>Could be based on…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Temporality – distal to proximal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“Usual suspects” first and then novel variable(s)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Novel variable first and then “usual suspect” (or demographics or confounders)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4973B-F4A2-4182-9084-7E9B3CF6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1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544207" y="1714637"/>
            <a:ext cx="3314680" cy="16629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>
                <a:latin typeface="Arial"/>
                <a:cs typeface="Arial"/>
              </a:rPr>
              <a:t>Δ</a:t>
            </a:r>
            <a:r>
              <a:rPr lang="en-US" i="1">
                <a:latin typeface="Arial"/>
                <a:cs typeface="Arial"/>
              </a:rPr>
              <a:t>R</a:t>
            </a:r>
            <a:r>
              <a:rPr lang="en-US" i="1" baseline="30000">
                <a:latin typeface="Arial"/>
                <a:cs typeface="Arial"/>
              </a:rPr>
              <a:t>2</a:t>
            </a:r>
            <a:r>
              <a:rPr lang="en-US">
                <a:latin typeface="Arial"/>
                <a:cs typeface="Arial"/>
              </a:rPr>
              <a:t> = </a:t>
            </a:r>
            <a:r>
              <a:rPr lang="en-US" i="1">
                <a:latin typeface="Arial"/>
                <a:cs typeface="Arial"/>
              </a:rPr>
              <a:t>R</a:t>
            </a:r>
            <a:r>
              <a:rPr lang="en-US" i="1" baseline="30000">
                <a:latin typeface="Arial"/>
                <a:cs typeface="Arial"/>
              </a:rPr>
              <a:t>2</a:t>
            </a:r>
            <a:r>
              <a:rPr lang="en-US" baseline="-25000">
                <a:latin typeface="Arial"/>
                <a:cs typeface="Arial"/>
              </a:rPr>
              <a:t>Step2</a:t>
            </a:r>
            <a:r>
              <a:rPr lang="en-US">
                <a:latin typeface="Arial"/>
                <a:cs typeface="Arial"/>
              </a:rPr>
              <a:t> - </a:t>
            </a:r>
            <a:r>
              <a:rPr lang="en-US" i="1">
                <a:latin typeface="Arial"/>
                <a:cs typeface="Arial"/>
              </a:rPr>
              <a:t>R</a:t>
            </a:r>
            <a:r>
              <a:rPr lang="en-US" i="1" baseline="30000">
                <a:latin typeface="Arial"/>
                <a:cs typeface="Arial"/>
              </a:rPr>
              <a:t>2</a:t>
            </a:r>
            <a:r>
              <a:rPr lang="en-US" baseline="-25000">
                <a:latin typeface="Arial"/>
                <a:cs typeface="Arial"/>
              </a:rPr>
              <a:t>Step1</a:t>
            </a:r>
          </a:p>
          <a:p>
            <a:pPr lvl="1"/>
            <a:endParaRPr lang="en-US">
              <a:latin typeface="Arial"/>
              <a:cs typeface="Arial"/>
            </a:endParaRPr>
          </a:p>
          <a:p>
            <a:pPr lvl="1"/>
            <a:r>
              <a:rPr lang="en-US">
                <a:latin typeface="Arial"/>
                <a:cs typeface="Arial"/>
              </a:rPr>
              <a:t>Δ</a:t>
            </a:r>
            <a:r>
              <a:rPr lang="en-US" i="1">
                <a:latin typeface="Arial"/>
                <a:cs typeface="Arial"/>
              </a:rPr>
              <a:t>R</a:t>
            </a:r>
            <a:r>
              <a:rPr lang="en-US" i="1" baseline="30000">
                <a:latin typeface="Arial"/>
                <a:cs typeface="Arial"/>
              </a:rPr>
              <a:t>2</a:t>
            </a:r>
            <a:r>
              <a:rPr lang="en-US">
                <a:latin typeface="Arial"/>
                <a:cs typeface="Arial"/>
              </a:rPr>
              <a:t> = </a:t>
            </a:r>
            <a:r>
              <a:rPr lang="en-US" i="1">
                <a:latin typeface="Arial"/>
                <a:cs typeface="Arial"/>
              </a:rPr>
              <a:t>R</a:t>
            </a:r>
            <a:r>
              <a:rPr lang="en-US" i="1" baseline="30000">
                <a:latin typeface="Arial"/>
                <a:cs typeface="Arial"/>
              </a:rPr>
              <a:t>2</a:t>
            </a:r>
            <a:r>
              <a:rPr lang="en-US" baseline="-25000">
                <a:latin typeface="Arial"/>
                <a:cs typeface="Arial"/>
              </a:rPr>
              <a:t>with</a:t>
            </a:r>
            <a:r>
              <a:rPr lang="en-US">
                <a:latin typeface="Arial"/>
                <a:cs typeface="Arial"/>
              </a:rPr>
              <a:t> - </a:t>
            </a:r>
            <a:r>
              <a:rPr lang="en-US" i="1">
                <a:latin typeface="Arial"/>
                <a:cs typeface="Arial"/>
              </a:rPr>
              <a:t>R</a:t>
            </a:r>
            <a:r>
              <a:rPr lang="en-US" i="1" baseline="30000">
                <a:latin typeface="Arial"/>
                <a:cs typeface="Arial"/>
              </a:rPr>
              <a:t>2</a:t>
            </a:r>
            <a:r>
              <a:rPr lang="en-US" baseline="-25000">
                <a:latin typeface="Arial"/>
                <a:cs typeface="Arial"/>
              </a:rPr>
              <a:t>without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12892"/>
            <a:ext cx="8427720" cy="48833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Δ</a:t>
            </a:r>
            <a:r>
              <a:rPr lang="en-US" i="1" dirty="0">
                <a:solidFill>
                  <a:schemeClr val="tx1"/>
                </a:solidFill>
              </a:rPr>
              <a:t>R</a:t>
            </a:r>
            <a:r>
              <a:rPr lang="en-US" i="1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(aka </a:t>
            </a:r>
            <a:r>
              <a:rPr lang="en-US" i="1" dirty="0">
                <a:solidFill>
                  <a:schemeClr val="tx1"/>
                </a:solidFill>
              </a:rPr>
              <a:t>R</a:t>
            </a:r>
            <a:r>
              <a:rPr lang="en-US" i="1" baseline="30000" dirty="0">
                <a:solidFill>
                  <a:schemeClr val="tx1"/>
                </a:solidFill>
              </a:rPr>
              <a:t>2</a:t>
            </a:r>
            <a:r>
              <a:rPr lang="en-US" baseline="-25000" dirty="0">
                <a:solidFill>
                  <a:schemeClr val="tx1"/>
                </a:solidFill>
              </a:rPr>
              <a:t>increase 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i="1" dirty="0">
                <a:solidFill>
                  <a:schemeClr val="tx1"/>
                </a:solidFill>
              </a:rPr>
              <a:t>R</a:t>
            </a:r>
            <a:r>
              <a:rPr lang="en-US" i="1" baseline="30000" dirty="0">
                <a:solidFill>
                  <a:schemeClr val="tx1"/>
                </a:solidFill>
              </a:rPr>
              <a:t>2</a:t>
            </a:r>
            <a:r>
              <a:rPr lang="en-US" baseline="-25000" dirty="0">
                <a:solidFill>
                  <a:schemeClr val="tx1"/>
                </a:solidFill>
              </a:rPr>
              <a:t>inc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0"/>
            <a:endParaRPr lang="en-US" baseline="-25000" dirty="0">
              <a:solidFill>
                <a:schemeClr val="tx1"/>
              </a:solidFill>
            </a:endParaRPr>
          </a:p>
          <a:p>
            <a:pPr lvl="0"/>
            <a:endParaRPr lang="en-US" baseline="-25000" dirty="0">
              <a:solidFill>
                <a:schemeClr val="tx1"/>
              </a:solidFill>
            </a:endParaRPr>
          </a:p>
          <a:p>
            <a:pPr lvl="0"/>
            <a:endParaRPr lang="en-US" baseline="-25000" dirty="0">
              <a:solidFill>
                <a:schemeClr val="tx1"/>
              </a:solidFill>
            </a:endParaRPr>
          </a:p>
          <a:p>
            <a:pPr lvl="0"/>
            <a:endParaRPr lang="en-US" baseline="-25000" dirty="0">
              <a:solidFill>
                <a:schemeClr val="tx1"/>
              </a:solidFill>
            </a:endParaRPr>
          </a:p>
          <a:p>
            <a:pPr lvl="0"/>
            <a:endParaRPr lang="en-US" baseline="-25000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Δ</a:t>
            </a:r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(aka </a:t>
            </a:r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en-US" baseline="-25000" dirty="0" err="1">
                <a:solidFill>
                  <a:schemeClr val="tx1"/>
                </a:solidFill>
              </a:rPr>
              <a:t>increase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en-US" baseline="-25000" dirty="0" err="1">
                <a:solidFill>
                  <a:schemeClr val="tx1"/>
                </a:solidFill>
              </a:rPr>
              <a:t>inc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7D7B-4740-4E69-BE88-B48AE4EE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FB87A-D6FC-4FC1-81B0-C49E36365831}"/>
              </a:ext>
            </a:extLst>
          </p:cNvPr>
          <p:cNvSpPr txBox="1"/>
          <p:nvPr/>
        </p:nvSpPr>
        <p:spPr>
          <a:xfrm>
            <a:off x="8571034" y="4269823"/>
            <a:ext cx="3620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k = # variables in Step 1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m = # of variables added in Step 2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N = total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023B14-53F7-478A-82D9-B053D0DD697F}"/>
                  </a:ext>
                </a:extLst>
              </p:cNvPr>
              <p:cNvSpPr txBox="1"/>
              <p:nvPr/>
            </p:nvSpPr>
            <p:spPr>
              <a:xfrm>
                <a:off x="4267200" y="4004055"/>
                <a:ext cx="4591687" cy="2015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Δ</a:t>
                </a:r>
                <a:r>
                  <a:rPr lang="en-US" sz="3600" i="1" dirty="0"/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3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nor/>
                                  </m:rP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sz="3600" i="1" baseline="300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/>
                                  <m:t> </m:t>
                                </m:r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1 −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z="36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R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3600" i="1" baseline="30000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𝑤𝑖𝑡h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 − 1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023B14-53F7-478A-82D9-B053D0DD6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004055"/>
                <a:ext cx="4591687" cy="2015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125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of 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267199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Relationship between all continuous IVs and DV is linear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No univariate and multivariate outliers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Lucida Grande"/>
              </a:rPr>
              <a:t>Sufficient sample size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Lucida Grande"/>
              </a:rPr>
              <a:t>No multicollinearity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Lucida Grande"/>
              </a:rPr>
              <a:t>Residuals OK</a:t>
            </a:r>
          </a:p>
          <a:p>
            <a:pPr lvl="2"/>
            <a:r>
              <a:rPr lang="en-US" dirty="0">
                <a:solidFill>
                  <a:schemeClr val="tx1"/>
                </a:solidFill>
                <a:ea typeface="Lucida Grande"/>
              </a:rPr>
              <a:t>Normally distributed; linearly related to DV; homoscedasticity; independent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0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issues that I want to mention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Residuals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i.e., Y’ – Y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Should be …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Normally distributed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Have </a:t>
            </a:r>
            <a:r>
              <a:rPr lang="en-US" sz="2800" b="1" dirty="0">
                <a:solidFill>
                  <a:schemeClr val="tx1"/>
                </a:solidFill>
              </a:rPr>
              <a:t>homoscedasticity</a:t>
            </a:r>
            <a:r>
              <a:rPr lang="en-US" sz="2800" dirty="0">
                <a:solidFill>
                  <a:schemeClr val="tx1"/>
                </a:solidFill>
              </a:rPr>
              <a:t> (standard deviation of residuals should be approx. equal at all levels)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Linearly related to the DV (i.e., no curvilinearity)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Independent from each other (assessed with </a:t>
            </a:r>
            <a:r>
              <a:rPr lang="en-US" sz="2800" b="1" dirty="0">
                <a:solidFill>
                  <a:schemeClr val="tx1"/>
                </a:solidFill>
              </a:rPr>
              <a:t>Durbin Watson</a:t>
            </a:r>
            <a:r>
              <a:rPr lang="en-US" sz="2800" dirty="0">
                <a:solidFill>
                  <a:schemeClr val="tx1"/>
                </a:solidFill>
              </a:rPr>
              <a:t> statistic)</a:t>
            </a:r>
          </a:p>
          <a:p>
            <a:pPr lvl="0"/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86F8D-128B-4008-B0EE-32056AA7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68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Lecture Topics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Introduction to Multilevel Modeling 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Assumptions of Multilevel Modeling</a:t>
            </a: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wrangling and the </a:t>
            </a:r>
            <a:r>
              <a:rPr lang="en-US" i="1" dirty="0" err="1">
                <a:solidFill>
                  <a:schemeClr val="tx1"/>
                </a:solidFill>
              </a:rPr>
              <a:t>tidyverse</a:t>
            </a:r>
            <a:endParaRPr lang="en-US" i="1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Readings that will be discussed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Textbook Chapters 1 and 2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Contributing to your participation grade, make sure to respond to the Readings Feedback/Questions submission on Canvas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5D9CF3-E867-4F15-9D1C-2D3BA46C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51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Any questions, comments, concerns??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9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Linear Regression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linear regression overview</a:t>
            </a:r>
          </a:p>
          <a:p>
            <a:r>
              <a:rPr lang="en-US" dirty="0"/>
              <a:t>Partial and semi-partial correlations</a:t>
            </a:r>
          </a:p>
          <a:p>
            <a:r>
              <a:rPr lang="en-US" dirty="0"/>
              <a:t>Sequential linear regression</a:t>
            </a:r>
          </a:p>
          <a:p>
            <a:r>
              <a:rPr lang="en-US" dirty="0"/>
              <a:t>Linear regression assumptions and diagnostics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37FCB-025D-4679-906D-30C8F9E1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(Linear) Regression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645886" cy="488338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a typeface="Lucida Grande"/>
              </a:rPr>
              <a:t>Goal of multiple regression is to see how a group of independent variables predict a single continuous dependent variable.</a:t>
            </a:r>
          </a:p>
          <a:p>
            <a:endParaRPr lang="en-US" sz="3200" b="1" dirty="0">
              <a:solidFill>
                <a:schemeClr val="tx1"/>
              </a:solidFill>
              <a:ea typeface="Lucida Grande"/>
            </a:endParaRPr>
          </a:p>
          <a:p>
            <a:r>
              <a:rPr lang="en-US" sz="3200" b="1" dirty="0">
                <a:solidFill>
                  <a:schemeClr val="tx1"/>
                </a:solidFill>
                <a:ea typeface="Lucida Grande"/>
              </a:rPr>
              <a:t>Combo of variables: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a typeface="Lucida Grande"/>
              </a:rPr>
              <a:t>One continuous dependent variable (aka criterion, outcome, Y)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a typeface="Lucida Grande"/>
              </a:rPr>
              <a:t>2 or more independent variables (aka predictors, </a:t>
            </a:r>
            <a:r>
              <a:rPr lang="en-US" sz="2800" dirty="0" err="1">
                <a:solidFill>
                  <a:schemeClr val="tx1"/>
                </a:solidFill>
                <a:ea typeface="Lucida Grande"/>
              </a:rPr>
              <a:t>Xs</a:t>
            </a:r>
            <a:r>
              <a:rPr lang="en-US" sz="2800" dirty="0">
                <a:solidFill>
                  <a:schemeClr val="tx1"/>
                </a:solidFill>
                <a:ea typeface="Lucida Grande"/>
              </a:rPr>
              <a:t>)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ea typeface="Lucida Grande"/>
              </a:rPr>
              <a:t>Continuous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ea typeface="Lucida Grande"/>
              </a:rPr>
              <a:t>Dichotomous categorical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ea typeface="Lucida Grande"/>
              </a:rPr>
              <a:t>3+ level categorical </a:t>
            </a:r>
            <a:r>
              <a:rPr lang="en-US" sz="2400" i="1" dirty="0">
                <a:solidFill>
                  <a:schemeClr val="tx1"/>
                </a:solidFill>
                <a:ea typeface="Lucida Grande"/>
              </a:rPr>
              <a:t>recoded as dummy variables</a:t>
            </a:r>
            <a:r>
              <a:rPr lang="en-US" sz="2400" dirty="0">
                <a:solidFill>
                  <a:schemeClr val="tx1"/>
                </a:solidFill>
                <a:ea typeface="Lucida Grande"/>
              </a:rPr>
              <a:t> (enter all but one of these)</a:t>
            </a:r>
          </a:p>
          <a:p>
            <a:pPr lvl="1"/>
            <a:endParaRPr lang="en-US" dirty="0">
              <a:solidFill>
                <a:schemeClr val="tx1"/>
              </a:solidFill>
              <a:ea typeface="Lucida Grande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5ABA9-0800-419F-91E1-EC8261F9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Regression: 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Is a </a:t>
            </a:r>
            <a:r>
              <a:rPr lang="en-US" b="1" dirty="0">
                <a:solidFill>
                  <a:schemeClr val="tx1"/>
                </a:solidFill>
                <a:ea typeface="Lucida Grande"/>
              </a:rPr>
              <a:t>set of IVs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significantly associated with the DV?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Is </a:t>
            </a:r>
            <a:r>
              <a:rPr lang="en-US" b="1" dirty="0">
                <a:solidFill>
                  <a:schemeClr val="tx1"/>
                </a:solidFill>
                <a:ea typeface="Lucida Grande"/>
              </a:rPr>
              <a:t>each individual IV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significantly associated with the DV, controlling for other IVs?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Is an individual IV (or set of IVs) significantly associated with the DV </a:t>
            </a:r>
            <a:r>
              <a:rPr lang="en-US" b="1" dirty="0">
                <a:solidFill>
                  <a:schemeClr val="tx1"/>
                </a:solidFill>
                <a:ea typeface="Lucida Grande"/>
              </a:rPr>
              <a:t>beyond other IVs? </a:t>
            </a:r>
          </a:p>
          <a:p>
            <a:pPr lvl="1"/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A51B2-9679-452B-B8C9-A0D279BB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9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regression does (basically)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Through least-squares estimation, generates an equation (including a set of </a:t>
            </a:r>
            <a:r>
              <a:rPr lang="en-US" b="1" i="1" dirty="0">
                <a:solidFill>
                  <a:schemeClr val="tx1"/>
                </a:solidFill>
              </a:rPr>
              <a:t>regression coefficients</a:t>
            </a:r>
            <a:r>
              <a:rPr lang="en-US" dirty="0">
                <a:solidFill>
                  <a:schemeClr val="tx1"/>
                </a:solidFill>
              </a:rPr>
              <a:t> for each X that best predicts Y</a:t>
            </a: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i="1" dirty="0">
                <a:solidFill>
                  <a:srgbClr val="0070C0"/>
                </a:solidFill>
              </a:rPr>
              <a:t>What does it mean to “best predict Y”?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Minimize the difference between the predicted (Y’) and actual (Y) values of the DV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Specifically, the smallest </a:t>
            </a:r>
            <a:r>
              <a:rPr lang="en-US" b="1" dirty="0">
                <a:solidFill>
                  <a:schemeClr val="tx1"/>
                </a:solidFill>
              </a:rPr>
              <a:t>sum of the squared deviations between Y’ and Y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This is why you might hear the term </a:t>
            </a:r>
            <a:r>
              <a:rPr lang="en-US" b="1" dirty="0">
                <a:solidFill>
                  <a:schemeClr val="tx1"/>
                </a:solidFill>
              </a:rPr>
              <a:t>ordinary least squares</a:t>
            </a:r>
            <a:r>
              <a:rPr lang="en-US" dirty="0">
                <a:solidFill>
                  <a:schemeClr val="tx1"/>
                </a:solidFill>
              </a:rPr>
              <a:t> regression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Maximize the correlation between Y’ and 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14FB0-7C2A-4D39-B8CA-6BA3DA1D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3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regression does (basically)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0CF63-3A97-4F6B-881E-7F41F385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regression line minimizing residuals">
            <a:extLst>
              <a:ext uri="{FF2B5EF4-FFF2-40B4-BE49-F238E27FC236}">
                <a16:creationId xmlns:a16="http://schemas.microsoft.com/office/drawing/2014/main" id="{9691A00A-F601-4BE6-ACAC-CCD937042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05" y="1901283"/>
            <a:ext cx="5885694" cy="392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CE0D1F-29C8-4282-9D53-943C2B54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9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93367" y="2155307"/>
            <a:ext cx="8157929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88861"/>
            <a:ext cx="8229600" cy="488338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600" dirty="0">
                <a:latin typeface="Arial"/>
                <a:ea typeface="Lucida Grande"/>
                <a:cs typeface="Arial"/>
              </a:rPr>
              <a:t>Y’ = A 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…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 err="1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 err="1">
                <a:latin typeface="Arial"/>
                <a:ea typeface="Lucida Grande"/>
                <a:cs typeface="Arial"/>
              </a:rPr>
              <a:t>k</a:t>
            </a:r>
            <a:r>
              <a:rPr lang="en-US" sz="3600" dirty="0" err="1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 err="1">
                <a:latin typeface="Arial"/>
                <a:ea typeface="Lucida Grande"/>
                <a:cs typeface="Arial"/>
              </a:rPr>
              <a:t>k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	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4AA1-681C-4071-8CB6-92B00EAA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79C41-BAB3-429A-8F34-7D64BCF3E453}"/>
              </a:ext>
            </a:extLst>
          </p:cNvPr>
          <p:cNvSpPr txBox="1"/>
          <p:nvPr/>
        </p:nvSpPr>
        <p:spPr>
          <a:xfrm>
            <a:off x="1112520" y="3929245"/>
            <a:ext cx="10698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Y’ = a predicted score on the DV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A = intercept/constant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B = regression slope coefficients for each predictor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Sometimes you will see an error/residual (</a:t>
            </a:r>
            <a:r>
              <a:rPr lang="en-US" sz="2400" i="1" dirty="0"/>
              <a:t>e</a:t>
            </a:r>
            <a:r>
              <a:rPr lang="en-US" sz="2400" dirty="0"/>
              <a:t>) term included at the end of the equation, but it is assumed that the mean of this error term is zero</a:t>
            </a:r>
          </a:p>
        </p:txBody>
      </p:sp>
    </p:spTree>
    <p:extLst>
      <p:ext uri="{BB962C8B-B14F-4D97-AF65-F5344CB8AC3E}">
        <p14:creationId xmlns:p14="http://schemas.microsoft.com/office/powerpoint/2010/main" val="19532457"/>
      </p:ext>
    </p:extLst>
  </p:cSld>
  <p:clrMapOvr>
    <a:masterClrMapping/>
  </p:clrMapOvr>
</p:sld>
</file>

<file path=ppt/theme/theme1.xml><?xml version="1.0" encoding="utf-8"?>
<a:theme xmlns:a="http://schemas.openxmlformats.org/drawingml/2006/main" name="MKT7488_Fall_2013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KT7488_Fall_2013" id="{305CF3C3-62BA-4AF4-AC44-E15462416724}" vid="{9397F193-A390-4E4A-9659-637D78A1F7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MKT7488_Fall_2013</Template>
  <TotalTime>8545</TotalTime>
  <Words>1814</Words>
  <Application>Microsoft Macintosh PowerPoint</Application>
  <PresentationFormat>Widescreen</PresentationFormat>
  <Paragraphs>365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Google Sans</vt:lpstr>
      <vt:lpstr>Times New Roman</vt:lpstr>
      <vt:lpstr>Wingdings</vt:lpstr>
      <vt:lpstr>MKT7488_Fall_2013</vt:lpstr>
      <vt:lpstr>PSYC 741 Hierarchical Linear Modeling</vt:lpstr>
      <vt:lpstr>Overview of Today’s Class</vt:lpstr>
      <vt:lpstr>Why we are using R in class</vt:lpstr>
      <vt:lpstr>Review of Linear Regression</vt:lpstr>
      <vt:lpstr>Multiple (Linear) Regression Overview</vt:lpstr>
      <vt:lpstr>Multiple Regression: Research Questions</vt:lpstr>
      <vt:lpstr>What regression does (basically)</vt:lpstr>
      <vt:lpstr>What regression does (basically)</vt:lpstr>
      <vt:lpstr>Regression Equation</vt:lpstr>
      <vt:lpstr>Assessing the Overall Model</vt:lpstr>
      <vt:lpstr>All about R2</vt:lpstr>
      <vt:lpstr>All about Variance</vt:lpstr>
      <vt:lpstr>Partitioning variance</vt:lpstr>
      <vt:lpstr>Partitioning variance</vt:lpstr>
      <vt:lpstr>Partitioning variance</vt:lpstr>
      <vt:lpstr>Back to R-squared</vt:lpstr>
      <vt:lpstr>How do we know if R-squared is significant?</vt:lpstr>
      <vt:lpstr>How do we know if R-squared is significant?</vt:lpstr>
      <vt:lpstr>Assessing each predictor</vt:lpstr>
      <vt:lpstr>What A and B’s mean, practically</vt:lpstr>
      <vt:lpstr>What A and B’s mean, practically</vt:lpstr>
      <vt:lpstr>What A and B’s mean, practically</vt:lpstr>
      <vt:lpstr>What about standardized coefficients?</vt:lpstr>
      <vt:lpstr>FYI</vt:lpstr>
      <vt:lpstr>Correlations between predictors</vt:lpstr>
      <vt:lpstr>Our DV</vt:lpstr>
      <vt:lpstr>Our DV + 2 uncorrelated IVs </vt:lpstr>
      <vt:lpstr>Our DV + 2 correlated IVs </vt:lpstr>
      <vt:lpstr>Our DV + 2 correlated IVs </vt:lpstr>
      <vt:lpstr>Hierarchical  Regression</vt:lpstr>
      <vt:lpstr>Key Statistics</vt:lpstr>
      <vt:lpstr>Assumptions of Multiple Linear Regression</vt:lpstr>
      <vt:lpstr>Other issues that I want to mention</vt:lpstr>
      <vt:lpstr>Next Class</vt:lpstr>
      <vt:lpstr>Wrapping up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MKT 7488 STRUCTURAL EQUATION MODELING</dc:title>
  <dc:creator>William Black</dc:creator>
  <cp:lastModifiedBy>Allama Ikbal Sijan</cp:lastModifiedBy>
  <cp:revision>161</cp:revision>
  <cp:lastPrinted>2013-07-30T16:22:07Z</cp:lastPrinted>
  <dcterms:created xsi:type="dcterms:W3CDTF">2005-07-28T19:28:11Z</dcterms:created>
  <dcterms:modified xsi:type="dcterms:W3CDTF">2025-02-21T18:08:04Z</dcterms:modified>
</cp:coreProperties>
</file>