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342" r:id="rId4"/>
    <p:sldId id="1229" r:id="rId5"/>
    <p:sldId id="1248" r:id="rId6"/>
    <p:sldId id="1249" r:id="rId7"/>
    <p:sldId id="1250" r:id="rId8"/>
    <p:sldId id="1272" r:id="rId9"/>
    <p:sldId id="1273" r:id="rId10"/>
    <p:sldId id="1251" r:id="rId11"/>
    <p:sldId id="1252" r:id="rId12"/>
    <p:sldId id="1253" r:id="rId13"/>
    <p:sldId id="1271" r:id="rId14"/>
    <p:sldId id="634" r:id="rId15"/>
    <p:sldId id="633" r:id="rId16"/>
    <p:sldId id="1274" r:id="rId17"/>
    <p:sldId id="1275" r:id="rId18"/>
    <p:sldId id="1276" r:id="rId19"/>
    <p:sldId id="1277" r:id="rId20"/>
    <p:sldId id="1278" r:id="rId21"/>
    <p:sldId id="1279" r:id="rId22"/>
    <p:sldId id="361" r:id="rId23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6B4CD-FB53-42B1-BFE2-76D3C46DB09C}" v="1043" dt="2025-01-26T21:27:18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81070" autoAdjust="0"/>
  </p:normalViewPr>
  <p:slideViewPr>
    <p:cSldViewPr>
      <p:cViewPr>
        <p:scale>
          <a:sx n="116" d="100"/>
          <a:sy n="116" d="100"/>
        </p:scale>
        <p:origin x="320" y="-4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FF56B4CD-FB53-42B1-BFE2-76D3C46DB09C}"/>
    <pc:docChg chg="undo custSel addSld delSld modSld sldOrd">
      <pc:chgData name="Mike B" userId="5c4bf6a326bf31f5" providerId="LiveId" clId="{FF56B4CD-FB53-42B1-BFE2-76D3C46DB09C}" dt="2025-01-26T21:44:26.548" v="3685" actId="20577"/>
      <pc:docMkLst>
        <pc:docMk/>
      </pc:docMkLst>
      <pc:sldChg chg="modSp mod">
        <pc:chgData name="Mike B" userId="5c4bf6a326bf31f5" providerId="LiveId" clId="{FF56B4CD-FB53-42B1-BFE2-76D3C46DB09C}" dt="2025-01-26T20:31:45.677" v="891" actId="1038"/>
        <pc:sldMkLst>
          <pc:docMk/>
          <pc:sldMk cId="0" sldId="256"/>
        </pc:sldMkLst>
        <pc:spChg chg="mod">
          <ac:chgData name="Mike B" userId="5c4bf6a326bf31f5" providerId="LiveId" clId="{FF56B4CD-FB53-42B1-BFE2-76D3C46DB09C}" dt="2025-01-26T20:31:45.677" v="891" actId="1038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5T20:38:34.969" v="220" actId="14"/>
        <pc:sldMkLst>
          <pc:docMk/>
          <pc:sldMk cId="0" sldId="287"/>
        </pc:sldMkLst>
        <pc:spChg chg="mod">
          <ac:chgData name="Mike B" userId="5c4bf6a326bf31f5" providerId="LiveId" clId="{FF56B4CD-FB53-42B1-BFE2-76D3C46DB09C}" dt="2025-01-25T20:38:34.969" v="220" actId="14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6T20:04:02.933" v="849" actId="20577"/>
        <pc:sldMkLst>
          <pc:docMk/>
          <pc:sldMk cId="1782408873" sldId="342"/>
        </pc:sldMkLst>
        <pc:spChg chg="mod">
          <ac:chgData name="Mike B" userId="5c4bf6a326bf31f5" providerId="LiveId" clId="{FF56B4CD-FB53-42B1-BFE2-76D3C46DB09C}" dt="2025-01-26T20:04:02.933" v="84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10.882" v="26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5T20:40:57.913" v="233" actId="2696"/>
        <pc:sldMkLst>
          <pc:docMk/>
          <pc:sldMk cId="1183369332" sldId="343"/>
        </pc:sldMkLst>
      </pc:sldChg>
      <pc:sldChg chg="del">
        <pc:chgData name="Mike B" userId="5c4bf6a326bf31f5" providerId="LiveId" clId="{FF56B4CD-FB53-42B1-BFE2-76D3C46DB09C}" dt="2025-01-25T20:38:50.132" v="221" actId="2696"/>
        <pc:sldMkLst>
          <pc:docMk/>
          <pc:sldMk cId="2010995209" sldId="359"/>
        </pc:sldMkLst>
      </pc:sldChg>
      <pc:sldChg chg="modSp mod">
        <pc:chgData name="Mike B" userId="5c4bf6a326bf31f5" providerId="LiveId" clId="{FF56B4CD-FB53-42B1-BFE2-76D3C46DB09C}" dt="2025-01-26T20:32:54.155" v="930" actId="20577"/>
        <pc:sldMkLst>
          <pc:docMk/>
          <pc:sldMk cId="3710951061" sldId="361"/>
        </pc:sldMkLst>
        <pc:spChg chg="mod">
          <ac:chgData name="Mike B" userId="5c4bf6a326bf31f5" providerId="LiveId" clId="{FF56B4CD-FB53-42B1-BFE2-76D3C46DB09C}" dt="2025-01-26T20:32:54.155" v="930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6T19:26:52.188" v="311" actId="47"/>
        <pc:sldMkLst>
          <pc:docMk/>
          <pc:sldMk cId="3723772096" sldId="461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9532457" sldId="47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059591430" sldId="527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881136697" sldId="52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325292419" sldId="53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907372075" sldId="53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93588987" sldId="53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78715153" sldId="535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692545775" sldId="539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962995087" sldId="54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2481671" sldId="54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8296458" sldId="54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842592576" sldId="54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827963335" sldId="546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834623402" sldId="547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625575901" sldId="55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533390830" sldId="55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479224400" sldId="55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740653528" sldId="55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99125548" sldId="56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160501262" sldId="57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411321159" sldId="576"/>
        </pc:sldMkLst>
      </pc:sldChg>
      <pc:sldChg chg="del">
        <pc:chgData name="Mike B" userId="5c4bf6a326bf31f5" providerId="LiveId" clId="{FF56B4CD-FB53-42B1-BFE2-76D3C46DB09C}" dt="2025-01-26T21:08:06.035" v="1719" actId="2696"/>
        <pc:sldMkLst>
          <pc:docMk/>
          <pc:sldMk cId="2019968474" sldId="61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14119804" sldId="61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83872248" sldId="615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52627972" sldId="616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313291366" sldId="62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59396820" sldId="632"/>
        </pc:sldMkLst>
      </pc:sldChg>
      <pc:sldChg chg="modSp mod modAnim">
        <pc:chgData name="Mike B" userId="5c4bf6a326bf31f5" providerId="LiveId" clId="{FF56B4CD-FB53-42B1-BFE2-76D3C46DB09C}" dt="2025-01-26T21:02:56.672" v="1532" actId="20577"/>
        <pc:sldMkLst>
          <pc:docMk/>
          <pc:sldMk cId="3749001237" sldId="633"/>
        </pc:sldMkLst>
        <pc:spChg chg="mod">
          <ac:chgData name="Mike B" userId="5c4bf6a326bf31f5" providerId="LiveId" clId="{FF56B4CD-FB53-42B1-BFE2-76D3C46DB09C}" dt="2025-01-26T20:34:45.579" v="942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2:56.672" v="1532" actId="20577"/>
          <ac:spMkLst>
            <pc:docMk/>
            <pc:sldMk cId="3749001237" sldId="633"/>
            <ac:spMk id="3" creationId="{00000000-0000-0000-0000-000000000000}"/>
          </ac:spMkLst>
        </pc:spChg>
      </pc:sldChg>
      <pc:sldChg chg="modSp add mod ord">
        <pc:chgData name="Mike B" userId="5c4bf6a326bf31f5" providerId="LiveId" clId="{FF56B4CD-FB53-42B1-BFE2-76D3C46DB09C}" dt="2025-01-26T21:16:21.642" v="2025" actId="20577"/>
        <pc:sldMkLst>
          <pc:docMk/>
          <pc:sldMk cId="28306766" sldId="634"/>
        </pc:sldMkLst>
        <pc:spChg chg="mod">
          <ac:chgData name="Mike B" userId="5c4bf6a326bf31f5" providerId="LiveId" clId="{FF56B4CD-FB53-42B1-BFE2-76D3C46DB09C}" dt="2025-01-26T21:16:21.642" v="202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31.943" v="289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20:04:53.318" v="870" actId="20577"/>
        <pc:sldMkLst>
          <pc:docMk/>
          <pc:sldMk cId="257875984" sldId="1229"/>
        </pc:sldMkLst>
        <pc:spChg chg="mod">
          <ac:chgData name="Mike B" userId="5c4bf6a326bf31f5" providerId="LiveId" clId="{FF56B4CD-FB53-42B1-BFE2-76D3C46DB09C}" dt="2025-01-26T19:23:59.208" v="293" actId="1076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04:53.318" v="870" actId="20577"/>
          <ac:spMkLst>
            <pc:docMk/>
            <pc:sldMk cId="257875984" sldId="122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3:55.259" v="292" actId="478"/>
          <ac:cxnSpMkLst>
            <pc:docMk/>
            <pc:sldMk cId="257875984" sldId="1229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FF56B4CD-FB53-42B1-BFE2-76D3C46DB09C}" dt="2025-01-26T20:58:06.238" v="1391" actId="20577"/>
        <pc:sldMkLst>
          <pc:docMk/>
          <pc:sldMk cId="3587006028" sldId="1248"/>
        </pc:sldMkLst>
        <pc:spChg chg="mod">
          <ac:chgData name="Mike B" userId="5c4bf6a326bf31f5" providerId="LiveId" clId="{FF56B4CD-FB53-42B1-BFE2-76D3C46DB09C}" dt="2025-01-26T20:58:06.238" v="1391" actId="20577"/>
          <ac:spMkLst>
            <pc:docMk/>
            <pc:sldMk cId="3587006028" sldId="1248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11.040" v="296" actId="478"/>
          <ac:cxnSpMkLst>
            <pc:docMk/>
            <pc:sldMk cId="3587006028" sldId="124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4:28.998" v="301" actId="14100"/>
        <pc:sldMkLst>
          <pc:docMk/>
          <pc:sldMk cId="997888385" sldId="1249"/>
        </pc:sldMkLst>
        <pc:spChg chg="mod">
          <ac:chgData name="Mike B" userId="5c4bf6a326bf31f5" providerId="LiveId" clId="{FF56B4CD-FB53-42B1-BFE2-76D3C46DB09C}" dt="2025-01-26T19:24:28.998" v="301" actId="14100"/>
          <ac:spMkLst>
            <pc:docMk/>
            <pc:sldMk cId="997888385" sldId="124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22.466" v="299" actId="478"/>
          <ac:cxnSpMkLst>
            <pc:docMk/>
            <pc:sldMk cId="997888385" sldId="1249"/>
            <ac:cxnSpMk id="4" creationId="{00000000-0000-0000-0000-000000000000}"/>
          </ac:cxnSpMkLst>
        </pc:cxnChg>
      </pc:sldChg>
      <pc:sldChg chg="addSp delSp modSp add mod ord">
        <pc:chgData name="Mike B" userId="5c4bf6a326bf31f5" providerId="LiveId" clId="{FF56B4CD-FB53-42B1-BFE2-76D3C46DB09C}" dt="2025-01-26T19:56:14.509" v="503" actId="1038"/>
        <pc:sldMkLst>
          <pc:docMk/>
          <pc:sldMk cId="1309747117" sldId="1250"/>
        </pc:sldMkLst>
        <pc:spChg chg="mod">
          <ac:chgData name="Mike B" userId="5c4bf6a326bf31f5" providerId="LiveId" clId="{FF56B4CD-FB53-42B1-BFE2-76D3C46DB09C}" dt="2025-01-26T19:55:10.526" v="483" actId="20577"/>
          <ac:spMkLst>
            <pc:docMk/>
            <pc:sldMk cId="1309747117" sldId="1250"/>
            <ac:spMk id="2" creationId="{00000000-0000-0000-0000-000000000000}"/>
          </ac:spMkLst>
        </pc:spChg>
        <pc:spChg chg="del">
          <ac:chgData name="Mike B" userId="5c4bf6a326bf31f5" providerId="LiveId" clId="{FF56B4CD-FB53-42B1-BFE2-76D3C46DB09C}" dt="2025-01-26T19:55:37.415" v="486"/>
          <ac:spMkLst>
            <pc:docMk/>
            <pc:sldMk cId="1309747117" sldId="1250"/>
            <ac:spMk id="3" creationId="{00000000-0000-0000-0000-000000000000}"/>
          </ac:spMkLst>
        </pc:spChg>
        <pc:picChg chg="add mod modCrop">
          <ac:chgData name="Mike B" userId="5c4bf6a326bf31f5" providerId="LiveId" clId="{FF56B4CD-FB53-42B1-BFE2-76D3C46DB09C}" dt="2025-01-26T19:56:14.509" v="503" actId="1038"/>
          <ac:picMkLst>
            <pc:docMk/>
            <pc:sldMk cId="1309747117" sldId="1250"/>
            <ac:picMk id="6" creationId="{0FEEC4E3-5D24-5458-89B3-A4ED85DDF04B}"/>
          </ac:picMkLst>
        </pc:picChg>
        <pc:picChg chg="del">
          <ac:chgData name="Mike B" userId="5c4bf6a326bf31f5" providerId="LiveId" clId="{FF56B4CD-FB53-42B1-BFE2-76D3C46DB09C}" dt="2025-01-26T19:55:03.787" v="456" actId="478"/>
          <ac:picMkLst>
            <pc:docMk/>
            <pc:sldMk cId="1309747117" sldId="1250"/>
            <ac:picMk id="2050" creationId="{481DEE82-BAAF-4D58-BCD1-A9F3826D593B}"/>
          </ac:picMkLst>
        </pc:picChg>
        <pc:cxnChg chg="del">
          <ac:chgData name="Mike B" userId="5c4bf6a326bf31f5" providerId="LiveId" clId="{FF56B4CD-FB53-42B1-BFE2-76D3C46DB09C}" dt="2025-01-26T19:26:32.115" v="306" actId="478"/>
          <ac:cxnSpMkLst>
            <pc:docMk/>
            <pc:sldMk cId="1309747117" sldId="125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24.851" v="448" actId="20577"/>
        <pc:sldMkLst>
          <pc:docMk/>
          <pc:sldMk cId="1262794706" sldId="1251"/>
        </pc:sldMkLst>
        <pc:spChg chg="mod">
          <ac:chgData name="Mike B" userId="5c4bf6a326bf31f5" providerId="LiveId" clId="{FF56B4CD-FB53-42B1-BFE2-76D3C46DB09C}" dt="2025-01-26T19:26:28.856" v="303" actId="27636"/>
          <ac:spMkLst>
            <pc:docMk/>
            <pc:sldMk cId="1262794706" sldId="1251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19:53:24.851" v="448" actId="20577"/>
          <ac:spMkLst>
            <pc:docMk/>
            <pc:sldMk cId="1262794706" sldId="125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04.684" v="320" actId="1076"/>
          <ac:spMkLst>
            <pc:docMk/>
            <pc:sldMk cId="1262794706" sldId="1251"/>
            <ac:spMk id="5" creationId="{6F1B6C25-410A-44A0-8064-2B05EB5AFBD8}"/>
          </ac:spMkLst>
        </pc:spChg>
        <pc:spChg chg="add mod ord">
          <ac:chgData name="Mike B" userId="5c4bf6a326bf31f5" providerId="LiveId" clId="{FF56B4CD-FB53-42B1-BFE2-76D3C46DB09C}" dt="2025-01-26T19:45:47.130" v="313" actId="167"/>
          <ac:spMkLst>
            <pc:docMk/>
            <pc:sldMk cId="1262794706" sldId="1251"/>
            <ac:spMk id="6" creationId="{94C35C3F-55ED-C70F-224B-533AB567A479}"/>
          </ac:spMkLst>
        </pc:spChg>
        <pc:cxnChg chg="del">
          <ac:chgData name="Mike B" userId="5c4bf6a326bf31f5" providerId="LiveId" clId="{FF56B4CD-FB53-42B1-BFE2-76D3C46DB09C}" dt="2025-01-26T19:26:35.681" v="307" actId="478"/>
          <ac:cxnSpMkLst>
            <pc:docMk/>
            <pc:sldMk cId="1262794706" sldId="125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38.053" v="454" actId="20577"/>
        <pc:sldMkLst>
          <pc:docMk/>
          <pc:sldMk cId="2843263528" sldId="1252"/>
        </pc:sldMkLst>
        <pc:spChg chg="mod">
          <ac:chgData name="Mike B" userId="5c4bf6a326bf31f5" providerId="LiveId" clId="{FF56B4CD-FB53-42B1-BFE2-76D3C46DB09C}" dt="2025-01-26T19:53:38.053" v="454" actId="20577"/>
          <ac:spMkLst>
            <pc:docMk/>
            <pc:sldMk cId="2843263528" sldId="125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34.629" v="328" actId="403"/>
          <ac:spMkLst>
            <pc:docMk/>
            <pc:sldMk cId="2843263528" sldId="1252"/>
            <ac:spMk id="5" creationId="{EDD27F39-B0E5-4270-9E07-7D3312174843}"/>
          </ac:spMkLst>
        </pc:spChg>
        <pc:spChg chg="add mod ord">
          <ac:chgData name="Mike B" userId="5c4bf6a326bf31f5" providerId="LiveId" clId="{FF56B4CD-FB53-42B1-BFE2-76D3C46DB09C}" dt="2025-01-26T19:46:15.442" v="322" actId="167"/>
          <ac:spMkLst>
            <pc:docMk/>
            <pc:sldMk cId="2843263528" sldId="1252"/>
            <ac:spMk id="6" creationId="{FB2B3AEB-675E-D391-D802-572497FB434F}"/>
          </ac:spMkLst>
        </pc:spChg>
        <pc:cxnChg chg="del">
          <ac:chgData name="Mike B" userId="5c4bf6a326bf31f5" providerId="LiveId" clId="{FF56B4CD-FB53-42B1-BFE2-76D3C46DB09C}" dt="2025-01-26T19:26:39.433" v="308" actId="478"/>
          <ac:cxnSpMkLst>
            <pc:docMk/>
            <pc:sldMk cId="2843263528" sldId="12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6:42.881" v="309" actId="478"/>
        <pc:sldMkLst>
          <pc:docMk/>
          <pc:sldMk cId="557394895" sldId="1253"/>
        </pc:sldMkLst>
        <pc:spChg chg="mod">
          <ac:chgData name="Mike B" userId="5c4bf6a326bf31f5" providerId="LiveId" clId="{FF56B4CD-FB53-42B1-BFE2-76D3C46DB09C}" dt="2025-01-26T19:26:28.860" v="304" actId="27636"/>
          <ac:spMkLst>
            <pc:docMk/>
            <pc:sldMk cId="557394895" sldId="1253"/>
            <ac:spMk id="2" creationId="{00000000-0000-0000-0000-000000000000}"/>
          </ac:spMkLst>
        </pc:spChg>
        <pc:cxnChg chg="del">
          <ac:chgData name="Mike B" userId="5c4bf6a326bf31f5" providerId="LiveId" clId="{FF56B4CD-FB53-42B1-BFE2-76D3C46DB09C}" dt="2025-01-26T19:26:42.881" v="309" actId="478"/>
          <ac:cxnSpMkLst>
            <pc:docMk/>
            <pc:sldMk cId="557394895" sldId="1253"/>
            <ac:cxnSpMk id="4" creationId="{00000000-0000-0000-0000-000000000000}"/>
          </ac:cxnSpMkLst>
        </pc:cxnChg>
      </pc:sldChg>
      <pc:sldChg chg="modSp add del mod">
        <pc:chgData name="Mike B" userId="5c4bf6a326bf31f5" providerId="LiveId" clId="{FF56B4CD-FB53-42B1-BFE2-76D3C46DB09C}" dt="2025-01-26T19:26:47.127" v="310" actId="2696"/>
        <pc:sldMkLst>
          <pc:docMk/>
          <pc:sldMk cId="3611231521" sldId="1268"/>
        </pc:sldMkLst>
        <pc:spChg chg="mod">
          <ac:chgData name="Mike B" userId="5c4bf6a326bf31f5" providerId="LiveId" clId="{FF56B4CD-FB53-42B1-BFE2-76D3C46DB09C}" dt="2025-01-26T19:26:28.862" v="305" actId="27636"/>
          <ac:spMkLst>
            <pc:docMk/>
            <pc:sldMk cId="3611231521" sldId="1268"/>
            <ac:spMk id="2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19:47:04.753" v="341" actId="1035"/>
        <pc:sldMkLst>
          <pc:docMk/>
          <pc:sldMk cId="1080735625" sldId="1271"/>
        </pc:sldMkLst>
        <pc:spChg chg="mod">
          <ac:chgData name="Mike B" userId="5c4bf6a326bf31f5" providerId="LiveId" clId="{FF56B4CD-FB53-42B1-BFE2-76D3C46DB09C}" dt="2025-01-26T19:47:04.753" v="341" actId="1035"/>
          <ac:spMkLst>
            <pc:docMk/>
            <pc:sldMk cId="1080735625" sldId="127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5" creationId="{A1E53B62-D028-483B-9C41-F3886C2FEC52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6" creationId="{D50D6CE2-336F-49F4-AF3F-E2EAA3159A25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7" creationId="{2BD35E1F-E446-4DA4-8D93-72B01F435A8F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8" creationId="{A0C5724A-425E-4E88-9E38-5C0B78C74B7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9" creationId="{4C8BFC3B-FFBC-4873-9213-54A26EA1D54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0" creationId="{BA28AA88-E0E0-49B7-B6CF-93ADA1291E8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1" creationId="{27436062-359A-4DC8-9DA3-A0B95D1EA87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2" creationId="{17CBDA31-FD79-4343-8E2D-A267CBFEBAD8}"/>
          </ac:spMkLst>
        </pc:spChg>
        <pc:cxnChg chg="del">
          <ac:chgData name="Mike B" userId="5c4bf6a326bf31f5" providerId="LiveId" clId="{FF56B4CD-FB53-42B1-BFE2-76D3C46DB09C}" dt="2025-01-26T19:46:52.669" v="329" actId="478"/>
          <ac:cxnSpMkLst>
            <pc:docMk/>
            <pc:sldMk cId="1080735625" sldId="1271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FF56B4CD-FB53-42B1-BFE2-76D3C46DB09C}" dt="2025-01-26T20:32:23.437" v="895" actId="403"/>
        <pc:sldMkLst>
          <pc:docMk/>
          <pc:sldMk cId="3686722547" sldId="1272"/>
        </pc:sldMkLst>
        <pc:spChg chg="mod">
          <ac:chgData name="Mike B" userId="5c4bf6a326bf31f5" providerId="LiveId" clId="{FF56B4CD-FB53-42B1-BFE2-76D3C46DB09C}" dt="2025-01-26T19:49:40.918" v="375" actId="20577"/>
          <ac:spMkLst>
            <pc:docMk/>
            <pc:sldMk cId="3686722547" sldId="1272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32:23.437" v="895" actId="403"/>
          <ac:spMkLst>
            <pc:docMk/>
            <pc:sldMk cId="3686722547" sldId="1272"/>
            <ac:spMk id="3" creationId="{00000000-0000-0000-0000-000000000000}"/>
          </ac:spMkLst>
        </pc:spChg>
      </pc:sldChg>
      <pc:sldChg chg="add">
        <pc:chgData name="Mike B" userId="5c4bf6a326bf31f5" providerId="LiveId" clId="{FF56B4CD-FB53-42B1-BFE2-76D3C46DB09C}" dt="2025-01-26T19:55:00.719" v="455" actId="2890"/>
        <pc:sldMkLst>
          <pc:docMk/>
          <pc:sldMk cId="1062285755" sldId="1273"/>
        </pc:sldMkLst>
      </pc:sldChg>
      <pc:sldChg chg="addSp modSp add mod">
        <pc:chgData name="Mike B" userId="5c4bf6a326bf31f5" providerId="LiveId" clId="{FF56B4CD-FB53-42B1-BFE2-76D3C46DB09C}" dt="2025-01-26T20:50:21.188" v="967" actId="1038"/>
        <pc:sldMkLst>
          <pc:docMk/>
          <pc:sldMk cId="1856009430" sldId="1274"/>
        </pc:sldMkLst>
        <pc:picChg chg="add mod">
          <ac:chgData name="Mike B" userId="5c4bf6a326bf31f5" providerId="LiveId" clId="{FF56B4CD-FB53-42B1-BFE2-76D3C46DB09C}" dt="2025-01-26T20:50:21.188" v="967" actId="1038"/>
          <ac:picMkLst>
            <pc:docMk/>
            <pc:sldMk cId="1856009430" sldId="1274"/>
            <ac:picMk id="6" creationId="{D20775EA-BF4A-669C-894B-C961EE1E735A}"/>
          </ac:picMkLst>
        </pc:picChg>
        <pc:picChg chg="add mod">
          <ac:chgData name="Mike B" userId="5c4bf6a326bf31f5" providerId="LiveId" clId="{FF56B4CD-FB53-42B1-BFE2-76D3C46DB09C}" dt="2025-01-26T20:50:17.169" v="953" actId="1038"/>
          <ac:picMkLst>
            <pc:docMk/>
            <pc:sldMk cId="1856009430" sldId="1274"/>
            <ac:picMk id="8" creationId="{768D35D0-2E37-E0DE-1A46-22143658A216}"/>
          </ac:picMkLst>
        </pc:picChg>
      </pc:sldChg>
      <pc:sldChg chg="modSp add mod modAnim">
        <pc:chgData name="Mike B" userId="5c4bf6a326bf31f5" providerId="LiveId" clId="{FF56B4CD-FB53-42B1-BFE2-76D3C46DB09C}" dt="2025-01-26T21:07:51.772" v="1718" actId="20577"/>
        <pc:sldMkLst>
          <pc:docMk/>
          <pc:sldMk cId="2117449211" sldId="1275"/>
        </pc:sldMkLst>
        <pc:spChg chg="mod">
          <ac:chgData name="Mike B" userId="5c4bf6a326bf31f5" providerId="LiveId" clId="{FF56B4CD-FB53-42B1-BFE2-76D3C46DB09C}" dt="2025-01-26T21:07:51.772" v="1718" actId="20577"/>
          <ac:spMkLst>
            <pc:docMk/>
            <pc:sldMk cId="2117449211" sldId="1275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7:40.102" v="1689" actId="20577"/>
          <ac:spMkLst>
            <pc:docMk/>
            <pc:sldMk cId="2117449211" sldId="1275"/>
            <ac:spMk id="3" creationId="{00000000-0000-0000-0000-000000000000}"/>
          </ac:spMkLst>
        </pc:spChg>
      </pc:sldChg>
      <pc:sldChg chg="modSp add mod">
        <pc:chgData name="Mike B" userId="5c4bf6a326bf31f5" providerId="LiveId" clId="{FF56B4CD-FB53-42B1-BFE2-76D3C46DB09C}" dt="2025-01-26T21:13:26.931" v="1945" actId="15"/>
        <pc:sldMkLst>
          <pc:docMk/>
          <pc:sldMk cId="4234455428" sldId="1276"/>
        </pc:sldMkLst>
        <pc:spChg chg="mod">
          <ac:chgData name="Mike B" userId="5c4bf6a326bf31f5" providerId="LiveId" clId="{FF56B4CD-FB53-42B1-BFE2-76D3C46DB09C}" dt="2025-01-26T21:08:21.468" v="1745" actId="20577"/>
          <ac:spMkLst>
            <pc:docMk/>
            <pc:sldMk cId="4234455428" sldId="1276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13:26.931" v="1945" actId="15"/>
          <ac:spMkLst>
            <pc:docMk/>
            <pc:sldMk cId="4234455428" sldId="1276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FF56B4CD-FB53-42B1-BFE2-76D3C46DB09C}" dt="2025-01-26T21:22:05.040" v="2454" actId="403"/>
        <pc:sldMkLst>
          <pc:docMk/>
          <pc:sldMk cId="4245031178" sldId="1277"/>
        </pc:sldMkLst>
        <pc:spChg chg="mod">
          <ac:chgData name="Mike B" userId="5c4bf6a326bf31f5" providerId="LiveId" clId="{FF56B4CD-FB53-42B1-BFE2-76D3C46DB09C}" dt="2025-01-26T21:16:54.144" v="2056" actId="20577"/>
          <ac:spMkLst>
            <pc:docMk/>
            <pc:sldMk cId="4245031178" sldId="1277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22:05.040" v="2454" actId="403"/>
          <ac:spMkLst>
            <pc:docMk/>
            <pc:sldMk cId="4245031178" sldId="1277"/>
            <ac:spMk id="3" creationId="{00000000-0000-0000-0000-000000000000}"/>
          </ac:spMkLst>
        </pc:spChg>
        <pc:picChg chg="add mod">
          <ac:chgData name="Mike B" userId="5c4bf6a326bf31f5" providerId="LiveId" clId="{FF56B4CD-FB53-42B1-BFE2-76D3C46DB09C}" dt="2025-01-26T21:20:42.564" v="2274" actId="1076"/>
          <ac:picMkLst>
            <pc:docMk/>
            <pc:sldMk cId="4245031178" sldId="1277"/>
            <ac:picMk id="1026" creationId="{D2E33714-7789-3060-A758-4B9A3B5803E7}"/>
          </ac:picMkLst>
        </pc:picChg>
      </pc:sldChg>
      <pc:sldChg chg="addSp delSp modSp add mod">
        <pc:chgData name="Mike B" userId="5c4bf6a326bf31f5" providerId="LiveId" clId="{FF56B4CD-FB53-42B1-BFE2-76D3C46DB09C}" dt="2025-01-26T21:44:07.263" v="3672" actId="403"/>
        <pc:sldMkLst>
          <pc:docMk/>
          <pc:sldMk cId="679839182" sldId="1278"/>
        </pc:sldMkLst>
        <pc:spChg chg="mod">
          <ac:chgData name="Mike B" userId="5c4bf6a326bf31f5" providerId="LiveId" clId="{FF56B4CD-FB53-42B1-BFE2-76D3C46DB09C}" dt="2025-01-26T21:44:07.263" v="3672" actId="403"/>
          <ac:spMkLst>
            <pc:docMk/>
            <pc:sldMk cId="679839182" sldId="1278"/>
            <ac:spMk id="3" creationId="{00000000-0000-0000-0000-000000000000}"/>
          </ac:spMkLst>
        </pc:spChg>
        <pc:picChg chg="del">
          <ac:chgData name="Mike B" userId="5c4bf6a326bf31f5" providerId="LiveId" clId="{FF56B4CD-FB53-42B1-BFE2-76D3C46DB09C}" dt="2025-01-26T21:27:05.776" v="2891" actId="478"/>
          <ac:picMkLst>
            <pc:docMk/>
            <pc:sldMk cId="679839182" sldId="1278"/>
            <ac:picMk id="1026" creationId="{D2E33714-7789-3060-A758-4B9A3B5803E7}"/>
          </ac:picMkLst>
        </pc:picChg>
        <pc:picChg chg="add mod">
          <ac:chgData name="Mike B" userId="5c4bf6a326bf31f5" providerId="LiveId" clId="{FF56B4CD-FB53-42B1-BFE2-76D3C46DB09C}" dt="2025-01-26T21:27:18.546" v="2895" actId="14100"/>
          <ac:picMkLst>
            <pc:docMk/>
            <pc:sldMk cId="679839182" sldId="1278"/>
            <ac:picMk id="2050" creationId="{8CAB1B62-7403-AAC5-4A74-20874A0161A5}"/>
          </ac:picMkLst>
        </pc:picChg>
      </pc:sldChg>
      <pc:sldChg chg="modSp add mod ord">
        <pc:chgData name="Mike B" userId="5c4bf6a326bf31f5" providerId="LiveId" clId="{FF56B4CD-FB53-42B1-BFE2-76D3C46DB09C}" dt="2025-01-26T21:44:26.548" v="3685" actId="20577"/>
        <pc:sldMkLst>
          <pc:docMk/>
          <pc:sldMk cId="2839674854" sldId="1279"/>
        </pc:sldMkLst>
        <pc:spChg chg="mod">
          <ac:chgData name="Mike B" userId="5c4bf6a326bf31f5" providerId="LiveId" clId="{FF56B4CD-FB53-42B1-BFE2-76D3C46DB09C}" dt="2025-01-26T21:28:20.160" v="2930" actId="20577"/>
          <ac:spMkLst>
            <pc:docMk/>
            <pc:sldMk cId="2839674854" sldId="127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44:26.548" v="3685" actId="20577"/>
          <ac:spMkLst>
            <pc:docMk/>
            <pc:sldMk cId="2839674854" sldId="1279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directly affects the standard error (denominator of the formula)</a:t>
            </a:r>
          </a:p>
          <a:p>
            <a:r>
              <a:rPr lang="en-US" dirty="0"/>
              <a:t>If you don’t take into account clustering variable, the regression assumes each sample as an independent data point. Thus, it reduces the standard error -&gt; inflate type 1 error (false positive)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876800"/>
            <a:ext cx="10058400" cy="1143000"/>
          </a:xfrm>
        </p:spPr>
        <p:txBody>
          <a:bodyPr/>
          <a:lstStyle/>
          <a:p>
            <a:pPr algn="l"/>
            <a:r>
              <a:rPr lang="en-US" dirty="0"/>
              <a:t>Session 2 - Introduction and Assumptions of Multilevel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4C35C3F-55ED-C70F-224B-533AB567A479}"/>
              </a:ext>
            </a:extLst>
          </p:cNvPr>
          <p:cNvSpPr/>
          <p:nvPr/>
        </p:nvSpPr>
        <p:spPr>
          <a:xfrm>
            <a:off x="1793367" y="2155307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single-level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005470"/>
                <a:ext cx="8229600" cy="321010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predicted DV score (e.g., math score) for subject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intercept of regression equation (fixed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slope parameter relating IV 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</a:rPr>
                  <a:t>) with y (fixed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score on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X </a:t>
                </a:r>
                <a:r>
                  <a:rPr lang="en-US" sz="2400" dirty="0">
                    <a:solidFill>
                      <a:srgbClr val="000000"/>
                    </a:solidFill>
                  </a:rPr>
                  <a:t>(e.g., self-confidence) for subject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= random error for subject </a:t>
                </a:r>
                <a:r>
                  <a:rPr lang="en-US" sz="2400" i="1" dirty="0" err="1">
                    <a:solidFill>
                      <a:srgbClr val="000000"/>
                    </a:solidFill>
                  </a:rPr>
                  <a:t>i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005470"/>
                <a:ext cx="8229600" cy="3210101"/>
              </a:xfrm>
              <a:blipFill>
                <a:blip r:embed="rId3"/>
                <a:stretch>
                  <a:fillRect l="-1704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B6C25-410A-44A0-8064-2B05EB5AFBD8}"/>
                  </a:ext>
                </a:extLst>
              </p:cNvPr>
              <p:cNvSpPr txBox="1"/>
              <p:nvPr/>
            </p:nvSpPr>
            <p:spPr>
              <a:xfrm>
                <a:off x="2514600" y="2362200"/>
                <a:ext cx="63246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B6C25-410A-44A0-8064-2B05EB5A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362200"/>
                <a:ext cx="63246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9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B2B3AEB-675E-D391-D802-572497FB434F}"/>
              </a:ext>
            </a:extLst>
          </p:cNvPr>
          <p:cNvSpPr/>
          <p:nvPr/>
        </p:nvSpPr>
        <p:spPr>
          <a:xfrm>
            <a:off x="1793367" y="2155307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…with clustered/group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896853"/>
                <a:ext cx="8229600" cy="1742249"/>
              </a:xfrm>
            </p:spPr>
            <p:txBody>
              <a:bodyPr>
                <a:noAutofit/>
              </a:bodyPr>
              <a:lstStyle/>
              <a:p>
                <a:pPr marL="514350" indent="-457200"/>
                <a:r>
                  <a:rPr lang="en-US" sz="3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3000" dirty="0">
                    <a:solidFill>
                      <a:srgbClr val="000000"/>
                    </a:solidFill>
                  </a:rPr>
                  <a:t> = group (e.g., school)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rgbClr val="000000"/>
                    </a:solidFill>
                  </a:rPr>
                  <a:t>= </a:t>
                </a:r>
                <a:r>
                  <a:rPr lang="en-US" sz="2600" dirty="0">
                    <a:solidFill>
                      <a:srgbClr val="000000"/>
                    </a:solidFill>
                  </a:rPr>
                  <a:t>predicted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y</a:t>
                </a:r>
                <a:r>
                  <a:rPr lang="en-US" sz="2600" dirty="0">
                    <a:solidFill>
                      <a:srgbClr val="000000"/>
                    </a:solidFill>
                  </a:rPr>
                  <a:t> score for subject </a:t>
                </a:r>
                <a:r>
                  <a:rPr lang="en-US" sz="260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600" dirty="0">
                    <a:solidFill>
                      <a:srgbClr val="000000"/>
                    </a:solidFill>
                  </a:rPr>
                  <a:t> in group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896853"/>
                <a:ext cx="8229600" cy="1742249"/>
              </a:xfrm>
              <a:blipFill>
                <a:blip r:embed="rId3"/>
                <a:stretch>
                  <a:fillRect l="-2148" t="-6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/>
              <p:nvPr/>
            </p:nvSpPr>
            <p:spPr>
              <a:xfrm>
                <a:off x="2667000" y="2364242"/>
                <a:ext cx="6553200" cy="809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4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4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4242"/>
                <a:ext cx="6553200" cy="809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2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Intercepts and Random 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622190"/>
                <a:ext cx="8229600" cy="203343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grand mean intercept across all groups (fixed parameter)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grand mean slope across all groups (fixed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intercept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 </a:t>
                </a:r>
                <a:r>
                  <a:rPr lang="en-US" sz="2000" dirty="0">
                    <a:solidFill>
                      <a:srgbClr val="000000"/>
                    </a:solidFill>
                  </a:rPr>
                  <a:t>(random parameter)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slope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2000" dirty="0">
                    <a:solidFill>
                      <a:srgbClr val="000000"/>
                    </a:solidFill>
                  </a:rPr>
                  <a:t> (random parameter)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622190"/>
                <a:ext cx="8229600" cy="2033437"/>
              </a:xfrm>
              <a:blipFill>
                <a:blip r:embed="rId3"/>
                <a:stretch>
                  <a:fillRect l="-1111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4339389" y="2012533"/>
                <a:ext cx="3726598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9" y="2012533"/>
                <a:ext cx="3726598" cy="51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/>
              <p:nvPr/>
            </p:nvSpPr>
            <p:spPr>
              <a:xfrm>
                <a:off x="4339388" y="3787824"/>
                <a:ext cx="2590516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8" y="3787824"/>
                <a:ext cx="2590516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375171-0B87-46C3-B544-4D1627B82381}"/>
              </a:ext>
            </a:extLst>
          </p:cNvPr>
          <p:cNvSpPr txBox="1"/>
          <p:nvPr/>
        </p:nvSpPr>
        <p:spPr>
          <a:xfrm>
            <a:off x="2018552" y="2012532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32EA2-9747-4C3B-BF0E-CAF934E98745}"/>
              </a:ext>
            </a:extLst>
          </p:cNvPr>
          <p:cNvSpPr txBox="1"/>
          <p:nvPr/>
        </p:nvSpPr>
        <p:spPr>
          <a:xfrm>
            <a:off x="2018552" y="2958083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B17A6-515A-45DF-8898-48B6A5832005}"/>
              </a:ext>
            </a:extLst>
          </p:cNvPr>
          <p:cNvSpPr txBox="1"/>
          <p:nvPr/>
        </p:nvSpPr>
        <p:spPr>
          <a:xfrm>
            <a:off x="2018552" y="3838443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55739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Reorganized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410200"/>
            <a:ext cx="8229600" cy="72826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Level 2 equations can be substituted into the Level 1 equation to produce a single equation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With a single model fit!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4339389" y="1600200"/>
                <a:ext cx="3726598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9" y="1600200"/>
                <a:ext cx="3726598" cy="516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339390" y="2434566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0" y="2434566"/>
                <a:ext cx="2611869" cy="51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/>
              <p:nvPr/>
            </p:nvSpPr>
            <p:spPr>
              <a:xfrm>
                <a:off x="4339388" y="3375491"/>
                <a:ext cx="2590516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35E1F-E446-4DA4-8D93-72B01F43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88" y="3375491"/>
                <a:ext cx="2590516" cy="516295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C5724A-425E-4E88-9E38-5C0B78C74B7D}"/>
                  </a:ext>
                </a:extLst>
              </p:cNvPr>
              <p:cNvSpPr txBox="1"/>
              <p:nvPr/>
            </p:nvSpPr>
            <p:spPr>
              <a:xfrm>
                <a:off x="3081876" y="4574686"/>
                <a:ext cx="6102953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C5724A-425E-4E88-9E38-5C0B78C7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76" y="4574686"/>
                <a:ext cx="6102953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4C8BFC3B-FFBC-4873-9213-54A26EA1D548}"/>
              </a:ext>
            </a:extLst>
          </p:cNvPr>
          <p:cNvSpPr/>
          <p:nvPr/>
        </p:nvSpPr>
        <p:spPr>
          <a:xfrm>
            <a:off x="5645324" y="3970825"/>
            <a:ext cx="450677" cy="5162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8AA88-E0E0-49B7-B6CF-93ADA1291E8D}"/>
              </a:ext>
            </a:extLst>
          </p:cNvPr>
          <p:cNvSpPr txBox="1"/>
          <p:nvPr/>
        </p:nvSpPr>
        <p:spPr>
          <a:xfrm>
            <a:off x="2018552" y="1638303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36062-359A-4DC8-9DA3-A0B95D1EA878}"/>
              </a:ext>
            </a:extLst>
          </p:cNvPr>
          <p:cNvSpPr txBox="1"/>
          <p:nvPr/>
        </p:nvSpPr>
        <p:spPr>
          <a:xfrm>
            <a:off x="2018552" y="2545750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BDA31-FD79-4343-8E2D-A267CBFEBAD8}"/>
              </a:ext>
            </a:extLst>
          </p:cNvPr>
          <p:cNvSpPr txBox="1"/>
          <p:nvPr/>
        </p:nvSpPr>
        <p:spPr>
          <a:xfrm>
            <a:off x="2018552" y="3426110"/>
            <a:ext cx="197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08073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Multilevel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 issues</a:t>
            </a:r>
          </a:p>
          <a:p>
            <a:r>
              <a:rPr lang="en-US" dirty="0"/>
              <a:t>Regression assumptions</a:t>
            </a:r>
          </a:p>
          <a:p>
            <a:r>
              <a:rPr lang="en-US" dirty="0"/>
              <a:t>Other relevant issues and convergence problems</a:t>
            </a:r>
          </a:p>
          <a:p>
            <a:r>
              <a:rPr lang="en-US" dirty="0"/>
              <a:t>Covariance structure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 fontScale="92500"/>
          </a:bodyPr>
          <a:lstStyle/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Complex issue in MLM. Things to consider:</a:t>
            </a:r>
          </a:p>
          <a:p>
            <a:pPr marL="937260" lvl="2" indent="-342900"/>
            <a:r>
              <a:rPr lang="en-US" sz="2800" b="1" dirty="0">
                <a:solidFill>
                  <a:schemeClr val="tx1"/>
                </a:solidFill>
              </a:rPr>
              <a:t>Research purpose </a:t>
            </a:r>
            <a:r>
              <a:rPr lang="en-US" sz="2800" dirty="0">
                <a:solidFill>
                  <a:schemeClr val="tx1"/>
                </a:solidFill>
              </a:rPr>
              <a:t>and type of MLM</a:t>
            </a:r>
          </a:p>
          <a:p>
            <a:pPr marL="1074420" lvl="3" indent="-342900"/>
            <a:r>
              <a:rPr lang="en-US" sz="2600" dirty="0">
                <a:solidFill>
                  <a:schemeClr val="tx1"/>
                </a:solidFill>
              </a:rPr>
              <a:t>Is the focus on Level-1 effects or Level-2 effects? Fixed vs. random effects?</a:t>
            </a:r>
          </a:p>
          <a:p>
            <a:pPr marL="937260" lvl="2" indent="-342900"/>
            <a:r>
              <a:rPr lang="en-US" sz="2800" dirty="0">
                <a:solidFill>
                  <a:schemeClr val="tx1"/>
                </a:solidFill>
              </a:rPr>
              <a:t>Desired </a:t>
            </a:r>
            <a:r>
              <a:rPr lang="en-US" sz="2800" b="1" dirty="0">
                <a:solidFill>
                  <a:schemeClr val="tx1"/>
                </a:solidFill>
              </a:rPr>
              <a:t>statistical power </a:t>
            </a:r>
            <a:r>
              <a:rPr lang="en-US" sz="2800" dirty="0">
                <a:solidFill>
                  <a:schemeClr val="tx1"/>
                </a:solidFill>
              </a:rPr>
              <a:t>for Level-2 and Level-1 effects and expected effect sizes</a:t>
            </a:r>
          </a:p>
          <a:p>
            <a:pPr marL="937260" lvl="2" indent="-342900"/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dirty="0">
                <a:solidFill>
                  <a:schemeClr val="tx1"/>
                </a:solidFill>
              </a:rPr>
              <a:t>number of parameters </a:t>
            </a:r>
            <a:r>
              <a:rPr lang="en-US" sz="2800" dirty="0">
                <a:solidFill>
                  <a:schemeClr val="tx1"/>
                </a:solidFill>
              </a:rPr>
              <a:t>in the model</a:t>
            </a:r>
          </a:p>
          <a:p>
            <a:pPr marL="937260" lvl="2" indent="-342900"/>
            <a:r>
              <a:rPr lang="en-US" sz="2800" b="1" dirty="0">
                <a:solidFill>
                  <a:schemeClr val="tx1"/>
                </a:solidFill>
              </a:rPr>
              <a:t>Maximum likelihood </a:t>
            </a:r>
            <a:r>
              <a:rPr lang="en-US" sz="2800" dirty="0">
                <a:solidFill>
                  <a:schemeClr val="tx1"/>
                </a:solidFill>
              </a:rPr>
              <a:t>generally requires a larger sample size than OLS estimation</a:t>
            </a:r>
          </a:p>
          <a:p>
            <a:pPr marL="937260" lvl="2" indent="-342900"/>
            <a:r>
              <a:rPr lang="en-US" sz="2800" dirty="0">
                <a:solidFill>
                  <a:schemeClr val="tx1"/>
                </a:solidFill>
              </a:rPr>
              <a:t>Convergence issues or estimation bias with very small sample sizes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775EA-BF4A-669C-894B-C961EE1E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8" y="2114228"/>
            <a:ext cx="6068272" cy="2305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D35D0-2E37-E0DE-1A46-22143658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22" y="-21851"/>
            <a:ext cx="4698178" cy="60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0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Regression still relevant for MLM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Linearity (for linear MLM)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No extreme outliers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No problematic multicollinearity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Residuals non-problematic (particularly for linear MLM)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Normally distributed; 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linearly related to DV; 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Homoscedasticity: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variance of the error terms (residuals) is constant across all levels of the IV</a:t>
            </a:r>
            <a:endParaRPr lang="en-US" dirty="0">
              <a:solidFill>
                <a:srgbClr val="FF0000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Relevant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Centering of predictors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Grand-mean centering vs. group-mean centering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Lucida Grande"/>
              </a:rPr>
              <a:t>Missing data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Imputing missing level-2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Standardization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No betas and R-square values?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Your MLM may fail to converge or produce error messages like “non-positive definite Hessian matrix”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Results might still be outputted with a warning message, but interpret with caution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Lucida Grande"/>
              </a:rPr>
              <a:t>Common reasons: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Random effect(s) almost 0 in value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Correlations among random effects approaching 1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Small sample sizes (whether Level-2 or Level-1)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3d Crying Face Emoji PNG Transparent Images Free Download | Vector Files |  Pngtree">
            <a:extLst>
              <a:ext uri="{FF2B5EF4-FFF2-40B4-BE49-F238E27FC236}">
                <a16:creationId xmlns:a16="http://schemas.microsoft.com/office/drawing/2014/main" id="{D2E33714-7789-3060-A758-4B9A3B580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3088"/>
            <a:ext cx="1297814" cy="129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3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Lecture and Discussion</a:t>
            </a:r>
          </a:p>
          <a:p>
            <a:pPr marL="802386" lvl="1" indent="-514350"/>
            <a:r>
              <a:rPr lang="en-US" dirty="0"/>
              <a:t>Introduction to Multilevel Modeling</a:t>
            </a:r>
          </a:p>
          <a:p>
            <a:pPr marL="802386" lvl="1" indent="-514350"/>
            <a:r>
              <a:rPr lang="en-US" dirty="0"/>
              <a:t>Assumptions of Multilevel Modeling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 tutorial</a:t>
            </a:r>
          </a:p>
          <a:p>
            <a:pPr marL="802386" lvl="1" indent="-514350"/>
            <a:r>
              <a:rPr lang="en-US" dirty="0"/>
              <a:t>Data Wrangling &amp; the </a:t>
            </a:r>
            <a:r>
              <a:rPr lang="en-US" dirty="0" err="1"/>
              <a:t>tidyverse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In-Class Assignment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Common solutions: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Increase the number of iterations and convergence values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Increase the sample size (if possible and appropriate)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Respecify the model (e.g., reducing the # of parameters)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Lucida Grande"/>
              </a:rPr>
              <a:t>Dropping random parameters near 0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Lucida Grande"/>
              </a:rPr>
              <a:t>Reduce redundant predictors (e.g., if multicollinearity is present)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Adjust the covariance structure of the model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Lucida Grande"/>
              </a:rPr>
              <a:t>Use a different statistical software package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Lucida Grande"/>
            </a:endParaRP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800100" lvl="1" indent="-342900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Premium Vector | Happy Emoji Emoticon Raising His Clenched Fists Making a  Winning or Celebrating Gesture">
            <a:extLst>
              <a:ext uri="{FF2B5EF4-FFF2-40B4-BE49-F238E27FC236}">
                <a16:creationId xmlns:a16="http://schemas.microsoft.com/office/drawing/2014/main" id="{8CAB1B62-7403-AAC5-4A74-20874A01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41" y="-19953"/>
            <a:ext cx="1779597" cy="14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3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 Structure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Lucida Grande"/>
              </a:rPr>
              <a:t>Different ways to estimate the variance/covariance of the random effects in the model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Just FYI: only relevant when multiple random variances included in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Types (among others):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Variance components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(VC): usually the default for random effects. Assumes independence (i.e., covariance of 0) among random effects. 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Diagonal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(DIAG): usually the default in repeated measures models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Lucida Grande"/>
              </a:rPr>
              <a:t>Unstructured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(UN): all variances and covariances are estimated (i.e., no constraints). More complex as a result and more likely to lead to convergence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Null Model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Estimation of Multilevel Models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MLM in R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Chapters 3 and 4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Multilevel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Multilevel modeling</a:t>
            </a:r>
          </a:p>
          <a:p>
            <a:r>
              <a:rPr lang="en-US" dirty="0"/>
              <a:t>Types of multilevel effects </a:t>
            </a:r>
          </a:p>
          <a:p>
            <a:r>
              <a:rPr lang="en-US" dirty="0"/>
              <a:t>Fixed vs. random effects</a:t>
            </a:r>
          </a:p>
          <a:p>
            <a:r>
              <a:rPr lang="en-US" dirty="0"/>
              <a:t>MLM 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8898"/>
            <a:ext cx="10058400" cy="109390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10058400" cy="5038902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What is multilevel modeling?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Data structured in some hierarchical fashion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Level 1 variables, Level 2 variables, Level 3 variables, etc.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Two common examples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Individuals clustered within groups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Repeated data clustered within individuals (e.g., longitudinal data)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200" i="1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936480" cy="503890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Dependency of the data violates assumptions of standard regression models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Not taking into account the clustering of multilevel data can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</a:rPr>
              <a:t>drastically inflate the Type I error </a:t>
            </a:r>
            <a:r>
              <a:rPr lang="en-US" sz="3600" dirty="0">
                <a:solidFill>
                  <a:srgbClr val="000000"/>
                </a:solidFill>
              </a:rPr>
              <a:t>rate of regression coefficients (due to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</a:rPr>
              <a:t>standard errors being smaller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pPr lvl="1"/>
            <a:endParaRPr lang="en-US" sz="2800" i="1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MLM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936480" cy="503890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Can account for clustering in data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While answering the following types of research questions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Group/cluster differences in means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Group/cluster differences in slopes (i.e., X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Y relationships)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Cross-level interactions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Different trajectories of change across time within individuals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Path analysis at individual and group levels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200" i="1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8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Multilevel Effects</a:t>
            </a:r>
          </a:p>
        </p:txBody>
      </p:sp>
      <p:pic>
        <p:nvPicPr>
          <p:cNvPr id="6" name="Content Placeholder 5" descr="A white sheet of paper with text&#10;&#10;Description automatically generated">
            <a:extLst>
              <a:ext uri="{FF2B5EF4-FFF2-40B4-BE49-F238E27FC236}">
                <a16:creationId xmlns:a16="http://schemas.microsoft.com/office/drawing/2014/main" id="{0FEEC4E3-5D24-5458-89B3-A4ED85DD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5" t="3623" r="24638" b="3623"/>
          <a:stretch/>
        </p:blipFill>
        <p:spPr>
          <a:xfrm rot="5400000">
            <a:off x="3949700" y="709370"/>
            <a:ext cx="4216400" cy="6324600"/>
          </a:xfrm>
        </p:spPr>
      </p:pic>
    </p:spTree>
    <p:extLst>
      <p:ext uri="{BB962C8B-B14F-4D97-AF65-F5344CB8AC3E}">
        <p14:creationId xmlns:p14="http://schemas.microsoft.com/office/powerpoint/2010/main" val="130974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and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936480" cy="503890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Fixed Effects/Parameters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Similar interpretation as traditional (single-level) regression model parameters (i.e., intercept, slopes)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Random Effects/Parameters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variance of the above parameters (i.e., intercept, slopes) across the higher-level groups/clusters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3200" dirty="0">
              <a:solidFill>
                <a:srgbClr val="000000"/>
              </a:solidFill>
            </a:endParaRPr>
          </a:p>
          <a:p>
            <a:pPr lvl="1"/>
            <a:endParaRPr lang="en-US" sz="2800" i="1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2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MLM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endParaRPr lang="en-US" i="1" dirty="0"/>
          </a:p>
        </p:txBody>
      </p:sp>
      <p:pic>
        <p:nvPicPr>
          <p:cNvPr id="2050" name="Picture 2" descr="Image result for multilevel modeling meme">
            <a:extLst>
              <a:ext uri="{FF2B5EF4-FFF2-40B4-BE49-F238E27FC236}">
                <a16:creationId xmlns:a16="http://schemas.microsoft.com/office/drawing/2014/main" id="{481DEE82-BAAF-4D58-BCD1-A9F3826D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51" y="2005513"/>
            <a:ext cx="4859899" cy="4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85755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8915</TotalTime>
  <Words>1046</Words>
  <Application>Microsoft Macintosh PowerPoint</Application>
  <PresentationFormat>Widescreen</PresentationFormat>
  <Paragraphs>227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Google Sans</vt:lpstr>
      <vt:lpstr>Times New Roman</vt:lpstr>
      <vt:lpstr>Wingdings</vt:lpstr>
      <vt:lpstr>MKT7488_Fall_2013</vt:lpstr>
      <vt:lpstr>PSYC 741 Hierarchical Linear Modeling</vt:lpstr>
      <vt:lpstr>Overview of Today’s Class</vt:lpstr>
      <vt:lpstr>Introduction to Multilevel Modeling</vt:lpstr>
      <vt:lpstr>Introduction</vt:lpstr>
      <vt:lpstr>The Problem</vt:lpstr>
      <vt:lpstr>MLM to the rescue!</vt:lpstr>
      <vt:lpstr>Types of Multilevel Effects</vt:lpstr>
      <vt:lpstr>Fixed and Random Effects</vt:lpstr>
      <vt:lpstr>MLM Notation</vt:lpstr>
      <vt:lpstr>A single-level linear regression model</vt:lpstr>
      <vt:lpstr>…with clustered/group data</vt:lpstr>
      <vt:lpstr>Random Intercepts and Random Slopes</vt:lpstr>
      <vt:lpstr>Reorganized Model</vt:lpstr>
      <vt:lpstr>Assumptions of Multilevel Modeling</vt:lpstr>
      <vt:lpstr>Sample Size</vt:lpstr>
      <vt:lpstr>Sample Size</vt:lpstr>
      <vt:lpstr>Assumptions of Regression still relevant for MLM</vt:lpstr>
      <vt:lpstr>Other Relevant Issues</vt:lpstr>
      <vt:lpstr>Convergence Issues</vt:lpstr>
      <vt:lpstr>Convergence Issues</vt:lpstr>
      <vt:lpstr>Covariance Structure Assumptions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162</cp:revision>
  <cp:lastPrinted>2013-07-30T16:22:07Z</cp:lastPrinted>
  <dcterms:created xsi:type="dcterms:W3CDTF">2005-07-28T19:28:11Z</dcterms:created>
  <dcterms:modified xsi:type="dcterms:W3CDTF">2025-02-21T19:26:21Z</dcterms:modified>
</cp:coreProperties>
</file>