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7" r:id="rId3"/>
    <p:sldId id="342" r:id="rId4"/>
    <p:sldId id="1276" r:id="rId5"/>
    <p:sldId id="1292" r:id="rId6"/>
    <p:sldId id="1291" r:id="rId7"/>
    <p:sldId id="1293" r:id="rId8"/>
    <p:sldId id="1301" r:id="rId9"/>
    <p:sldId id="1295" r:id="rId10"/>
    <p:sldId id="1296" r:id="rId11"/>
    <p:sldId id="1297" r:id="rId12"/>
    <p:sldId id="1298" r:id="rId13"/>
    <p:sldId id="1302" r:id="rId14"/>
    <p:sldId id="1300" r:id="rId15"/>
    <p:sldId id="634" r:id="rId16"/>
    <p:sldId id="505" r:id="rId17"/>
    <p:sldId id="633" r:id="rId18"/>
    <p:sldId id="1289" r:id="rId19"/>
    <p:sldId id="1290" r:id="rId20"/>
    <p:sldId id="1287" r:id="rId21"/>
    <p:sldId id="1288" r:id="rId22"/>
    <p:sldId id="361" r:id="rId23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E3862-C9B9-4CB0-9634-9A3C92A9E2D3}" v="3591" dt="2025-02-09T23:32:54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732" autoAdjust="0"/>
  </p:normalViewPr>
  <p:slideViewPr>
    <p:cSldViewPr>
      <p:cViewPr varScale="1">
        <p:scale>
          <a:sx n="102" d="100"/>
          <a:sy n="102" d="100"/>
        </p:scale>
        <p:origin x="936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6"/>
    </p:cViewPr>
  </p:sorterViewPr>
  <p:notesViewPr>
    <p:cSldViewPr>
      <p:cViewPr varScale="1">
        <p:scale>
          <a:sx n="84" d="100"/>
          <a:sy n="84" d="100"/>
        </p:scale>
        <p:origin x="37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" userId="5c4bf6a326bf31f5" providerId="LiveId" clId="{7DF94DDA-9ECE-405F-9D9F-F38BC4F3E028}"/>
    <pc:docChg chg="undo custSel addSld delSld modSld sldOrd">
      <pc:chgData name="Mike B" userId="5c4bf6a326bf31f5" providerId="LiveId" clId="{7DF94DDA-9ECE-405F-9D9F-F38BC4F3E028}" dt="2021-03-01T14:51:30.738" v="6740" actId="20577"/>
      <pc:docMkLst>
        <pc:docMk/>
      </pc:docMkLst>
      <pc:sldChg chg="modSp mod">
        <pc:chgData name="Mike B" userId="5c4bf6a326bf31f5" providerId="LiveId" clId="{7DF94DDA-9ECE-405F-9D9F-F38BC4F3E028}" dt="2021-02-28T14:27:22.530" v="37" actId="20577"/>
        <pc:sldMkLst>
          <pc:docMk/>
          <pc:sldMk cId="0" sldId="256"/>
        </pc:sldMkLst>
        <pc:spChg chg="mod">
          <ac:chgData name="Mike B" userId="5c4bf6a326bf31f5" providerId="LiveId" clId="{7DF94DDA-9ECE-405F-9D9F-F38BC4F3E028}" dt="2021-02-28T14:27:22.530" v="3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2-28T15:30:37.664" v="1166" actId="20577"/>
        <pc:sldMkLst>
          <pc:docMk/>
          <pc:sldMk cId="0" sldId="287"/>
        </pc:sldMkLst>
        <pc:spChg chg="mod">
          <ac:chgData name="Mike B" userId="5c4bf6a326bf31f5" providerId="LiveId" clId="{7DF94DDA-9ECE-405F-9D9F-F38BC4F3E028}" dt="2021-02-28T15:30:37.664" v="1166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1:14.246" v="2813" actId="20578"/>
        <pc:sldMkLst>
          <pc:docMk/>
          <pc:sldMk cId="1782408873" sldId="342"/>
        </pc:sldMkLst>
        <pc:spChg chg="mod">
          <ac:chgData name="Mike B" userId="5c4bf6a326bf31f5" providerId="LiveId" clId="{7DF94DDA-9ECE-405F-9D9F-F38BC4F3E028}" dt="2021-03-01T00:11:14.246" v="2813" actId="20578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30:53.135" v="212" actId="313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4:02:11.234" v="3284" actId="20578"/>
        <pc:sldMkLst>
          <pc:docMk/>
          <pc:sldMk cId="529469595" sldId="360"/>
        </pc:sldMkLst>
        <pc:spChg chg="mod">
          <ac:chgData name="Mike B" userId="5c4bf6a326bf31f5" providerId="LiveId" clId="{7DF94DDA-9ECE-405F-9D9F-F38BC4F3E028}" dt="2021-03-01T04:02:11.234" v="3284" actId="20578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28:54.668" v="179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8:14.394" v="3085" actId="113"/>
        <pc:sldMkLst>
          <pc:docMk/>
          <pc:sldMk cId="3710951061" sldId="361"/>
        </pc:sldMkLst>
        <pc:spChg chg="mod">
          <ac:chgData name="Mike B" userId="5c4bf6a326bf31f5" providerId="LiveId" clId="{7DF94DDA-9ECE-405F-9D9F-F38BC4F3E028}" dt="2021-03-01T00:18:14.394" v="3085" actId="113"/>
          <ac:spMkLst>
            <pc:docMk/>
            <pc:sldMk cId="3710951061" sldId="361"/>
            <ac:spMk id="118787" creationId="{00000000-0000-0000-0000-000000000000}"/>
          </ac:spMkLst>
        </pc:spChg>
      </pc:sldChg>
      <pc:sldChg chg="modSp mod modAnim">
        <pc:chgData name="Mike B" userId="5c4bf6a326bf31f5" providerId="LiveId" clId="{7DF94DDA-9ECE-405F-9D9F-F38BC4F3E028}" dt="2021-03-01T00:10:15.194" v="2812" actId="20577"/>
        <pc:sldMkLst>
          <pc:docMk/>
          <pc:sldMk cId="2370785148" sldId="380"/>
        </pc:sldMkLst>
        <pc:spChg chg="mod">
          <ac:chgData name="Mike B" userId="5c4bf6a326bf31f5" providerId="LiveId" clId="{7DF94DDA-9ECE-405F-9D9F-F38BC4F3E028}" dt="2021-02-28T14:39:21.274" v="577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7DF94DDA-9ECE-405F-9D9F-F38BC4F3E028}" dt="2021-03-01T00:10:15.194" v="2812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3304678067" sldId="381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2102527257" sldId="383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1773852483" sldId="38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247148916" sldId="38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8951182" sldId="38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57632002" sldId="38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53520603" sldId="38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72460907" sldId="38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684770879" sldId="39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991076418" sldId="39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164431390" sldId="392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386565080" sldId="393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142567852" sldId="39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97577944" sldId="39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091025658" sldId="39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031395241" sldId="39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95682161" sldId="39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880314613" sldId="39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53158775" sldId="40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81810420" sldId="40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04931866" sldId="402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48917724" sldId="403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809038985" sldId="404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541846438" sldId="405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1493681060" sldId="406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4065525516" sldId="407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884384314" sldId="408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82311710" sldId="409"/>
        </pc:sldMkLst>
      </pc:sldChg>
      <pc:sldChg chg="del">
        <pc:chgData name="Mike B" userId="5c4bf6a326bf31f5" providerId="LiveId" clId="{7DF94DDA-9ECE-405F-9D9F-F38BC4F3E028}" dt="2021-02-28T15:28:32.625" v="1161" actId="47"/>
        <pc:sldMkLst>
          <pc:docMk/>
          <pc:sldMk cId="2207373313" sldId="410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530070045" sldId="411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518937777" sldId="414"/>
        </pc:sldMkLst>
      </pc:sldChg>
      <pc:sldChg chg="del">
        <pc:chgData name="Mike B" userId="5c4bf6a326bf31f5" providerId="LiveId" clId="{7DF94DDA-9ECE-405F-9D9F-F38BC4F3E028}" dt="2021-02-28T14:29:43.307" v="211" actId="2696"/>
        <pc:sldMkLst>
          <pc:docMk/>
          <pc:sldMk cId="405960990" sldId="41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84877679" sldId="41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705536975" sldId="41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13647142" sldId="418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909264245" sldId="419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306923412" sldId="420"/>
        </pc:sldMkLst>
      </pc:sldChg>
      <pc:sldChg chg="delSp modSp add mod modAnim">
        <pc:chgData name="Mike B" userId="5c4bf6a326bf31f5" providerId="LiveId" clId="{7DF94DDA-9ECE-405F-9D9F-F38BC4F3E028}" dt="2021-03-01T04:06:26.618" v="3299" actId="207"/>
        <pc:sldMkLst>
          <pc:docMk/>
          <pc:sldMk cId="3723772096" sldId="461"/>
        </pc:sldMkLst>
        <pc:spChg chg="mod">
          <ac:chgData name="Mike B" userId="5c4bf6a326bf31f5" providerId="LiveId" clId="{7DF94DDA-9ECE-405F-9D9F-F38BC4F3E028}" dt="2021-02-28T15:30:54.940" v="1175" actId="20577"/>
          <ac:spMkLst>
            <pc:docMk/>
            <pc:sldMk cId="3723772096" sldId="46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26.618" v="3299" actId="207"/>
          <ac:spMkLst>
            <pc:docMk/>
            <pc:sldMk cId="3723772096" sldId="46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3:56.308" v="1061" actId="478"/>
          <ac:cxnSpMkLst>
            <pc:docMk/>
            <pc:sldMk cId="3723772096" sldId="4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2-28T23:36:18.382" v="1727" actId="1076"/>
        <pc:sldMkLst>
          <pc:docMk/>
          <pc:sldMk cId="19532457" sldId="479"/>
        </pc:sldMkLst>
        <pc:spChg chg="mod">
          <ac:chgData name="Mike B" userId="5c4bf6a326bf31f5" providerId="LiveId" clId="{7DF94DDA-9ECE-405F-9D9F-F38BC4F3E028}" dt="2021-02-28T15:38:57.406" v="1245" actId="20577"/>
          <ac:spMkLst>
            <pc:docMk/>
            <pc:sldMk cId="19532457" sldId="479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36:18.382" v="1727" actId="1076"/>
          <ac:spMkLst>
            <pc:docMk/>
            <pc:sldMk cId="19532457" sldId="479"/>
            <ac:spMk id="4" creationId="{E9479C41-BAB3-429A-8F34-7D64BCF3E453}"/>
          </ac:spMkLst>
        </pc:spChg>
        <pc:cxnChg chg="del">
          <ac:chgData name="Mike B" userId="5c4bf6a326bf31f5" providerId="LiveId" clId="{7DF94DDA-9ECE-405F-9D9F-F38BC4F3E028}" dt="2021-02-28T15:04:14.940" v="1066" actId="478"/>
          <ac:cxnSpMkLst>
            <pc:docMk/>
            <pc:sldMk cId="19532457" sldId="47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32.551" v="3300" actId="207"/>
        <pc:sldMkLst>
          <pc:docMk/>
          <pc:sldMk cId="1059591430" sldId="527"/>
        </pc:sldMkLst>
        <pc:spChg chg="mod">
          <ac:chgData name="Mike B" userId="5c4bf6a326bf31f5" providerId="LiveId" clId="{7DF94DDA-9ECE-405F-9D9F-F38BC4F3E028}" dt="2021-02-28T15:03:40.182" v="1058" actId="27636"/>
          <ac:spMkLst>
            <pc:docMk/>
            <pc:sldMk cId="1059591430" sldId="52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32.551" v="3300" actId="207"/>
          <ac:spMkLst>
            <pc:docMk/>
            <pc:sldMk cId="1059591430" sldId="527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3.582" v="1063" actId="478"/>
          <ac:cxnSpMkLst>
            <pc:docMk/>
            <pc:sldMk cId="1059591430" sldId="52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53.159" v="3302" actId="207"/>
        <pc:sldMkLst>
          <pc:docMk/>
          <pc:sldMk cId="881136697" sldId="529"/>
        </pc:sldMkLst>
        <pc:spChg chg="mod">
          <ac:chgData name="Mike B" userId="5c4bf6a326bf31f5" providerId="LiveId" clId="{7DF94DDA-9ECE-405F-9D9F-F38BC4F3E028}" dt="2021-03-01T04:06:53.159" v="3302" actId="207"/>
          <ac:spMkLst>
            <pc:docMk/>
            <pc:sldMk cId="881136697" sldId="52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7.755" v="1064" actId="478"/>
          <ac:cxnSpMkLst>
            <pc:docMk/>
            <pc:sldMk cId="881136697" sldId="52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01.320" v="3303" actId="207"/>
        <pc:sldMkLst>
          <pc:docMk/>
          <pc:sldMk cId="1325292419" sldId="530"/>
        </pc:sldMkLst>
        <pc:spChg chg="mod">
          <ac:chgData name="Mike B" userId="5c4bf6a326bf31f5" providerId="LiveId" clId="{7DF94DDA-9ECE-405F-9D9F-F38BC4F3E028}" dt="2021-03-01T04:07:01.320" v="3303" actId="207"/>
          <ac:spMkLst>
            <pc:docMk/>
            <pc:sldMk cId="1325292419" sldId="53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18.639" v="1067" actId="478"/>
          <ac:cxnSpMkLst>
            <pc:docMk/>
            <pc:sldMk cId="1325292419" sldId="530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1:41.079" v="4283" actId="313"/>
        <pc:sldMkLst>
          <pc:docMk/>
          <pc:sldMk cId="1907372075" sldId="531"/>
        </pc:sldMkLst>
        <pc:spChg chg="mod">
          <ac:chgData name="Mike B" userId="5c4bf6a326bf31f5" providerId="LiveId" clId="{7DF94DDA-9ECE-405F-9D9F-F38BC4F3E028}" dt="2021-03-01T04:07:47.090" v="3314" actId="207"/>
          <ac:spMkLst>
            <pc:docMk/>
            <pc:sldMk cId="1907372075" sldId="53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0:16.938" v="1767" actId="1035"/>
          <ac:spMkLst>
            <pc:docMk/>
            <pc:sldMk cId="1907372075" sldId="531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3-01T04:51:41.079" v="4283" actId="313"/>
          <ac:spMkLst>
            <pc:docMk/>
            <pc:sldMk cId="1907372075" sldId="531"/>
            <ac:spMk id="6" creationId="{00000000-0000-0000-0000-000000000000}"/>
          </ac:spMkLst>
        </pc:spChg>
        <pc:cxnChg chg="del">
          <ac:chgData name="Mike B" userId="5c4bf6a326bf31f5" providerId="LiveId" clId="{7DF94DDA-9ECE-405F-9D9F-F38BC4F3E028}" dt="2021-02-28T15:06:33.272" v="1078" actId="478"/>
          <ac:cxnSpMkLst>
            <pc:docMk/>
            <pc:sldMk cId="1907372075" sldId="53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08.652" v="3320" actId="207"/>
        <pc:sldMkLst>
          <pc:docMk/>
          <pc:sldMk cId="93588987" sldId="532"/>
        </pc:sldMkLst>
        <pc:spChg chg="mod">
          <ac:chgData name="Mike B" userId="5c4bf6a326bf31f5" providerId="LiveId" clId="{7DF94DDA-9ECE-405F-9D9F-F38BC4F3E028}" dt="2021-02-28T23:45:49.089" v="1873" actId="20577"/>
          <ac:spMkLst>
            <pc:docMk/>
            <pc:sldMk cId="93588987" sldId="532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8.652" v="3320" actId="207"/>
          <ac:spMkLst>
            <pc:docMk/>
            <pc:sldMk cId="93588987" sldId="5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8:47.183" v="1090" actId="478"/>
          <ac:cxnSpMkLst>
            <pc:docMk/>
            <pc:sldMk cId="93588987" sldId="53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1:05.802" v="1176" actId="47"/>
        <pc:sldMkLst>
          <pc:docMk/>
          <pc:sldMk cId="175656085" sldId="534"/>
        </pc:sldMkLst>
        <pc:cxnChg chg="del">
          <ac:chgData name="Mike B" userId="5c4bf6a326bf31f5" providerId="LiveId" clId="{7DF94DDA-9ECE-405F-9D9F-F38BC4F3E028}" dt="2021-02-28T15:04:00.088" v="1062" actId="478"/>
          <ac:cxnSpMkLst>
            <pc:docMk/>
            <pc:sldMk cId="175656085" sldId="534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4.571" v="3341" actId="207"/>
        <pc:sldMkLst>
          <pc:docMk/>
          <pc:sldMk cId="2978715153" sldId="535"/>
        </pc:sldMkLst>
        <pc:spChg chg="mod">
          <ac:chgData name="Mike B" userId="5c4bf6a326bf31f5" providerId="LiveId" clId="{7DF94DDA-9ECE-405F-9D9F-F38BC4F3E028}" dt="2021-02-28T15:10:31.101" v="1109" actId="20577"/>
          <ac:spMkLst>
            <pc:docMk/>
            <pc:sldMk cId="2978715153" sldId="53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34.571" v="3341" actId="207"/>
          <ac:spMkLst>
            <pc:docMk/>
            <pc:sldMk cId="2978715153" sldId="53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0:26.391" v="1097" actId="478"/>
          <ac:cxnSpMkLst>
            <pc:docMk/>
            <pc:sldMk cId="2978715153" sldId="535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7:10.674" v="3305" actId="207"/>
        <pc:sldMkLst>
          <pc:docMk/>
          <pc:sldMk cId="3692545775" sldId="539"/>
        </pc:sldMkLst>
        <pc:spChg chg="mod">
          <ac:chgData name="Mike B" userId="5c4bf6a326bf31f5" providerId="LiveId" clId="{7DF94DDA-9ECE-405F-9D9F-F38BC4F3E028}" dt="2021-03-01T04:07:10.674" v="3305" actId="207"/>
          <ac:spMkLst>
            <pc:docMk/>
            <pc:sldMk cId="3692545775" sldId="53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22.525" v="1068" actId="478"/>
          <ac:cxnSpMkLst>
            <pc:docMk/>
            <pc:sldMk cId="3692545775" sldId="53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19.815" v="3307" actId="207"/>
        <pc:sldMkLst>
          <pc:docMk/>
          <pc:sldMk cId="3962995087" sldId="540"/>
        </pc:sldMkLst>
        <pc:spChg chg="mod">
          <ac:chgData name="Mike B" userId="5c4bf6a326bf31f5" providerId="LiveId" clId="{7DF94DDA-9ECE-405F-9D9F-F38BC4F3E028}" dt="2021-03-01T04:07:19.815" v="3307" actId="207"/>
          <ac:spMkLst>
            <pc:docMk/>
            <pc:sldMk cId="3962995087" sldId="54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7:45.814" v="1741" actId="1076"/>
          <ac:spMkLst>
            <pc:docMk/>
            <pc:sldMk cId="3962995087" sldId="540"/>
            <ac:spMk id="6" creationId="{6A45DF02-8249-4545-B6E2-1EB0E8B565D6}"/>
          </ac:spMkLst>
        </pc:spChg>
        <pc:cxnChg chg="del">
          <ac:chgData name="Mike B" userId="5c4bf6a326bf31f5" providerId="LiveId" clId="{7DF94DDA-9ECE-405F-9D9F-F38BC4F3E028}" dt="2021-02-28T15:04:28.879" v="1070" actId="478"/>
          <ac:cxnSpMkLst>
            <pc:docMk/>
            <pc:sldMk cId="3962995087" sldId="54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7:25.838" v="3309" actId="207"/>
        <pc:sldMkLst>
          <pc:docMk/>
          <pc:sldMk cId="3582481671" sldId="541"/>
        </pc:sldMkLst>
        <pc:spChg chg="mod">
          <ac:chgData name="Mike B" userId="5c4bf6a326bf31f5" providerId="LiveId" clId="{7DF94DDA-9ECE-405F-9D9F-F38BC4F3E028}" dt="2021-03-01T04:07:23.129" v="3308" actId="207"/>
          <ac:spMkLst>
            <pc:docMk/>
            <pc:sldMk cId="3582481671" sldId="54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8:01.993" v="1744" actId="1076"/>
          <ac:spMkLst>
            <pc:docMk/>
            <pc:sldMk cId="3582481671" sldId="541"/>
            <ac:spMk id="6" creationId="{A3160733-2392-4DF5-84F8-18CEA7EDDAE6}"/>
          </ac:spMkLst>
        </pc:spChg>
        <pc:spChg chg="add mod">
          <ac:chgData name="Mike B" userId="5c4bf6a326bf31f5" providerId="LiveId" clId="{7DF94DDA-9ECE-405F-9D9F-F38BC4F3E028}" dt="2021-03-01T04:07:25.838" v="3309" actId="207"/>
          <ac:spMkLst>
            <pc:docMk/>
            <pc:sldMk cId="3582481671" sldId="541"/>
            <ac:spMk id="7" creationId="{6EA6FD59-23CF-40B8-BDF1-443A09C544E8}"/>
          </ac:spMkLst>
        </pc:spChg>
        <pc:spChg chg="add mod">
          <ac:chgData name="Mike B" userId="5c4bf6a326bf31f5" providerId="LiveId" clId="{7DF94DDA-9ECE-405F-9D9F-F38BC4F3E028}" dt="2021-02-28T23:38:39.483" v="1750" actId="1076"/>
          <ac:spMkLst>
            <pc:docMk/>
            <pc:sldMk cId="3582481671" sldId="541"/>
            <ac:spMk id="8" creationId="{C7D25D19-4B94-449C-886D-DA7BC54D1279}"/>
          </ac:spMkLst>
        </pc:spChg>
        <pc:cxnChg chg="del">
          <ac:chgData name="Mike B" userId="5c4bf6a326bf31f5" providerId="LiveId" clId="{7DF94DDA-9ECE-405F-9D9F-F38BC4F3E028}" dt="2021-02-28T15:04:32.367" v="1071" actId="478"/>
          <ac:cxnSpMkLst>
            <pc:docMk/>
            <pc:sldMk cId="3582481671" sldId="54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31.105" v="3310" actId="207"/>
        <pc:sldMkLst>
          <pc:docMk/>
          <pc:sldMk cId="3588296458" sldId="542"/>
        </pc:sldMkLst>
        <pc:spChg chg="mod">
          <ac:chgData name="Mike B" userId="5c4bf6a326bf31f5" providerId="LiveId" clId="{7DF94DDA-9ECE-405F-9D9F-F38BC4F3E028}" dt="2021-03-01T04:07:31.105" v="3310" actId="207"/>
          <ac:spMkLst>
            <pc:docMk/>
            <pc:sldMk cId="3588296458" sldId="54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2.670" v="1074" actId="478"/>
          <ac:cxnSpMkLst>
            <pc:docMk/>
            <pc:sldMk cId="3588296458" sldId="54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0:29.739" v="4278" actId="1035"/>
        <pc:sldMkLst>
          <pc:docMk/>
          <pc:sldMk cId="2842592576" sldId="543"/>
        </pc:sldMkLst>
        <pc:spChg chg="mod">
          <ac:chgData name="Mike B" userId="5c4bf6a326bf31f5" providerId="LiveId" clId="{7DF94DDA-9ECE-405F-9D9F-F38BC4F3E028}" dt="2021-02-28T15:03:40.239" v="1059" actId="27636"/>
          <ac:spMkLst>
            <pc:docMk/>
            <pc:sldMk cId="2842592576" sldId="54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36.304" v="3311" actId="207"/>
          <ac:spMkLst>
            <pc:docMk/>
            <pc:sldMk cId="2842592576" sldId="543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4:50:29.739" v="4278" actId="1035"/>
          <ac:spMkLst>
            <pc:docMk/>
            <pc:sldMk cId="2842592576" sldId="543"/>
            <ac:spMk id="10" creationId="{83801C14-2201-4CF4-AF88-5AE428E47E94}"/>
          </ac:spMkLst>
        </pc:spChg>
        <pc:cxnChg chg="del">
          <ac:chgData name="Mike B" userId="5c4bf6a326bf31f5" providerId="LiveId" clId="{7DF94DDA-9ECE-405F-9D9F-F38BC4F3E028}" dt="2021-02-28T15:04:46.009" v="1075" actId="478"/>
          <ac:cxnSpMkLst>
            <pc:docMk/>
            <pc:sldMk cId="2842592576" sldId="543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4.564" v="4285" actId="313"/>
        <pc:sldMkLst>
          <pc:docMk/>
          <pc:sldMk cId="1827963335" sldId="546"/>
        </pc:sldMkLst>
        <pc:spChg chg="mod">
          <ac:chgData name="Mike B" userId="5c4bf6a326bf31f5" providerId="LiveId" clId="{7DF94DDA-9ECE-405F-9D9F-F38BC4F3E028}" dt="2021-03-01T04:07:50.322" v="3315" actId="207"/>
          <ac:spMkLst>
            <pc:docMk/>
            <pc:sldMk cId="1827963335" sldId="546"/>
            <ac:spMk id="3" creationId="{00000000-0000-0000-0000-000000000000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7.052" v="4279"/>
          <ac:spMkLst>
            <pc:docMk/>
            <pc:sldMk cId="1827963335" sldId="546"/>
            <ac:spMk id="5" creationId="{A3327086-DF26-4D4D-BB7B-5BB6AB656859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4.564" v="4285" actId="313"/>
          <ac:spMkLst>
            <pc:docMk/>
            <pc:sldMk cId="1827963335" sldId="546"/>
            <ac:spMk id="6" creationId="{4B7B5741-F367-4F71-BCE4-52C01146FFBB}"/>
          </ac:spMkLst>
        </pc:spChg>
        <pc:cxnChg chg="del">
          <ac:chgData name="Mike B" userId="5c4bf6a326bf31f5" providerId="LiveId" clId="{7DF94DDA-9ECE-405F-9D9F-F38BC4F3E028}" dt="2021-02-28T15:06:36.127" v="1079" actId="478"/>
          <ac:cxnSpMkLst>
            <pc:docMk/>
            <pc:sldMk cId="1827963335" sldId="546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7.755" v="4287" actId="313"/>
        <pc:sldMkLst>
          <pc:docMk/>
          <pc:sldMk cId="834623402" sldId="547"/>
        </pc:sldMkLst>
        <pc:spChg chg="mod">
          <ac:chgData name="Mike B" userId="5c4bf6a326bf31f5" providerId="LiveId" clId="{7DF94DDA-9ECE-405F-9D9F-F38BC4F3E028}" dt="2021-03-01T04:07:53.533" v="3316" actId="207"/>
          <ac:spMkLst>
            <pc:docMk/>
            <pc:sldMk cId="834623402" sldId="547"/>
            <ac:spMk id="3" creationId="{00000000-0000-0000-0000-000000000000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9.948" v="4280"/>
          <ac:spMkLst>
            <pc:docMk/>
            <pc:sldMk cId="834623402" sldId="547"/>
            <ac:spMk id="5" creationId="{69863AD1-5CB6-4D26-9D87-3588D49B02FC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7.755" v="4287" actId="313"/>
          <ac:spMkLst>
            <pc:docMk/>
            <pc:sldMk cId="834623402" sldId="547"/>
            <ac:spMk id="6" creationId="{D49A8A5D-B3F1-4DEA-83AA-1CAC0EB4225A}"/>
          </ac:spMkLst>
        </pc:spChg>
        <pc:cxnChg chg="del">
          <ac:chgData name="Mike B" userId="5c4bf6a326bf31f5" providerId="LiveId" clId="{7DF94DDA-9ECE-405F-9D9F-F38BC4F3E028}" dt="2021-02-28T15:06:39.176" v="1080" actId="478"/>
          <ac:cxnSpMkLst>
            <pc:docMk/>
            <pc:sldMk cId="834623402" sldId="54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14:51:30.738" v="6740" actId="20577"/>
        <pc:sldMkLst>
          <pc:docMk/>
          <pc:sldMk cId="3625575901" sldId="551"/>
        </pc:sldMkLst>
        <pc:spChg chg="mod">
          <ac:chgData name="Mike B" userId="5c4bf6a326bf31f5" providerId="LiveId" clId="{7DF94DDA-9ECE-405F-9D9F-F38BC4F3E028}" dt="2021-02-28T15:07:10.969" v="1085" actId="27636"/>
          <ac:spMkLst>
            <pc:docMk/>
            <pc:sldMk cId="3625575901" sldId="55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14:51:30.738" v="6740" actId="20577"/>
          <ac:spMkLst>
            <pc:docMk/>
            <pc:sldMk cId="3625575901" sldId="55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14.030" v="1086" actId="478"/>
          <ac:cxnSpMkLst>
            <pc:docMk/>
            <pc:sldMk cId="3625575901" sldId="55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5:06:03.442" v="5306" actId="1036"/>
        <pc:sldMkLst>
          <pc:docMk/>
          <pc:sldMk cId="533390830" sldId="552"/>
        </pc:sldMkLst>
        <pc:spChg chg="mod">
          <ac:chgData name="Mike B" userId="5c4bf6a326bf31f5" providerId="LiveId" clId="{7DF94DDA-9ECE-405F-9D9F-F38BC4F3E028}" dt="2021-03-01T05:06:03.442" v="5306" actId="1036"/>
          <ac:spMkLst>
            <pc:docMk/>
            <pc:sldMk cId="533390830" sldId="55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5:06:01.927" v="5305" actId="1076"/>
          <ac:spMkLst>
            <pc:docMk/>
            <pc:sldMk cId="533390830" sldId="552"/>
            <ac:spMk id="7" creationId="{C413173A-4A0D-47EB-9649-021A8D753F9C}"/>
          </ac:spMkLst>
        </pc:spChg>
        <pc:cxnChg chg="del">
          <ac:chgData name="Mike B" userId="5c4bf6a326bf31f5" providerId="LiveId" clId="{7DF94DDA-9ECE-405F-9D9F-F38BC4F3E028}" dt="2021-02-28T15:08:50.495" v="1091" actId="478"/>
          <ac:cxnSpMkLst>
            <pc:docMk/>
            <pc:sldMk cId="533390830" sldId="5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18.906" v="3322" actId="207"/>
        <pc:sldMkLst>
          <pc:docMk/>
          <pc:sldMk cId="1479224400" sldId="553"/>
        </pc:sldMkLst>
        <pc:spChg chg="mod">
          <ac:chgData name="Mike B" userId="5c4bf6a326bf31f5" providerId="LiveId" clId="{7DF94DDA-9ECE-405F-9D9F-F38BC4F3E028}" dt="2021-03-01T04:08:18.906" v="3322" actId="207"/>
          <ac:spMkLst>
            <pc:docMk/>
            <pc:sldMk cId="1479224400" sldId="553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31.373" v="1923" actId="1038"/>
          <ac:grpSpMkLst>
            <pc:docMk/>
            <pc:sldMk cId="1479224400" sldId="553"/>
            <ac:grpSpMk id="17" creationId="{B7CBF61A-3F8E-4AAD-8EA6-A6FF15A6EA08}"/>
          </ac:grpSpMkLst>
        </pc:grpChg>
        <pc:cxnChg chg="del">
          <ac:chgData name="Mike B" userId="5c4bf6a326bf31f5" providerId="LiveId" clId="{7DF94DDA-9ECE-405F-9D9F-F38BC4F3E028}" dt="2021-02-28T15:08:58.938" v="1093" actId="478"/>
          <ac:cxnSpMkLst>
            <pc:docMk/>
            <pc:sldMk cId="1479224400" sldId="5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21.809" v="3323" actId="207"/>
        <pc:sldMkLst>
          <pc:docMk/>
          <pc:sldMk cId="2740653528" sldId="554"/>
        </pc:sldMkLst>
        <pc:spChg chg="mod">
          <ac:chgData name="Mike B" userId="5c4bf6a326bf31f5" providerId="LiveId" clId="{7DF94DDA-9ECE-405F-9D9F-F38BC4F3E028}" dt="2021-03-01T04:08:21.809" v="3323" actId="207"/>
          <ac:spMkLst>
            <pc:docMk/>
            <pc:sldMk cId="2740653528" sldId="554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49.216" v="1986" actId="1035"/>
          <ac:grpSpMkLst>
            <pc:docMk/>
            <pc:sldMk cId="2740653528" sldId="554"/>
            <ac:grpSpMk id="19" creationId="{DFD401AF-AF20-4133-82D3-07D5623B08CB}"/>
          </ac:grpSpMkLst>
        </pc:grpChg>
        <pc:cxnChg chg="del">
          <ac:chgData name="Mike B" userId="5c4bf6a326bf31f5" providerId="LiveId" clId="{7DF94DDA-9ECE-405F-9D9F-F38BC4F3E028}" dt="2021-02-28T15:09:01.947" v="1094" actId="478"/>
          <ac:cxnSpMkLst>
            <pc:docMk/>
            <pc:sldMk cId="2740653528" sldId="554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8:38.453" v="3342" actId="207"/>
        <pc:sldMkLst>
          <pc:docMk/>
          <pc:sldMk cId="2399125548" sldId="561"/>
        </pc:sldMkLst>
        <pc:spChg chg="mod">
          <ac:chgData name="Mike B" userId="5c4bf6a326bf31f5" providerId="LiveId" clId="{7DF94DDA-9ECE-405F-9D9F-F38BC4F3E028}" dt="2021-03-01T04:08:38.453" v="3342" actId="207"/>
          <ac:spMkLst>
            <pc:docMk/>
            <pc:sldMk cId="2399125548" sldId="56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8:09.098" v="2054" actId="1076"/>
          <ac:spMkLst>
            <pc:docMk/>
            <pc:sldMk cId="2399125548" sldId="561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8:36.858" v="2062" actId="120"/>
          <ac:spMkLst>
            <pc:docMk/>
            <pc:sldMk cId="2399125548" sldId="561"/>
            <ac:spMk id="7" creationId="{771FB87A-D6FC-4FC1-81B0-C49E36365831}"/>
          </ac:spMkLst>
        </pc:spChg>
        <pc:spChg chg="add mod">
          <ac:chgData name="Mike B" userId="5c4bf6a326bf31f5" providerId="LiveId" clId="{7DF94DDA-9ECE-405F-9D9F-F38BC4F3E028}" dt="2021-02-28T23:48:11.987" v="2057" actId="1036"/>
          <ac:spMkLst>
            <pc:docMk/>
            <pc:sldMk cId="2399125548" sldId="561"/>
            <ac:spMk id="8" creationId="{1D023B14-53F7-478A-82D9-B053D0DD697F}"/>
          </ac:spMkLst>
        </pc:spChg>
        <pc:cxnChg chg="del">
          <ac:chgData name="Mike B" userId="5c4bf6a326bf31f5" providerId="LiveId" clId="{7DF94DDA-9ECE-405F-9D9F-F38BC4F3E028}" dt="2021-02-28T15:11:43.558" v="1116" actId="478"/>
          <ac:cxnSpMkLst>
            <pc:docMk/>
            <pc:sldMk cId="2399125548" sldId="561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7:16.120" v="3306" actId="207"/>
        <pc:sldMkLst>
          <pc:docMk/>
          <pc:sldMk cId="1160501262" sldId="574"/>
        </pc:sldMkLst>
        <pc:spChg chg="mod">
          <ac:chgData name="Mike B" userId="5c4bf6a326bf31f5" providerId="LiveId" clId="{7DF94DDA-9ECE-405F-9D9F-F38BC4F3E028}" dt="2021-03-01T04:07:16.120" v="3306" actId="207"/>
          <ac:spMkLst>
            <pc:docMk/>
            <pc:sldMk cId="1160501262" sldId="574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56:57.358" v="2364" actId="1076"/>
          <ac:spMkLst>
            <pc:docMk/>
            <pc:sldMk cId="1160501262" sldId="574"/>
            <ac:spMk id="4" creationId="{AE2B2776-AB9A-463A-B6DC-0E7A8625264C}"/>
          </ac:spMkLst>
        </pc:spChg>
        <pc:spChg chg="mod">
          <ac:chgData name="Mike B" userId="5c4bf6a326bf31f5" providerId="LiveId" clId="{7DF94DDA-9ECE-405F-9D9F-F38BC4F3E028}" dt="2021-02-28T23:56:12.070" v="2277" actId="1076"/>
          <ac:spMkLst>
            <pc:docMk/>
            <pc:sldMk cId="1160501262" sldId="574"/>
            <ac:spMk id="6" creationId="{B9922975-8A22-40B6-BAD2-1059091E1B2A}"/>
          </ac:spMkLst>
        </pc:spChg>
        <pc:cxnChg chg="del">
          <ac:chgData name="Mike B" userId="5c4bf6a326bf31f5" providerId="LiveId" clId="{7DF94DDA-9ECE-405F-9D9F-F38BC4F3E028}" dt="2021-02-28T15:04:25.933" v="1069" actId="478"/>
          <ac:cxnSpMkLst>
            <pc:docMk/>
            <pc:sldMk cId="1160501262" sldId="574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38:49.548" v="1751" actId="2696"/>
        <pc:sldMkLst>
          <pc:docMk/>
          <pc:sldMk cId="2581870377" sldId="575"/>
        </pc:sldMkLst>
        <pc:spChg chg="mod">
          <ac:chgData name="Mike B" userId="5c4bf6a326bf31f5" providerId="LiveId" clId="{7DF94DDA-9ECE-405F-9D9F-F38BC4F3E028}" dt="2021-02-28T23:38:09.688" v="1745" actId="14100"/>
          <ac:spMkLst>
            <pc:docMk/>
            <pc:sldMk cId="2581870377" sldId="57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5.743" v="1072" actId="478"/>
          <ac:cxnSpMkLst>
            <pc:docMk/>
            <pc:sldMk cId="2581870377" sldId="57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43.237" v="3313" actId="207"/>
        <pc:sldMkLst>
          <pc:docMk/>
          <pc:sldMk cId="411321159" sldId="576"/>
        </pc:sldMkLst>
        <pc:spChg chg="mod">
          <ac:chgData name="Mike B" userId="5c4bf6a326bf31f5" providerId="LiveId" clId="{7DF94DDA-9ECE-405F-9D9F-F38BC4F3E028}" dt="2021-02-28T15:03:40.245" v="1060" actId="27636"/>
          <ac:spMkLst>
            <pc:docMk/>
            <pc:sldMk cId="411321159" sldId="576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43.237" v="3313" actId="207"/>
          <ac:spMkLst>
            <pc:docMk/>
            <pc:sldMk cId="411321159" sldId="576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9.365" v="1076" actId="478"/>
          <ac:cxnSpMkLst>
            <pc:docMk/>
            <pc:sldMk cId="411321159" sldId="576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5:11.921" v="1244" actId="2696"/>
        <pc:sldMkLst>
          <pc:docMk/>
          <pc:sldMk cId="2594324043" sldId="577"/>
        </pc:sldMkLst>
        <pc:cxnChg chg="del">
          <ac:chgData name="Mike B" userId="5c4bf6a326bf31f5" providerId="LiveId" clId="{7DF94DDA-9ECE-405F-9D9F-F38BC4F3E028}" dt="2021-02-28T15:11:46.331" v="1117" actId="478"/>
          <ac:cxnSpMkLst>
            <pc:docMk/>
            <pc:sldMk cId="2594324043" sldId="57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12.878" v="3351" actId="207"/>
        <pc:sldMkLst>
          <pc:docMk/>
          <pc:sldMk cId="2019968474" sldId="610"/>
        </pc:sldMkLst>
        <pc:spChg chg="mod">
          <ac:chgData name="Mike B" userId="5c4bf6a326bf31f5" providerId="LiveId" clId="{7DF94DDA-9ECE-405F-9D9F-F38BC4F3E028}" dt="2021-03-01T04:09:12.878" v="3351" actId="207"/>
          <ac:spMkLst>
            <pc:docMk/>
            <pc:sldMk cId="2019968474" sldId="61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3:22.388" v="1121" actId="478"/>
          <ac:cxnSpMkLst>
            <pc:docMk/>
            <pc:sldMk cId="2019968474" sldId="61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51.194" v="4289" actId="313"/>
        <pc:sldMkLst>
          <pc:docMk/>
          <pc:sldMk cId="1514119804" sldId="612"/>
        </pc:sldMkLst>
        <pc:spChg chg="mod">
          <ac:chgData name="Mike B" userId="5c4bf6a326bf31f5" providerId="LiveId" clId="{7DF94DDA-9ECE-405F-9D9F-F38BC4F3E028}" dt="2021-03-01T04:07:56.938" v="3317" actId="207"/>
          <ac:spMkLst>
            <pc:docMk/>
            <pc:sldMk cId="1514119804" sldId="612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11.869" v="4281"/>
          <ac:spMkLst>
            <pc:docMk/>
            <pc:sldMk cId="1514119804" sldId="612"/>
            <ac:spMk id="6" creationId="{45FA2BCF-018F-4C05-9926-061CA9F2132C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7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51.194" v="4289" actId="313"/>
          <ac:spMkLst>
            <pc:docMk/>
            <pc:sldMk cId="1514119804" sldId="612"/>
            <ac:spMk id="7" creationId="{5506FA8D-97A3-4114-9245-57C3D97E87A2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8" creationId="{00000000-0000-0000-0000-000000000000}"/>
          </ac:spMkLst>
        </pc:spChg>
        <pc:cxnChg chg="del">
          <ac:chgData name="Mike B" userId="5c4bf6a326bf31f5" providerId="LiveId" clId="{7DF94DDA-9ECE-405F-9D9F-F38BC4F3E028}" dt="2021-02-28T15:06:53.802" v="1083" actId="478"/>
          <ac:cxnSpMkLst>
            <pc:docMk/>
            <pc:sldMk cId="1514119804" sldId="61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950681160" sldId="613"/>
        </pc:sldMkLst>
        <pc:cxnChg chg="del">
          <ac:chgData name="Mike B" userId="5c4bf6a326bf31f5" providerId="LiveId" clId="{7DF94DDA-9ECE-405F-9D9F-F38BC4F3E028}" dt="2021-02-28T15:06:43.128" v="1081" actId="478"/>
          <ac:cxnSpMkLst>
            <pc:docMk/>
            <pc:sldMk cId="950681160" sldId="613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2391969476" sldId="614"/>
        </pc:sldMkLst>
        <pc:cxnChg chg="del">
          <ac:chgData name="Mike B" userId="5c4bf6a326bf31f5" providerId="LiveId" clId="{7DF94DDA-9ECE-405F-9D9F-F38BC4F3E028}" dt="2021-02-28T15:06:47.674" v="1082" actId="478"/>
          <ac:cxnSpMkLst>
            <pc:docMk/>
            <pc:sldMk cId="2391969476" sldId="61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05.419" v="3319" actId="207"/>
        <pc:sldMkLst>
          <pc:docMk/>
          <pc:sldMk cId="1583872248" sldId="615"/>
        </pc:sldMkLst>
        <pc:spChg chg="mod">
          <ac:chgData name="Mike B" userId="5c4bf6a326bf31f5" providerId="LiveId" clId="{7DF94DDA-9ECE-405F-9D9F-F38BC4F3E028}" dt="2021-02-28T23:44:32.134" v="1857" actId="20577"/>
          <ac:spMkLst>
            <pc:docMk/>
            <pc:sldMk cId="1583872248" sldId="61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5.419" v="3319" actId="207"/>
          <ac:spMkLst>
            <pc:docMk/>
            <pc:sldMk cId="1583872248" sldId="61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43.241" v="1088" actId="478"/>
          <ac:cxnSpMkLst>
            <pc:docMk/>
            <pc:sldMk cId="1583872248" sldId="61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0.375" v="3340" actId="20577"/>
        <pc:sldMkLst>
          <pc:docMk/>
          <pc:sldMk cId="2952627972" sldId="616"/>
        </pc:sldMkLst>
        <pc:spChg chg="mod">
          <ac:chgData name="Mike B" userId="5c4bf6a326bf31f5" providerId="LiveId" clId="{7DF94DDA-9ECE-405F-9D9F-F38BC4F3E028}" dt="2021-03-01T04:08:30.375" v="3340" actId="20577"/>
          <ac:spMkLst>
            <pc:docMk/>
            <pc:sldMk cId="2952627972" sldId="616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7:05.981" v="2048" actId="1038"/>
          <ac:grpSpMkLst>
            <pc:docMk/>
            <pc:sldMk cId="2952627972" sldId="616"/>
            <ac:grpSpMk id="6" creationId="{BB034A2C-D9B3-4F8A-819D-28B91FD3F5F6}"/>
          </ac:grpSpMkLst>
        </pc:grpChg>
        <pc:cxnChg chg="del">
          <ac:chgData name="Mike B" userId="5c4bf6a326bf31f5" providerId="LiveId" clId="{7DF94DDA-9ECE-405F-9D9F-F38BC4F3E028}" dt="2021-02-28T15:09:05.030" v="1095" actId="478"/>
          <ac:cxnSpMkLst>
            <pc:docMk/>
            <pc:sldMk cId="2952627972" sldId="616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15:04:11.734" v="1065" actId="478"/>
        <pc:sldMkLst>
          <pc:docMk/>
          <pc:sldMk cId="3313291366" sldId="622"/>
        </pc:sldMkLst>
        <pc:cxnChg chg="del">
          <ac:chgData name="Mike B" userId="5c4bf6a326bf31f5" providerId="LiveId" clId="{7DF94DDA-9ECE-405F-9D9F-F38BC4F3E028}" dt="2021-02-28T15:04:11.734" v="1065" actId="478"/>
          <ac:cxnSpMkLst>
            <pc:docMk/>
            <pc:sldMk cId="3313291366" sldId="622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23:38:56.848" v="1752" actId="478"/>
        <pc:sldMkLst>
          <pc:docMk/>
          <pc:sldMk cId="2359396820" sldId="632"/>
        </pc:sldMkLst>
        <pc:spChg chg="del">
          <ac:chgData name="Mike B" userId="5c4bf6a326bf31f5" providerId="LiveId" clId="{7DF94DDA-9ECE-405F-9D9F-F38BC4F3E028}" dt="2021-02-28T23:38:56.848" v="1752" actId="478"/>
          <ac:spMkLst>
            <pc:docMk/>
            <pc:sldMk cId="2359396820" sldId="6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9.120" v="1073" actId="478"/>
          <ac:cxnSpMkLst>
            <pc:docMk/>
            <pc:sldMk cId="2359396820" sldId="632"/>
            <ac:cxnSpMk id="4" creationId="{00000000-0000-0000-0000-000000000000}"/>
          </ac:cxnSpMkLst>
        </pc:cxnChg>
      </pc:sldChg>
      <pc:sldChg chg="addSp delSp add del mod">
        <pc:chgData name="Mike B" userId="5c4bf6a326bf31f5" providerId="LiveId" clId="{7DF94DDA-9ECE-405F-9D9F-F38BC4F3E028}" dt="2021-02-28T15:11:30.204" v="1113"/>
        <pc:sldMkLst>
          <pc:docMk/>
          <pc:sldMk cId="2246262014" sldId="633"/>
        </pc:sldMkLst>
        <pc:cxnChg chg="add del">
          <ac:chgData name="Mike B" userId="5c4bf6a326bf31f5" providerId="LiveId" clId="{7DF94DDA-9ECE-405F-9D9F-F38BC4F3E028}" dt="2021-02-28T15:11:28.581" v="1112" actId="478"/>
          <ac:cxnSpMkLst>
            <pc:docMk/>
            <pc:sldMk cId="2246262014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09.970" v="3350" actId="207"/>
        <pc:sldMkLst>
          <pc:docMk/>
          <pc:sldMk cId="3749001237" sldId="633"/>
        </pc:sldMkLst>
        <pc:spChg chg="mod">
          <ac:chgData name="Mike B" userId="5c4bf6a326bf31f5" providerId="LiveId" clId="{7DF94DDA-9ECE-405F-9D9F-F38BC4F3E028}" dt="2021-03-01T04:09:09.970" v="3350" actId="207"/>
          <ac:spMkLst>
            <pc:docMk/>
            <pc:sldMk cId="3749001237" sldId="633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2:43.169" v="1119" actId="478"/>
          <ac:cxnSpMkLst>
            <pc:docMk/>
            <pc:sldMk cId="3749001237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43.679" v="3343" actId="207"/>
        <pc:sldMkLst>
          <pc:docMk/>
          <pc:sldMk cId="4108497874" sldId="634"/>
        </pc:sldMkLst>
        <pc:spChg chg="mod">
          <ac:chgData name="Mike B" userId="5c4bf6a326bf31f5" providerId="LiveId" clId="{7DF94DDA-9ECE-405F-9D9F-F38BC4F3E028}" dt="2021-03-01T04:08:43.679" v="3343" actId="207"/>
          <ac:spMkLst>
            <pc:docMk/>
            <pc:sldMk cId="4108497874" sldId="634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7:49.998" v="1147" actId="478"/>
          <ac:cxnSpMkLst>
            <pc:docMk/>
            <pc:sldMk cId="4108497874" sldId="63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55.428" v="3346" actId="207"/>
        <pc:sldMkLst>
          <pc:docMk/>
          <pc:sldMk cId="2595072114" sldId="653"/>
        </pc:sldMkLst>
        <pc:spChg chg="mod">
          <ac:chgData name="Mike B" userId="5c4bf6a326bf31f5" providerId="LiveId" clId="{7DF94DDA-9ECE-405F-9D9F-F38BC4F3E028}" dt="2021-02-28T23:50:14.296" v="2128" actId="20577"/>
          <ac:spMkLst>
            <pc:docMk/>
            <pc:sldMk cId="2595072114" sldId="65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5.428" v="3346" actId="207"/>
          <ac:spMkLst>
            <pc:docMk/>
            <pc:sldMk cId="2595072114" sldId="653"/>
            <ac:spMk id="3" creationId="{00000000-0000-0000-0000-000000000000}"/>
          </ac:spMkLst>
        </pc:spChg>
        <pc:picChg chg="mod">
          <ac:chgData name="Mike B" userId="5c4bf6a326bf31f5" providerId="LiveId" clId="{7DF94DDA-9ECE-405F-9D9F-F38BC4F3E028}" dt="2021-02-28T23:50:26.575" v="2131" actId="1076"/>
          <ac:picMkLst>
            <pc:docMk/>
            <pc:sldMk cId="2595072114" sldId="653"/>
            <ac:picMk id="5" creationId="{00000000-0000-0000-0000-000000000000}"/>
          </ac:picMkLst>
        </pc:picChg>
        <pc:cxnChg chg="del">
          <ac:chgData name="Mike B" userId="5c4bf6a326bf31f5" providerId="LiveId" clId="{7DF94DDA-9ECE-405F-9D9F-F38BC4F3E028}" dt="2021-02-28T15:21:21.404" v="1151" actId="478"/>
          <ac:cxnSpMkLst>
            <pc:docMk/>
            <pc:sldMk cId="2595072114" sldId="6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59.386" v="3347" actId="207"/>
        <pc:sldMkLst>
          <pc:docMk/>
          <pc:sldMk cId="2871737530" sldId="658"/>
        </pc:sldMkLst>
        <pc:spChg chg="mod">
          <ac:chgData name="Mike B" userId="5c4bf6a326bf31f5" providerId="LiveId" clId="{7DF94DDA-9ECE-405F-9D9F-F38BC4F3E028}" dt="2021-03-01T00:00:18.052" v="2485" actId="5793"/>
          <ac:spMkLst>
            <pc:docMk/>
            <pc:sldMk cId="2871737530" sldId="658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9.386" v="3347" actId="207"/>
          <ac:spMkLst>
            <pc:docMk/>
            <pc:sldMk cId="2871737530" sldId="658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23:20.435" v="1156" actId="478"/>
          <ac:cxnSpMkLst>
            <pc:docMk/>
            <pc:sldMk cId="2871737530" sldId="658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2.141" v="3348" actId="207"/>
        <pc:sldMkLst>
          <pc:docMk/>
          <pc:sldMk cId="467519752" sldId="661"/>
        </pc:sldMkLst>
        <pc:spChg chg="mod">
          <ac:chgData name="Mike B" userId="5c4bf6a326bf31f5" providerId="LiveId" clId="{7DF94DDA-9ECE-405F-9D9F-F38BC4F3E028}" dt="2021-03-01T04:09:02.141" v="3348" actId="207"/>
          <ac:spMkLst>
            <pc:docMk/>
            <pc:sldMk cId="467519752" sldId="661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7:54.454" v="2654" actId="1076"/>
          <ac:picMkLst>
            <pc:docMk/>
            <pc:sldMk cId="467519752" sldId="661"/>
            <ac:picMk id="2050" creationId="{E0D243AB-5CE5-4046-A7B0-F1070AFC5DF4}"/>
          </ac:picMkLst>
        </pc:picChg>
        <pc:cxnChg chg="del">
          <ac:chgData name="Mike B" userId="5c4bf6a326bf31f5" providerId="LiveId" clId="{7DF94DDA-9ECE-405F-9D9F-F38BC4F3E028}" dt="2021-02-28T15:23:49.119" v="1158" actId="478"/>
          <ac:cxnSpMkLst>
            <pc:docMk/>
            <pc:sldMk cId="467519752" sldId="6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5.507" v="3349" actId="207"/>
        <pc:sldMkLst>
          <pc:docMk/>
          <pc:sldMk cId="2470446495" sldId="662"/>
        </pc:sldMkLst>
        <pc:spChg chg="mod">
          <ac:chgData name="Mike B" userId="5c4bf6a326bf31f5" providerId="LiveId" clId="{7DF94DDA-9ECE-405F-9D9F-F38BC4F3E028}" dt="2021-03-01T04:09:05.507" v="3349" actId="207"/>
          <ac:spMkLst>
            <pc:docMk/>
            <pc:sldMk cId="2470446495" sldId="662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5:38.672" v="2647" actId="1076"/>
          <ac:picMkLst>
            <pc:docMk/>
            <pc:sldMk cId="2470446495" sldId="662"/>
            <ac:picMk id="1026" creationId="{C6CDC256-FF3E-4AE1-A90E-9DB11A3AB3C1}"/>
          </ac:picMkLst>
        </pc:picChg>
        <pc:cxnChg chg="del">
          <ac:chgData name="Mike B" userId="5c4bf6a326bf31f5" providerId="LiveId" clId="{7DF94DDA-9ECE-405F-9D9F-F38BC4F3E028}" dt="2021-02-28T15:24:17.696" v="1160" actId="478"/>
          <ac:cxnSpMkLst>
            <pc:docMk/>
            <pc:sldMk cId="2470446495" sldId="662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52:34.034" v="2222" actId="47"/>
        <pc:sldMkLst>
          <pc:docMk/>
          <pc:sldMk cId="2867110442" sldId="667"/>
        </pc:sldMkLst>
        <pc:spChg chg="mod">
          <ac:chgData name="Mike B" userId="5c4bf6a326bf31f5" providerId="LiveId" clId="{7DF94DDA-9ECE-405F-9D9F-F38BC4F3E028}" dt="2021-02-28T15:21:52.889" v="1153" actId="27636"/>
          <ac:spMkLst>
            <pc:docMk/>
            <pc:sldMk cId="2867110442" sldId="667"/>
            <ac:spMk id="2" creationId="{00000000-0000-0000-0000-000000000000}"/>
          </ac:spMkLst>
        </pc:spChg>
        <pc:cxnChg chg="del">
          <ac:chgData name="Mike B" userId="5c4bf6a326bf31f5" providerId="LiveId" clId="{7DF94DDA-9ECE-405F-9D9F-F38BC4F3E028}" dt="2021-02-28T15:21:55.332" v="1154" actId="478"/>
          <ac:cxnSpMkLst>
            <pc:docMk/>
            <pc:sldMk cId="2867110442" sldId="667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8:51.862" v="3345" actId="207"/>
        <pc:sldMkLst>
          <pc:docMk/>
          <pc:sldMk cId="1971962464" sldId="690"/>
        </pc:sldMkLst>
        <pc:spChg chg="mod">
          <ac:chgData name="Mike B" userId="5c4bf6a326bf31f5" providerId="LiveId" clId="{7DF94DDA-9ECE-405F-9D9F-F38BC4F3E028}" dt="2021-03-01T04:08:51.862" v="3345" actId="207"/>
          <ac:spMkLst>
            <pc:docMk/>
            <pc:sldMk cId="1971962464" sldId="69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9:37.763" v="2081" actId="571"/>
          <ac:spMkLst>
            <pc:docMk/>
            <pc:sldMk cId="1971962464" sldId="690"/>
            <ac:spMk id="8" creationId="{185144BA-6626-4D4E-AE7F-A8E825150BDC}"/>
          </ac:spMkLst>
        </pc:spChg>
        <pc:cxnChg chg="del">
          <ac:chgData name="Mike B" userId="5c4bf6a326bf31f5" providerId="LiveId" clId="{7DF94DDA-9ECE-405F-9D9F-F38BC4F3E028}" dt="2021-02-28T15:19:54.213" v="1149" actId="478"/>
          <ac:cxnSpMkLst>
            <pc:docMk/>
            <pc:sldMk cId="1971962464" sldId="690"/>
            <ac:cxnSpMk id="4" creationId="{00000000-0000-0000-0000-000000000000}"/>
          </ac:cxnSpMkLst>
        </pc:cxnChg>
      </pc:sldChg>
      <pc:sldChg chg="delSp modSp add mod ord modAnim">
        <pc:chgData name="Mike B" userId="5c4bf6a326bf31f5" providerId="LiveId" clId="{7DF94DDA-9ECE-405F-9D9F-F38BC4F3E028}" dt="2021-03-01T05:04:54.704" v="5252"/>
        <pc:sldMkLst>
          <pc:docMk/>
          <pc:sldMk cId="4182831786" sldId="777"/>
        </pc:sldMkLst>
        <pc:spChg chg="mod">
          <ac:chgData name="Mike B" userId="5c4bf6a326bf31f5" providerId="LiveId" clId="{7DF94DDA-9ECE-405F-9D9F-F38BC4F3E028}" dt="2021-03-01T04:49:31.140" v="4273" actId="20577"/>
          <ac:spMkLst>
            <pc:docMk/>
            <pc:sldMk cId="4182831786" sldId="77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04:37.827" v="5249" actId="20577"/>
          <ac:spMkLst>
            <pc:docMk/>
            <pc:sldMk cId="4182831786" sldId="777"/>
            <ac:spMk id="3" creationId="{00000000-0000-0000-0000-000000000000}"/>
          </ac:spMkLst>
        </pc:spChg>
        <pc:picChg chg="del">
          <ac:chgData name="Mike B" userId="5c4bf6a326bf31f5" providerId="LiveId" clId="{7DF94DDA-9ECE-405F-9D9F-F38BC4F3E028}" dt="2021-03-01T04:02:18.198" v="3285" actId="478"/>
          <ac:picMkLst>
            <pc:docMk/>
            <pc:sldMk cId="4182831786" sldId="777"/>
            <ac:picMk id="1026" creationId="{CB8555D6-502C-474E-BDBB-06EDBFE03767}"/>
          </ac:picMkLst>
        </pc:picChg>
        <pc:cxnChg chg="del">
          <ac:chgData name="Mike B" userId="5c4bf6a326bf31f5" providerId="LiveId" clId="{7DF94DDA-9ECE-405F-9D9F-F38BC4F3E028}" dt="2021-02-28T15:28:37.831" v="1164" actId="478"/>
          <ac:cxnSpMkLst>
            <pc:docMk/>
            <pc:sldMk cId="4182831786" sldId="777"/>
            <ac:cxnSpMk id="4" creationId="{00000000-0000-0000-0000-000000000000}"/>
          </ac:cxnSpMkLst>
        </pc:cxnChg>
      </pc:sldChg>
      <pc:sldChg chg="modSp add mod ord modAnim">
        <pc:chgData name="Mike B" userId="5c4bf6a326bf31f5" providerId="LiveId" clId="{7DF94DDA-9ECE-405F-9D9F-F38BC4F3E028}" dt="2021-03-01T05:13:57.748" v="5889"/>
        <pc:sldMkLst>
          <pc:docMk/>
          <pc:sldMk cId="2691135494" sldId="778"/>
        </pc:sldMkLst>
        <pc:spChg chg="mod">
          <ac:chgData name="Mike B" userId="5c4bf6a326bf31f5" providerId="LiveId" clId="{7DF94DDA-9ECE-405F-9D9F-F38BC4F3E028}" dt="2021-03-01T05:13:32.948" v="5886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add del mod">
        <pc:chgData name="Mike B" userId="5c4bf6a326bf31f5" providerId="LiveId" clId="{7DF94DDA-9ECE-405F-9D9F-F38BC4F3E028}" dt="2021-03-01T05:22:41.563" v="5892" actId="2696"/>
        <pc:sldMkLst>
          <pc:docMk/>
          <pc:sldMk cId="224866087" sldId="779"/>
        </pc:sldMkLst>
        <pc:spChg chg="mod">
          <ac:chgData name="Mike B" userId="5c4bf6a326bf31f5" providerId="LiveId" clId="{7DF94DDA-9ECE-405F-9D9F-F38BC4F3E028}" dt="2021-03-01T04:45:05.724" v="4146" actId="20577"/>
          <ac:spMkLst>
            <pc:docMk/>
            <pc:sldMk cId="224866087" sldId="779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45:09.474" v="4148" actId="20577"/>
          <ac:spMkLst>
            <pc:docMk/>
            <pc:sldMk cId="224866087" sldId="779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28:41.373" v="6418" actId="113"/>
        <pc:sldMkLst>
          <pc:docMk/>
          <pc:sldMk cId="494230690" sldId="780"/>
        </pc:sldMkLst>
        <pc:spChg chg="mod">
          <ac:chgData name="Mike B" userId="5c4bf6a326bf31f5" providerId="LiveId" clId="{7DF94DDA-9ECE-405F-9D9F-F38BC4F3E028}" dt="2021-03-01T04:46:16.233" v="4219" actId="20577"/>
          <ac:spMkLst>
            <pc:docMk/>
            <pc:sldMk cId="494230690" sldId="780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28:41.373" v="6418" actId="113"/>
          <ac:spMkLst>
            <pc:docMk/>
            <pc:sldMk cId="494230690" sldId="780"/>
            <ac:spMk id="3" creationId="{00000000-0000-0000-0000-000000000000}"/>
          </ac:spMkLst>
        </pc:spChg>
      </pc:sldChg>
      <pc:sldChg chg="modSp add modAnim">
        <pc:chgData name="Mike B" userId="5c4bf6a326bf31f5" providerId="LiveId" clId="{7DF94DDA-9ECE-405F-9D9F-F38BC4F3E028}" dt="2021-03-01T05:16:38.528" v="5891" actId="113"/>
        <pc:sldMkLst>
          <pc:docMk/>
          <pc:sldMk cId="1889596787" sldId="781"/>
        </pc:sldMkLst>
        <pc:spChg chg="mod">
          <ac:chgData name="Mike B" userId="5c4bf6a326bf31f5" providerId="LiveId" clId="{7DF94DDA-9ECE-405F-9D9F-F38BC4F3E028}" dt="2021-03-01T05:16:38.528" v="5891" actId="113"/>
          <ac:spMkLst>
            <pc:docMk/>
            <pc:sldMk cId="1889596787" sldId="781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33:47.333" v="6739" actId="113"/>
        <pc:sldMkLst>
          <pc:docMk/>
          <pc:sldMk cId="184063669" sldId="782"/>
        </pc:sldMkLst>
        <pc:spChg chg="mod">
          <ac:chgData name="Mike B" userId="5c4bf6a326bf31f5" providerId="LiveId" clId="{7DF94DDA-9ECE-405F-9D9F-F38BC4F3E028}" dt="2021-03-01T05:33:47.333" v="6739" actId="113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01721422-ED7B-4AF4-BC52-4D10F2F3C73C}"/>
    <pc:docChg chg="modSld">
      <pc:chgData name="Mike B" userId="5c4bf6a326bf31f5" providerId="LiveId" clId="{01721422-ED7B-4AF4-BC52-4D10F2F3C73C}" dt="2024-02-02T12:18:21.049" v="24" actId="20577"/>
      <pc:docMkLst>
        <pc:docMk/>
      </pc:docMkLst>
      <pc:sldChg chg="modSp mod">
        <pc:chgData name="Mike B" userId="5c4bf6a326bf31f5" providerId="LiveId" clId="{01721422-ED7B-4AF4-BC52-4D10F2F3C73C}" dt="2024-02-02T12:17:07.802" v="21" actId="20577"/>
        <pc:sldMkLst>
          <pc:docMk/>
          <pc:sldMk cId="529469595" sldId="360"/>
        </pc:sldMkLst>
        <pc:spChg chg="mod">
          <ac:chgData name="Mike B" userId="5c4bf6a326bf31f5" providerId="LiveId" clId="{01721422-ED7B-4AF4-BC52-4D10F2F3C73C}" dt="2024-02-02T12:17:07.802" v="21" actId="20577"/>
          <ac:spMkLst>
            <pc:docMk/>
            <pc:sldMk cId="529469595" sldId="360"/>
            <ac:spMk id="3" creationId="{00000000-0000-0000-0000-000000000000}"/>
          </ac:spMkLst>
        </pc:spChg>
      </pc:sldChg>
      <pc:sldChg chg="modSp mod">
        <pc:chgData name="Mike B" userId="5c4bf6a326bf31f5" providerId="LiveId" clId="{01721422-ED7B-4AF4-BC52-4D10F2F3C73C}" dt="2024-02-02T12:18:21.049" v="24" actId="20577"/>
        <pc:sldMkLst>
          <pc:docMk/>
          <pc:sldMk cId="3710951061" sldId="361"/>
        </pc:sldMkLst>
        <pc:spChg chg="mod">
          <ac:chgData name="Mike B" userId="5c4bf6a326bf31f5" providerId="LiveId" clId="{01721422-ED7B-4AF4-BC52-4D10F2F3C73C}" dt="2024-02-02T12:18:21.049" v="24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6:48.073" v="20"/>
        <pc:sldMkLst>
          <pc:docMk/>
          <pc:sldMk cId="2370785148" sldId="380"/>
        </pc:sldMkLst>
      </pc:sldChg>
      <pc:sldChg chg="modSp">
        <pc:chgData name="Mike B" userId="5c4bf6a326bf31f5" providerId="LiveId" clId="{01721422-ED7B-4AF4-BC52-4D10F2F3C73C}" dt="2024-02-02T12:13:17.810" v="17" actId="20577"/>
        <pc:sldMkLst>
          <pc:docMk/>
          <pc:sldMk cId="3692545775" sldId="539"/>
        </pc:sldMkLst>
        <pc:spChg chg="mod">
          <ac:chgData name="Mike B" userId="5c4bf6a326bf31f5" providerId="LiveId" clId="{01721422-ED7B-4AF4-BC52-4D10F2F3C73C}" dt="2024-02-02T12:13:17.810" v="17" actId="20577"/>
          <ac:spMkLst>
            <pc:docMk/>
            <pc:sldMk cId="3692545775" sldId="539"/>
            <ac:spMk id="3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4:55.193" v="19"/>
        <pc:sldMkLst>
          <pc:docMk/>
          <pc:sldMk cId="834623402" sldId="547"/>
        </pc:sldMkLst>
      </pc:sldChg>
      <pc:sldChg chg="modAnim">
        <pc:chgData name="Mike B" userId="5c4bf6a326bf31f5" providerId="LiveId" clId="{01721422-ED7B-4AF4-BC52-4D10F2F3C73C}" dt="2024-02-02T12:14:38.008" v="18"/>
        <pc:sldMkLst>
          <pc:docMk/>
          <pc:sldMk cId="3625575901" sldId="551"/>
        </pc:sldMkLst>
      </pc:sldChg>
    </pc:docChg>
  </pc:docChgLst>
  <pc:docChgLst>
    <pc:chgData name="Mike B" userId="5c4bf6a326bf31f5" providerId="LiveId" clId="{634830DA-9641-4EFA-91C3-CED7A6CF948E}"/>
    <pc:docChg chg="undo redo custSel addSld delSld modSld sldOrd">
      <pc:chgData name="Mike B" userId="5c4bf6a326bf31f5" providerId="LiveId" clId="{634830DA-9641-4EFA-91C3-CED7A6CF948E}" dt="2021-02-08T14:09:39.022" v="6172" actId="113"/>
      <pc:docMkLst>
        <pc:docMk/>
      </pc:docMkLst>
      <pc:sldChg chg="addSp modSp mod">
        <pc:chgData name="Mike B" userId="5c4bf6a326bf31f5" providerId="LiveId" clId="{634830DA-9641-4EFA-91C3-CED7A6CF948E}" dt="2021-02-07T22:27:17.188" v="497" actId="1076"/>
        <pc:sldMkLst>
          <pc:docMk/>
          <pc:sldMk cId="0" sldId="256"/>
        </pc:sldMkLst>
        <pc:spChg chg="mod">
          <ac:chgData name="Mike B" userId="5c4bf6a326bf31f5" providerId="LiveId" clId="{634830DA-9641-4EFA-91C3-CED7A6CF948E}" dt="2021-02-06T20:58:37.477" v="42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634830DA-9641-4EFA-91C3-CED7A6CF948E}" dt="2021-02-07T21:47:56.874" v="248" actId="20577"/>
          <ac:spMkLst>
            <pc:docMk/>
            <pc:sldMk cId="0" sldId="256"/>
            <ac:spMk id="205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27:17.188" v="497" actId="1076"/>
          <ac:picMkLst>
            <pc:docMk/>
            <pc:sldMk cId="0" sldId="256"/>
            <ac:picMk id="2" creationId="{8CB9F1A3-C69F-4449-9172-D3D2A61AAF3E}"/>
          </ac:picMkLst>
        </pc:picChg>
      </pc:sldChg>
      <pc:sldChg chg="modSp mod">
        <pc:chgData name="Mike B" userId="5c4bf6a326bf31f5" providerId="LiveId" clId="{634830DA-9641-4EFA-91C3-CED7A6CF948E}" dt="2021-02-07T22:08:37.693" v="304" actId="20577"/>
        <pc:sldMkLst>
          <pc:docMk/>
          <pc:sldMk cId="0" sldId="259"/>
        </pc:sldMkLst>
        <pc:spChg chg="mod">
          <ac:chgData name="Mike B" userId="5c4bf6a326bf31f5" providerId="LiveId" clId="{634830DA-9641-4EFA-91C3-CED7A6CF948E}" dt="2021-02-07T22:08:37.693" v="304" actId="20577"/>
          <ac:spMkLst>
            <pc:docMk/>
            <pc:sldMk cId="0" sldId="259"/>
            <ac:spMk id="7782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776" v="220" actId="47"/>
        <pc:sldMkLst>
          <pc:docMk/>
          <pc:sldMk cId="0" sldId="261"/>
        </pc:sldMkLst>
      </pc:sldChg>
      <pc:sldChg chg="del">
        <pc:chgData name="Mike B" userId="5c4bf6a326bf31f5" providerId="LiveId" clId="{634830DA-9641-4EFA-91C3-CED7A6CF948E}" dt="2021-02-07T21:41:56.769" v="208" actId="47"/>
        <pc:sldMkLst>
          <pc:docMk/>
          <pc:sldMk cId="0" sldId="262"/>
        </pc:sldMkLst>
      </pc:sldChg>
      <pc:sldChg chg="del">
        <pc:chgData name="Mike B" userId="5c4bf6a326bf31f5" providerId="LiveId" clId="{634830DA-9641-4EFA-91C3-CED7A6CF948E}" dt="2021-02-07T21:49:27.591" v="250" actId="47"/>
        <pc:sldMkLst>
          <pc:docMk/>
          <pc:sldMk cId="0" sldId="265"/>
        </pc:sldMkLst>
      </pc:sldChg>
      <pc:sldChg chg="del">
        <pc:chgData name="Mike B" userId="5c4bf6a326bf31f5" providerId="LiveId" clId="{634830DA-9641-4EFA-91C3-CED7A6CF948E}" dt="2021-02-07T21:49:43.328" v="252" actId="47"/>
        <pc:sldMkLst>
          <pc:docMk/>
          <pc:sldMk cId="0" sldId="266"/>
        </pc:sldMkLst>
      </pc:sldChg>
      <pc:sldChg chg="del">
        <pc:chgData name="Mike B" userId="5c4bf6a326bf31f5" providerId="LiveId" clId="{634830DA-9641-4EFA-91C3-CED7A6CF948E}" dt="2021-02-07T21:41:56.106" v="207" actId="47"/>
        <pc:sldMkLst>
          <pc:docMk/>
          <pc:sldMk cId="0" sldId="267"/>
        </pc:sldMkLst>
      </pc:sldChg>
      <pc:sldChg chg="modSp mod ord">
        <pc:chgData name="Mike B" userId="5c4bf6a326bf31f5" providerId="LiveId" clId="{634830DA-9641-4EFA-91C3-CED7A6CF948E}" dt="2021-02-07T23:03:17.969" v="1465" actId="113"/>
        <pc:sldMkLst>
          <pc:docMk/>
          <pc:sldMk cId="0" sldId="286"/>
        </pc:sldMkLst>
        <pc:spChg chg="mod">
          <ac:chgData name="Mike B" userId="5c4bf6a326bf31f5" providerId="LiveId" clId="{634830DA-9641-4EFA-91C3-CED7A6CF948E}" dt="2021-02-07T23:03:17.969" v="1465" actId="113"/>
          <ac:spMkLst>
            <pc:docMk/>
            <pc:sldMk cId="0" sldId="286"/>
            <ac:spMk id="118787" creationId="{00000000-0000-0000-0000-000000000000}"/>
          </ac:spMkLst>
        </pc:spChg>
      </pc:sldChg>
      <pc:sldChg chg="modSp mod">
        <pc:chgData name="Mike B" userId="5c4bf6a326bf31f5" providerId="LiveId" clId="{634830DA-9641-4EFA-91C3-CED7A6CF948E}" dt="2021-02-07T23:42:18.199" v="2404" actId="20578"/>
        <pc:sldMkLst>
          <pc:docMk/>
          <pc:sldMk cId="0" sldId="287"/>
        </pc:sldMkLst>
        <pc:spChg chg="mod">
          <ac:chgData name="Mike B" userId="5c4bf6a326bf31f5" providerId="LiveId" clId="{634830DA-9641-4EFA-91C3-CED7A6CF948E}" dt="2021-02-07T21:36:21.436" v="65" actId="20577"/>
          <ac:spMkLst>
            <pc:docMk/>
            <pc:sldMk cId="0" sldId="287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3:42:18.199" v="2404" actId="20578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9:38.140" v="251" actId="47"/>
        <pc:sldMkLst>
          <pc:docMk/>
          <pc:sldMk cId="0" sldId="288"/>
        </pc:sldMkLst>
      </pc:sldChg>
      <pc:sldChg chg="modSp mod">
        <pc:chgData name="Mike B" userId="5c4bf6a326bf31f5" providerId="LiveId" clId="{634830DA-9641-4EFA-91C3-CED7A6CF948E}" dt="2021-02-07T22:08:10.497" v="296" actId="20577"/>
        <pc:sldMkLst>
          <pc:docMk/>
          <pc:sldMk cId="0" sldId="289"/>
        </pc:sldMkLst>
        <pc:spChg chg="mod">
          <ac:chgData name="Mike B" userId="5c4bf6a326bf31f5" providerId="LiveId" clId="{634830DA-9641-4EFA-91C3-CED7A6CF948E}" dt="2021-02-07T22:08:10.497" v="296" actId="20577"/>
          <ac:spMkLst>
            <pc:docMk/>
            <pc:sldMk cId="0" sldId="289"/>
            <ac:spMk id="12288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323" v="219" actId="47"/>
        <pc:sldMkLst>
          <pc:docMk/>
          <pc:sldMk cId="0" sldId="290"/>
        </pc:sldMkLst>
      </pc:sldChg>
      <pc:sldChg chg="del">
        <pc:chgData name="Mike B" userId="5c4bf6a326bf31f5" providerId="LiveId" clId="{634830DA-9641-4EFA-91C3-CED7A6CF948E}" dt="2021-02-07T21:42:10.744" v="221" actId="47"/>
        <pc:sldMkLst>
          <pc:docMk/>
          <pc:sldMk cId="0" sldId="291"/>
        </pc:sldMkLst>
      </pc:sldChg>
      <pc:sldChg chg="del">
        <pc:chgData name="Mike B" userId="5c4bf6a326bf31f5" providerId="LiveId" clId="{634830DA-9641-4EFA-91C3-CED7A6CF948E}" dt="2021-02-07T21:42:13.178" v="226" actId="47"/>
        <pc:sldMkLst>
          <pc:docMk/>
          <pc:sldMk cId="0" sldId="292"/>
        </pc:sldMkLst>
      </pc:sldChg>
      <pc:sldChg chg="del">
        <pc:chgData name="Mike B" userId="5c4bf6a326bf31f5" providerId="LiveId" clId="{634830DA-9641-4EFA-91C3-CED7A6CF948E}" dt="2021-02-07T21:42:19.978" v="234" actId="47"/>
        <pc:sldMkLst>
          <pc:docMk/>
          <pc:sldMk cId="0" sldId="294"/>
        </pc:sldMkLst>
      </pc:sldChg>
      <pc:sldChg chg="del">
        <pc:chgData name="Mike B" userId="5c4bf6a326bf31f5" providerId="LiveId" clId="{634830DA-9641-4EFA-91C3-CED7A6CF948E}" dt="2021-02-07T21:42:12.355" v="224" actId="47"/>
        <pc:sldMkLst>
          <pc:docMk/>
          <pc:sldMk cId="0" sldId="295"/>
        </pc:sldMkLst>
      </pc:sldChg>
      <pc:sldChg chg="del">
        <pc:chgData name="Mike B" userId="5c4bf6a326bf31f5" providerId="LiveId" clId="{634830DA-9641-4EFA-91C3-CED7A6CF948E}" dt="2021-02-07T21:42:28.478" v="235" actId="47"/>
        <pc:sldMkLst>
          <pc:docMk/>
          <pc:sldMk cId="0" sldId="296"/>
        </pc:sldMkLst>
      </pc:sldChg>
      <pc:sldChg chg="modSp modAnim">
        <pc:chgData name="Mike B" userId="5c4bf6a326bf31f5" providerId="LiveId" clId="{634830DA-9641-4EFA-91C3-CED7A6CF948E}" dt="2021-02-08T14:09:39.022" v="6172" actId="113"/>
        <pc:sldMkLst>
          <pc:docMk/>
          <pc:sldMk cId="0" sldId="314"/>
        </pc:sldMkLst>
        <pc:spChg chg="mod">
          <ac:chgData name="Mike B" userId="5c4bf6a326bf31f5" providerId="LiveId" clId="{634830DA-9641-4EFA-91C3-CED7A6CF948E}" dt="2021-02-08T14:09:39.022" v="6172" actId="113"/>
          <ac:spMkLst>
            <pc:docMk/>
            <pc:sldMk cId="0" sldId="314"/>
            <ac:spMk id="12291" creationId="{00000000-0000-0000-0000-000000000000}"/>
          </ac:spMkLst>
        </pc:spChg>
      </pc:sldChg>
      <pc:sldChg chg="modSp modAnim">
        <pc:chgData name="Mike B" userId="5c4bf6a326bf31f5" providerId="LiveId" clId="{634830DA-9641-4EFA-91C3-CED7A6CF948E}" dt="2021-02-07T23:02:54.708" v="1458" actId="20577"/>
        <pc:sldMkLst>
          <pc:docMk/>
          <pc:sldMk cId="0" sldId="315"/>
        </pc:sldMkLst>
        <pc:spChg chg="mod">
          <ac:chgData name="Mike B" userId="5c4bf6a326bf31f5" providerId="LiveId" clId="{634830DA-9641-4EFA-91C3-CED7A6CF948E}" dt="2021-02-07T23:02:54.708" v="1458" actId="20577"/>
          <ac:spMkLst>
            <pc:docMk/>
            <pc:sldMk cId="0" sldId="315"/>
            <ac:spMk id="13315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1.074" v="195" actId="47"/>
        <pc:sldMkLst>
          <pc:docMk/>
          <pc:sldMk cId="0" sldId="317"/>
        </pc:sldMkLst>
      </pc:sldChg>
      <pc:sldChg chg="del">
        <pc:chgData name="Mike B" userId="5c4bf6a326bf31f5" providerId="LiveId" clId="{634830DA-9641-4EFA-91C3-CED7A6CF948E}" dt="2021-02-07T21:41:42.682" v="196" actId="47"/>
        <pc:sldMkLst>
          <pc:docMk/>
          <pc:sldMk cId="0" sldId="318"/>
        </pc:sldMkLst>
      </pc:sldChg>
      <pc:sldChg chg="del">
        <pc:chgData name="Mike B" userId="5c4bf6a326bf31f5" providerId="LiveId" clId="{634830DA-9641-4EFA-91C3-CED7A6CF948E}" dt="2021-02-07T21:41:44.789" v="198" actId="47"/>
        <pc:sldMkLst>
          <pc:docMk/>
          <pc:sldMk cId="0" sldId="320"/>
        </pc:sldMkLst>
      </pc:sldChg>
      <pc:sldChg chg="del">
        <pc:chgData name="Mike B" userId="5c4bf6a326bf31f5" providerId="LiveId" clId="{634830DA-9641-4EFA-91C3-CED7A6CF948E}" dt="2021-02-07T21:42:11.666" v="223" actId="47"/>
        <pc:sldMkLst>
          <pc:docMk/>
          <pc:sldMk cId="0" sldId="331"/>
        </pc:sldMkLst>
      </pc:sldChg>
      <pc:sldChg chg="add del">
        <pc:chgData name="Mike B" userId="5c4bf6a326bf31f5" providerId="LiveId" clId="{634830DA-9641-4EFA-91C3-CED7A6CF948E}" dt="2021-02-07T21:42:03.044" v="211" actId="47"/>
        <pc:sldMkLst>
          <pc:docMk/>
          <pc:sldMk cId="0" sldId="332"/>
        </pc:sldMkLst>
      </pc:sldChg>
      <pc:sldChg chg="del">
        <pc:chgData name="Mike B" userId="5c4bf6a326bf31f5" providerId="LiveId" clId="{634830DA-9641-4EFA-91C3-CED7A6CF948E}" dt="2021-02-07T21:42:03.929" v="212" actId="47"/>
        <pc:sldMkLst>
          <pc:docMk/>
          <pc:sldMk cId="0" sldId="333"/>
        </pc:sldMkLst>
      </pc:sldChg>
      <pc:sldChg chg="del">
        <pc:chgData name="Mike B" userId="5c4bf6a326bf31f5" providerId="LiveId" clId="{634830DA-9641-4EFA-91C3-CED7A6CF948E}" dt="2021-02-07T21:42:04.416" v="213" actId="47"/>
        <pc:sldMkLst>
          <pc:docMk/>
          <pc:sldMk cId="0" sldId="334"/>
        </pc:sldMkLst>
      </pc:sldChg>
      <pc:sldChg chg="del">
        <pc:chgData name="Mike B" userId="5c4bf6a326bf31f5" providerId="LiveId" clId="{634830DA-9641-4EFA-91C3-CED7A6CF948E}" dt="2021-02-07T21:42:05.103" v="214" actId="47"/>
        <pc:sldMkLst>
          <pc:docMk/>
          <pc:sldMk cId="0" sldId="335"/>
        </pc:sldMkLst>
      </pc:sldChg>
      <pc:sldChg chg="del">
        <pc:chgData name="Mike B" userId="5c4bf6a326bf31f5" providerId="LiveId" clId="{634830DA-9641-4EFA-91C3-CED7A6CF948E}" dt="2021-02-07T21:41:44.111" v="197" actId="47"/>
        <pc:sldMkLst>
          <pc:docMk/>
          <pc:sldMk cId="0" sldId="337"/>
        </pc:sldMkLst>
      </pc:sldChg>
      <pc:sldChg chg="del">
        <pc:chgData name="Mike B" userId="5c4bf6a326bf31f5" providerId="LiveId" clId="{634830DA-9641-4EFA-91C3-CED7A6CF948E}" dt="2021-02-07T21:36:08.772" v="60" actId="2696"/>
        <pc:sldMkLst>
          <pc:docMk/>
          <pc:sldMk cId="295047715" sldId="341"/>
        </pc:sldMkLst>
      </pc:sldChg>
      <pc:sldChg chg="modSp mod">
        <pc:chgData name="Mike B" userId="5c4bf6a326bf31f5" providerId="LiveId" clId="{634830DA-9641-4EFA-91C3-CED7A6CF948E}" dt="2021-02-07T21:49:10.096" v="249" actId="20577"/>
        <pc:sldMkLst>
          <pc:docMk/>
          <pc:sldMk cId="1782408873" sldId="342"/>
        </pc:sldMkLst>
        <pc:spChg chg="mod">
          <ac:chgData name="Mike B" userId="5c4bf6a326bf31f5" providerId="LiveId" clId="{634830DA-9641-4EFA-91C3-CED7A6CF948E}" dt="2021-02-07T21:49:10.096" v="249" actId="20577"/>
          <ac:spMkLst>
            <pc:docMk/>
            <pc:sldMk cId="1782408873" sldId="342"/>
            <ac:spMk id="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8.145" v="218" actId="47"/>
        <pc:sldMkLst>
          <pc:docMk/>
          <pc:sldMk cId="711645799" sldId="343"/>
        </pc:sldMkLst>
      </pc:sldChg>
      <pc:sldChg chg="addSp modSp add mod">
        <pc:chgData name="Mike B" userId="5c4bf6a326bf31f5" providerId="LiveId" clId="{634830DA-9641-4EFA-91C3-CED7A6CF948E}" dt="2021-02-08T00:54:30.555" v="3262" actId="20577"/>
        <pc:sldMkLst>
          <pc:docMk/>
          <pc:sldMk cId="1183369332" sldId="343"/>
        </pc:sldMkLst>
        <pc:spChg chg="mod">
          <ac:chgData name="Mike B" userId="5c4bf6a326bf31f5" providerId="LiveId" clId="{634830DA-9641-4EFA-91C3-CED7A6CF948E}" dt="2021-02-08T00:53:31.358" v="3092" actId="20577"/>
          <ac:spMkLst>
            <pc:docMk/>
            <pc:sldMk cId="1183369332" sldId="34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0:54:30.555" v="3262" actId="20577"/>
          <ac:spMkLst>
            <pc:docMk/>
            <pc:sldMk cId="1183369332" sldId="343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8:03.130" v="606" actId="1076"/>
          <ac:picMkLst>
            <pc:docMk/>
            <pc:sldMk cId="1183369332" sldId="343"/>
            <ac:picMk id="4098" creationId="{4A78E06A-46A6-47EC-A3AB-FC39FAA397A2}"/>
          </ac:picMkLst>
        </pc:picChg>
      </pc:sldChg>
      <pc:sldChg chg="del">
        <pc:chgData name="Mike B" userId="5c4bf6a326bf31f5" providerId="LiveId" clId="{634830DA-9641-4EFA-91C3-CED7A6CF948E}" dt="2021-02-07T21:42:12.812" v="225" actId="47"/>
        <pc:sldMkLst>
          <pc:docMk/>
          <pc:sldMk cId="2809729450" sldId="344"/>
        </pc:sldMkLst>
      </pc:sldChg>
      <pc:sldChg chg="addSp modSp add mod">
        <pc:chgData name="Mike B" userId="5c4bf6a326bf31f5" providerId="LiveId" clId="{634830DA-9641-4EFA-91C3-CED7A6CF948E}" dt="2021-02-07T22:36:32.830" v="601" actId="1076"/>
        <pc:sldMkLst>
          <pc:docMk/>
          <pc:sldMk cId="3084806832" sldId="344"/>
        </pc:sldMkLst>
        <pc:spChg chg="mod">
          <ac:chgData name="Mike B" userId="5c4bf6a326bf31f5" providerId="LiveId" clId="{634830DA-9641-4EFA-91C3-CED7A6CF948E}" dt="2021-02-07T22:32:41.651" v="514" actId="5793"/>
          <ac:spMkLst>
            <pc:docMk/>
            <pc:sldMk cId="3084806832" sldId="344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2:34:53.407" v="589" actId="14100"/>
          <ac:spMkLst>
            <pc:docMk/>
            <pc:sldMk cId="3084806832" sldId="344"/>
            <ac:spMk id="11981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5:00.855" v="592" actId="14100"/>
          <ac:picMkLst>
            <pc:docMk/>
            <pc:sldMk cId="3084806832" sldId="344"/>
            <ac:picMk id="3074" creationId="{47303D20-448D-42A7-8DBD-45E1188F20B2}"/>
          </ac:picMkLst>
        </pc:picChg>
        <pc:picChg chg="add mod">
          <ac:chgData name="Mike B" userId="5c4bf6a326bf31f5" providerId="LiveId" clId="{634830DA-9641-4EFA-91C3-CED7A6CF948E}" dt="2021-02-07T22:35:24.764" v="596" actId="14100"/>
          <ac:picMkLst>
            <pc:docMk/>
            <pc:sldMk cId="3084806832" sldId="344"/>
            <ac:picMk id="3076" creationId="{587E7A57-0616-4AA4-B285-F5A707379E2E}"/>
          </ac:picMkLst>
        </pc:picChg>
        <pc:picChg chg="add mod">
          <ac:chgData name="Mike B" userId="5c4bf6a326bf31f5" providerId="LiveId" clId="{634830DA-9641-4EFA-91C3-CED7A6CF948E}" dt="2021-02-07T22:36:32.830" v="601" actId="1076"/>
          <ac:picMkLst>
            <pc:docMk/>
            <pc:sldMk cId="3084806832" sldId="344"/>
            <ac:picMk id="3078" creationId="{BEFD212F-CAF2-4396-A842-AF2152EFBB9D}"/>
          </ac:picMkLst>
        </pc:picChg>
      </pc:sldChg>
      <pc:sldChg chg="modSp add mod ord">
        <pc:chgData name="Mike B" userId="5c4bf6a326bf31f5" providerId="LiveId" clId="{634830DA-9641-4EFA-91C3-CED7A6CF948E}" dt="2021-02-07T22:53:05.565" v="972" actId="20577"/>
        <pc:sldMkLst>
          <pc:docMk/>
          <pc:sldMk cId="2010948640" sldId="345"/>
        </pc:sldMkLst>
        <pc:spChg chg="mod">
          <ac:chgData name="Mike B" userId="5c4bf6a326bf31f5" providerId="LiveId" clId="{634830DA-9641-4EFA-91C3-CED7A6CF948E}" dt="2021-02-07T22:41:42.504" v="660" actId="20577"/>
          <ac:spMkLst>
            <pc:docMk/>
            <pc:sldMk cId="2010948640" sldId="34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2:53:05.565" v="972" actId="20577"/>
          <ac:spMkLst>
            <pc:docMk/>
            <pc:sldMk cId="2010948640" sldId="345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4.184" v="228" actId="47"/>
        <pc:sldMkLst>
          <pc:docMk/>
          <pc:sldMk cId="3306523549" sldId="346"/>
        </pc:sldMkLst>
      </pc:sldChg>
      <pc:sldChg chg="modSp add mod">
        <pc:chgData name="Mike B" userId="5c4bf6a326bf31f5" providerId="LiveId" clId="{634830DA-9641-4EFA-91C3-CED7A6CF948E}" dt="2021-02-07T23:01:48.791" v="1457" actId="20577"/>
        <pc:sldMkLst>
          <pc:docMk/>
          <pc:sldMk cId="3488452319" sldId="346"/>
        </pc:sldMkLst>
        <pc:spChg chg="mod">
          <ac:chgData name="Mike B" userId="5c4bf6a326bf31f5" providerId="LiveId" clId="{634830DA-9641-4EFA-91C3-CED7A6CF948E}" dt="2021-02-07T22:54:35.990" v="1079"/>
          <ac:spMkLst>
            <pc:docMk/>
            <pc:sldMk cId="3488452319" sldId="346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3:01:48.791" v="1457" actId="20577"/>
          <ac:spMkLst>
            <pc:docMk/>
            <pc:sldMk cId="3488452319" sldId="346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5.305" v="230" actId="47"/>
        <pc:sldMkLst>
          <pc:docMk/>
          <pc:sldMk cId="3635972785" sldId="347"/>
        </pc:sldMkLst>
      </pc:sldChg>
      <pc:sldChg chg="modSp add mod">
        <pc:chgData name="Mike B" userId="5c4bf6a326bf31f5" providerId="LiveId" clId="{634830DA-9641-4EFA-91C3-CED7A6CF948E}" dt="2021-02-08T13:43:26.433" v="6147" actId="20577"/>
        <pc:sldMkLst>
          <pc:docMk/>
          <pc:sldMk cId="3867550512" sldId="347"/>
        </pc:sldMkLst>
        <pc:spChg chg="mod">
          <ac:chgData name="Mike B" userId="5c4bf6a326bf31f5" providerId="LiveId" clId="{634830DA-9641-4EFA-91C3-CED7A6CF948E}" dt="2021-02-07T23:05:06.005" v="1502" actId="20577"/>
          <ac:spMkLst>
            <pc:docMk/>
            <pc:sldMk cId="3867550512" sldId="34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26.433" v="6147" actId="20577"/>
          <ac:spMkLst>
            <pc:docMk/>
            <pc:sldMk cId="3867550512" sldId="347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8.599" v="231" actId="47"/>
        <pc:sldMkLst>
          <pc:docMk/>
          <pc:sldMk cId="457644681" sldId="348"/>
        </pc:sldMkLst>
      </pc:sldChg>
      <pc:sldChg chg="modSp add mod ord">
        <pc:chgData name="Mike B" userId="5c4bf6a326bf31f5" providerId="LiveId" clId="{634830DA-9641-4EFA-91C3-CED7A6CF948E}" dt="2021-02-08T13:43:08.597" v="6145" actId="20577"/>
        <pc:sldMkLst>
          <pc:docMk/>
          <pc:sldMk cId="1838634856" sldId="348"/>
        </pc:sldMkLst>
        <pc:spChg chg="mod">
          <ac:chgData name="Mike B" userId="5c4bf6a326bf31f5" providerId="LiveId" clId="{634830DA-9641-4EFA-91C3-CED7A6CF948E}" dt="2021-02-07T23:05:30.542" v="1562" actId="20577"/>
          <ac:spMkLst>
            <pc:docMk/>
            <pc:sldMk cId="1838634856" sldId="34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08.597" v="6145" actId="20577"/>
          <ac:spMkLst>
            <pc:docMk/>
            <pc:sldMk cId="1838634856" sldId="34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15:07.003" v="4098" actId="20577"/>
        <pc:sldMkLst>
          <pc:docMk/>
          <pc:sldMk cId="3846588128" sldId="349"/>
        </pc:sldMkLst>
        <pc:spChg chg="mod">
          <ac:chgData name="Mike B" userId="5c4bf6a326bf31f5" providerId="LiveId" clId="{634830DA-9641-4EFA-91C3-CED7A6CF948E}" dt="2021-02-08T02:15:07.003" v="4098" actId="20577"/>
          <ac:spMkLst>
            <pc:docMk/>
            <pc:sldMk cId="3846588128" sldId="34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9.158" v="232" actId="47"/>
        <pc:sldMkLst>
          <pc:docMk/>
          <pc:sldMk cId="3970990607" sldId="349"/>
        </pc:sldMkLst>
      </pc:sldChg>
      <pc:sldChg chg="modSp add mod modAnim">
        <pc:chgData name="Mike B" userId="5c4bf6a326bf31f5" providerId="LiveId" clId="{634830DA-9641-4EFA-91C3-CED7A6CF948E}" dt="2021-02-08T14:08:54.677" v="6169"/>
        <pc:sldMkLst>
          <pc:docMk/>
          <pc:sldMk cId="2437259987" sldId="350"/>
        </pc:sldMkLst>
        <pc:spChg chg="mod">
          <ac:chgData name="Mike B" userId="5c4bf6a326bf31f5" providerId="LiveId" clId="{634830DA-9641-4EFA-91C3-CED7A6CF948E}" dt="2021-02-07T23:32:44.846" v="2114" actId="20577"/>
          <ac:spMkLst>
            <pc:docMk/>
            <pc:sldMk cId="2437259987" sldId="350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09.946" v="6151" actId="20577"/>
          <ac:spMkLst>
            <pc:docMk/>
            <pc:sldMk cId="2437259987" sldId="35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3:50:18.589" v="6152" actId="113"/>
        <pc:sldMkLst>
          <pc:docMk/>
          <pc:sldMk cId="1325281248" sldId="351"/>
        </pc:sldMkLst>
        <pc:spChg chg="mod">
          <ac:chgData name="Mike B" userId="5c4bf6a326bf31f5" providerId="LiveId" clId="{634830DA-9641-4EFA-91C3-CED7A6CF948E}" dt="2021-02-07T23:36:34.322" v="2396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18.589" v="6152" actId="113"/>
          <ac:spMkLst>
            <pc:docMk/>
            <pc:sldMk cId="1325281248" sldId="35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4:02:53.758" v="6162" actId="20577"/>
        <pc:sldMkLst>
          <pc:docMk/>
          <pc:sldMk cId="1009829887" sldId="352"/>
        </pc:sldMkLst>
        <pc:spChg chg="mod">
          <ac:chgData name="Mike B" userId="5c4bf6a326bf31f5" providerId="LiveId" clId="{634830DA-9641-4EFA-91C3-CED7A6CF948E}" dt="2021-02-08T14:02:53.758" v="6162" actId="20577"/>
          <ac:spMkLst>
            <pc:docMk/>
            <pc:sldMk cId="1009829887" sldId="35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40:37.346" v="5213" actId="313"/>
        <pc:sldMkLst>
          <pc:docMk/>
          <pc:sldMk cId="4231128118" sldId="353"/>
        </pc:sldMkLst>
        <pc:spChg chg="mod">
          <ac:chgData name="Mike B" userId="5c4bf6a326bf31f5" providerId="LiveId" clId="{634830DA-9641-4EFA-91C3-CED7A6CF948E}" dt="2021-02-08T02:36:54.855" v="4786" actId="20577"/>
          <ac:spMkLst>
            <pc:docMk/>
            <pc:sldMk cId="4231128118" sldId="35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0:37.346" v="5213" actId="313"/>
          <ac:spMkLst>
            <pc:docMk/>
            <pc:sldMk cId="4231128118" sldId="353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634830DA-9641-4EFA-91C3-CED7A6CF948E}" dt="2021-02-08T14:06:02.405" v="6165" actId="1076"/>
        <pc:sldMkLst>
          <pc:docMk/>
          <pc:sldMk cId="1264676594" sldId="354"/>
        </pc:sldMkLst>
        <pc:spChg chg="mod">
          <ac:chgData name="Mike B" userId="5c4bf6a326bf31f5" providerId="LiveId" clId="{634830DA-9641-4EFA-91C3-CED7A6CF948E}" dt="2021-02-08T02:42:14.864" v="5216"/>
          <ac:spMkLst>
            <pc:docMk/>
            <pc:sldMk cId="1264676594" sldId="354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5:46.582" v="5432" actId="113"/>
          <ac:spMkLst>
            <pc:docMk/>
            <pc:sldMk cId="1264676594" sldId="354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8T14:06:02.405" v="6165" actId="1076"/>
          <ac:picMkLst>
            <pc:docMk/>
            <pc:sldMk cId="1264676594" sldId="354"/>
            <ac:picMk id="1026" creationId="{A3D5A12F-0B83-403D-8AA6-35F9303DE996}"/>
          </ac:picMkLst>
        </pc:picChg>
      </pc:sldChg>
      <pc:sldChg chg="modSp add mod modAnim">
        <pc:chgData name="Mike B" userId="5c4bf6a326bf31f5" providerId="LiveId" clId="{634830DA-9641-4EFA-91C3-CED7A6CF948E}" dt="2021-02-08T02:55:34.018" v="5724"/>
        <pc:sldMkLst>
          <pc:docMk/>
          <pc:sldMk cId="1206764417" sldId="355"/>
        </pc:sldMkLst>
        <pc:spChg chg="mod">
          <ac:chgData name="Mike B" userId="5c4bf6a326bf31f5" providerId="LiveId" clId="{634830DA-9641-4EFA-91C3-CED7A6CF948E}" dt="2021-02-08T02:49:43.919" v="5529" actId="20577"/>
          <ac:spMkLst>
            <pc:docMk/>
            <pc:sldMk cId="1206764417" sldId="35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1:31.060" v="5604" actId="113"/>
          <ac:spMkLst>
            <pc:docMk/>
            <pc:sldMk cId="1206764417" sldId="355"/>
            <ac:spMk id="118787" creationId="{00000000-0000-0000-0000-000000000000}"/>
          </ac:spMkLst>
        </pc:spChg>
      </pc:sldChg>
      <pc:sldChg chg="add ord modAnim">
        <pc:chgData name="Mike B" userId="5c4bf6a326bf31f5" providerId="LiveId" clId="{634830DA-9641-4EFA-91C3-CED7A6CF948E}" dt="2021-02-08T02:55:20.728" v="5722"/>
        <pc:sldMkLst>
          <pc:docMk/>
          <pc:sldMk cId="961794258" sldId="356"/>
        </pc:sldMkLst>
      </pc:sldChg>
      <pc:sldChg chg="modSp add mod modAnim">
        <pc:chgData name="Mike B" userId="5c4bf6a326bf31f5" providerId="LiveId" clId="{634830DA-9641-4EFA-91C3-CED7A6CF948E}" dt="2021-02-08T02:55:44.063" v="5725"/>
        <pc:sldMkLst>
          <pc:docMk/>
          <pc:sldMk cId="796462156" sldId="357"/>
        </pc:sldMkLst>
        <pc:spChg chg="mod">
          <ac:chgData name="Mike B" userId="5c4bf6a326bf31f5" providerId="LiveId" clId="{634830DA-9641-4EFA-91C3-CED7A6CF948E}" dt="2021-02-08T02:52:15.318" v="5612" actId="20577"/>
          <ac:spMkLst>
            <pc:docMk/>
            <pc:sldMk cId="796462156" sldId="35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3:13.307" v="5655" actId="113"/>
          <ac:spMkLst>
            <pc:docMk/>
            <pc:sldMk cId="796462156" sldId="357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634830DA-9641-4EFA-91C3-CED7A6CF948E}" dt="2021-02-08T02:55:58.455" v="5726"/>
        <pc:sldMkLst>
          <pc:docMk/>
          <pc:sldMk cId="493414955" sldId="358"/>
        </pc:sldMkLst>
        <pc:spChg chg="mod">
          <ac:chgData name="Mike B" userId="5c4bf6a326bf31f5" providerId="LiveId" clId="{634830DA-9641-4EFA-91C3-CED7A6CF948E}" dt="2021-02-08T02:53:33.412" v="5661" actId="20577"/>
          <ac:spMkLst>
            <pc:docMk/>
            <pc:sldMk cId="493414955" sldId="35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4:44.857" v="5720" actId="113"/>
          <ac:spMkLst>
            <pc:docMk/>
            <pc:sldMk cId="493414955" sldId="35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3:05:17.012" v="6142" actId="20577"/>
        <pc:sldMkLst>
          <pc:docMk/>
          <pc:sldMk cId="2010995209" sldId="359"/>
        </pc:sldMkLst>
        <pc:spChg chg="mod">
          <ac:chgData name="Mike B" userId="5c4bf6a326bf31f5" providerId="LiveId" clId="{634830DA-9641-4EFA-91C3-CED7A6CF948E}" dt="2021-02-08T03:05:07.300" v="6107" actId="20577"/>
          <ac:spMkLst>
            <pc:docMk/>
            <pc:sldMk cId="2010995209" sldId="359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3:05:17.012" v="6142" actId="20577"/>
          <ac:spMkLst>
            <pc:docMk/>
            <pc:sldMk cId="2010995209" sldId="35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9.093" v="200" actId="47"/>
        <pc:sldMkLst>
          <pc:docMk/>
          <pc:sldMk cId="2084578700" sldId="359"/>
        </pc:sldMkLst>
      </pc:sldChg>
      <pc:sldChg chg="del">
        <pc:chgData name="Mike B" userId="5c4bf6a326bf31f5" providerId="LiveId" clId="{634830DA-9641-4EFA-91C3-CED7A6CF948E}" dt="2021-02-07T21:41:50.475" v="201" actId="47"/>
        <pc:sldMkLst>
          <pc:docMk/>
          <pc:sldMk cId="2905723216" sldId="360"/>
        </pc:sldMkLst>
      </pc:sldChg>
      <pc:sldChg chg="del">
        <pc:chgData name="Mike B" userId="5c4bf6a326bf31f5" providerId="LiveId" clId="{634830DA-9641-4EFA-91C3-CED7A6CF948E}" dt="2021-02-07T21:41:51.197" v="202" actId="47"/>
        <pc:sldMkLst>
          <pc:docMk/>
          <pc:sldMk cId="1910279661" sldId="361"/>
        </pc:sldMkLst>
      </pc:sldChg>
      <pc:sldChg chg="del">
        <pc:chgData name="Mike B" userId="5c4bf6a326bf31f5" providerId="LiveId" clId="{634830DA-9641-4EFA-91C3-CED7A6CF948E}" dt="2021-02-07T21:41:51.807" v="203" actId="47"/>
        <pc:sldMkLst>
          <pc:docMk/>
          <pc:sldMk cId="3271825528" sldId="362"/>
        </pc:sldMkLst>
      </pc:sldChg>
      <pc:sldChg chg="del">
        <pc:chgData name="Mike B" userId="5c4bf6a326bf31f5" providerId="LiveId" clId="{634830DA-9641-4EFA-91C3-CED7A6CF948E}" dt="2021-02-07T21:41:52.442" v="204" actId="47"/>
        <pc:sldMkLst>
          <pc:docMk/>
          <pc:sldMk cId="1635178951" sldId="363"/>
        </pc:sldMkLst>
      </pc:sldChg>
      <pc:sldChg chg="del">
        <pc:chgData name="Mike B" userId="5c4bf6a326bf31f5" providerId="LiveId" clId="{634830DA-9641-4EFA-91C3-CED7A6CF948E}" dt="2021-02-07T21:41:54.734" v="206" actId="47"/>
        <pc:sldMkLst>
          <pc:docMk/>
          <pc:sldMk cId="1324751909" sldId="365"/>
        </pc:sldMkLst>
      </pc:sldChg>
      <pc:sldChg chg="del">
        <pc:chgData name="Mike B" userId="5c4bf6a326bf31f5" providerId="LiveId" clId="{634830DA-9641-4EFA-91C3-CED7A6CF948E}" dt="2021-02-07T21:42:19.609" v="233" actId="47"/>
        <pc:sldMkLst>
          <pc:docMk/>
          <pc:sldMk cId="543614147" sldId="366"/>
        </pc:sldMkLst>
      </pc:sldChg>
      <pc:sldChg chg="del">
        <pc:chgData name="Mike B" userId="5c4bf6a326bf31f5" providerId="LiveId" clId="{634830DA-9641-4EFA-91C3-CED7A6CF948E}" dt="2021-02-07T21:41:47.066" v="199" actId="47"/>
        <pc:sldMkLst>
          <pc:docMk/>
          <pc:sldMk cId="207348884" sldId="367"/>
        </pc:sldMkLst>
      </pc:sldChg>
      <pc:sldChg chg="del">
        <pc:chgData name="Mike B" userId="5c4bf6a326bf31f5" providerId="LiveId" clId="{634830DA-9641-4EFA-91C3-CED7A6CF948E}" dt="2021-02-07T21:42:06.690" v="216" actId="47"/>
        <pc:sldMkLst>
          <pc:docMk/>
          <pc:sldMk cId="1199582729" sldId="368"/>
        </pc:sldMkLst>
      </pc:sldChg>
      <pc:sldChg chg="del">
        <pc:chgData name="Mike B" userId="5c4bf6a326bf31f5" providerId="LiveId" clId="{634830DA-9641-4EFA-91C3-CED7A6CF948E}" dt="2021-02-07T21:42:05.858" v="215" actId="47"/>
        <pc:sldMkLst>
          <pc:docMk/>
          <pc:sldMk cId="1175206898" sldId="379"/>
        </pc:sldMkLst>
      </pc:sldChg>
      <pc:sldChg chg="del">
        <pc:chgData name="Mike B" userId="5c4bf6a326bf31f5" providerId="LiveId" clId="{634830DA-9641-4EFA-91C3-CED7A6CF948E}" dt="2021-02-07T21:42:30.016" v="236" actId="47"/>
        <pc:sldMkLst>
          <pc:docMk/>
          <pc:sldMk cId="531853836" sldId="382"/>
        </pc:sldMkLst>
      </pc:sldChg>
      <pc:sldChg chg="del">
        <pc:chgData name="Mike B" userId="5c4bf6a326bf31f5" providerId="LiveId" clId="{634830DA-9641-4EFA-91C3-CED7A6CF948E}" dt="2021-02-07T21:42:11.232" v="222" actId="47"/>
        <pc:sldMkLst>
          <pc:docMk/>
          <pc:sldMk cId="2006143490" sldId="393"/>
        </pc:sldMkLst>
      </pc:sldChg>
      <pc:sldChg chg="del">
        <pc:chgData name="Mike B" userId="5c4bf6a326bf31f5" providerId="LiveId" clId="{634830DA-9641-4EFA-91C3-CED7A6CF948E}" dt="2021-02-07T21:41:36.408" v="194" actId="47"/>
        <pc:sldMkLst>
          <pc:docMk/>
          <pc:sldMk cId="2426271231" sldId="405"/>
        </pc:sldMkLst>
      </pc:sldChg>
      <pc:sldChg chg="del">
        <pc:chgData name="Mike B" userId="5c4bf6a326bf31f5" providerId="LiveId" clId="{634830DA-9641-4EFA-91C3-CED7A6CF948E}" dt="2021-02-07T21:41:53.489" v="205" actId="47"/>
        <pc:sldMkLst>
          <pc:docMk/>
          <pc:sldMk cId="182394462" sldId="406"/>
        </pc:sldMkLst>
      </pc:sldChg>
      <pc:sldChg chg="del">
        <pc:chgData name="Mike B" userId="5c4bf6a326bf31f5" providerId="LiveId" clId="{634830DA-9641-4EFA-91C3-CED7A6CF948E}" dt="2021-02-07T21:42:14.885" v="229" actId="47"/>
        <pc:sldMkLst>
          <pc:docMk/>
          <pc:sldMk cId="2789903179" sldId="408"/>
        </pc:sldMkLst>
      </pc:sldChg>
      <pc:sldChg chg="del">
        <pc:chgData name="Mike B" userId="5c4bf6a326bf31f5" providerId="LiveId" clId="{634830DA-9641-4EFA-91C3-CED7A6CF948E}" dt="2021-02-07T21:42:13.680" v="227" actId="47"/>
        <pc:sldMkLst>
          <pc:docMk/>
          <pc:sldMk cId="2113507635" sldId="409"/>
        </pc:sldMkLst>
      </pc:sldChg>
      <pc:sldChg chg="del">
        <pc:chgData name="Mike B" userId="5c4bf6a326bf31f5" providerId="LiveId" clId="{634830DA-9641-4EFA-91C3-CED7A6CF948E}" dt="2021-02-07T21:42:07.151" v="217" actId="47"/>
        <pc:sldMkLst>
          <pc:docMk/>
          <pc:sldMk cId="1018312698" sldId="411"/>
        </pc:sldMkLst>
      </pc:sldChg>
    </pc:docChg>
  </pc:docChgLst>
  <pc:docChgLst>
    <pc:chgData name="Mike B" userId="5c4bf6a326bf31f5" providerId="LiveId" clId="{CA9E3862-C9B9-4CB0-9634-9A3C92A9E2D3}"/>
    <pc:docChg chg="undo custSel addSld delSld modSld sldOrd">
      <pc:chgData name="Mike B" userId="5c4bf6a326bf31f5" providerId="LiveId" clId="{CA9E3862-C9B9-4CB0-9634-9A3C92A9E2D3}" dt="2025-02-09T23:32:54.199" v="5733" actId="1076"/>
      <pc:docMkLst>
        <pc:docMk/>
      </pc:docMkLst>
      <pc:sldChg chg="modSp mod">
        <pc:chgData name="Mike B" userId="5c4bf6a326bf31f5" providerId="LiveId" clId="{CA9E3862-C9B9-4CB0-9634-9A3C92A9E2D3}" dt="2025-02-09T18:33:33.440" v="72" actId="1076"/>
        <pc:sldMkLst>
          <pc:docMk/>
          <pc:sldMk cId="0" sldId="256"/>
        </pc:sldMkLst>
        <pc:spChg chg="mod">
          <ac:chgData name="Mike B" userId="5c4bf6a326bf31f5" providerId="LiveId" clId="{CA9E3862-C9B9-4CB0-9634-9A3C92A9E2D3}" dt="2025-02-09T18:33:33.440" v="72" actId="1076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CA9E3862-C9B9-4CB0-9634-9A3C92A9E2D3}" dt="2025-02-09T18:34:30.295" v="269" actId="20577"/>
        <pc:sldMkLst>
          <pc:docMk/>
          <pc:sldMk cId="0" sldId="287"/>
        </pc:sldMkLst>
        <pc:spChg chg="mod">
          <ac:chgData name="Mike B" userId="5c4bf6a326bf31f5" providerId="LiveId" clId="{CA9E3862-C9B9-4CB0-9634-9A3C92A9E2D3}" dt="2025-02-09T18:34:30.295" v="269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CA9E3862-C9B9-4CB0-9634-9A3C92A9E2D3}" dt="2025-02-09T19:35:06.628" v="1958" actId="20577"/>
        <pc:sldMkLst>
          <pc:docMk/>
          <pc:sldMk cId="1782408873" sldId="342"/>
        </pc:sldMkLst>
        <pc:spChg chg="mod">
          <ac:chgData name="Mike B" userId="5c4bf6a326bf31f5" providerId="LiveId" clId="{CA9E3862-C9B9-4CB0-9634-9A3C92A9E2D3}" dt="2025-02-09T19:35:06.628" v="1958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18:34:46.281" v="323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CA9E3862-C9B9-4CB0-9634-9A3C92A9E2D3}" dt="2025-02-09T18:36:57.922" v="412" actId="20577"/>
        <pc:sldMkLst>
          <pc:docMk/>
          <pc:sldMk cId="3710951061" sldId="361"/>
        </pc:sldMkLst>
        <pc:spChg chg="mod">
          <ac:chgData name="Mike B" userId="5c4bf6a326bf31f5" providerId="LiveId" clId="{CA9E3862-C9B9-4CB0-9634-9A3C92A9E2D3}" dt="2025-02-09T18:36:57.922" v="412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Sp modSp add mod">
        <pc:chgData name="Mike B" userId="5c4bf6a326bf31f5" providerId="LiveId" clId="{CA9E3862-C9B9-4CB0-9634-9A3C92A9E2D3}" dt="2025-02-09T19:05:31.108" v="786" actId="20577"/>
        <pc:sldMkLst>
          <pc:docMk/>
          <pc:sldMk cId="3503305135" sldId="505"/>
        </pc:sldMkLst>
        <pc:spChg chg="mod">
          <ac:chgData name="Mike B" userId="5c4bf6a326bf31f5" providerId="LiveId" clId="{CA9E3862-C9B9-4CB0-9634-9A3C92A9E2D3}" dt="2025-02-09T18:40:26.361" v="451" actId="20577"/>
          <ac:spMkLst>
            <pc:docMk/>
            <pc:sldMk cId="3503305135" sldId="505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05:31.108" v="786" actId="20577"/>
          <ac:spMkLst>
            <pc:docMk/>
            <pc:sldMk cId="3503305135" sldId="505"/>
            <ac:spMk id="3" creationId="{00000000-0000-0000-0000-000000000000}"/>
          </ac:spMkLst>
        </pc:spChg>
        <pc:cxnChg chg="del">
          <ac:chgData name="Mike B" userId="5c4bf6a326bf31f5" providerId="LiveId" clId="{CA9E3862-C9B9-4CB0-9634-9A3C92A9E2D3}" dt="2025-02-09T18:37:33.691" v="414" actId="478"/>
          <ac:cxnSpMkLst>
            <pc:docMk/>
            <pc:sldMk cId="3503305135" sldId="505"/>
            <ac:cxnSpMk id="4" creationId="{00000000-0000-0000-0000-000000000000}"/>
          </ac:cxnSpMkLst>
        </pc:cxnChg>
      </pc:sldChg>
      <pc:sldChg chg="addSp delSp modSp mod ord delAnim modAnim">
        <pc:chgData name="Mike B" userId="5c4bf6a326bf31f5" providerId="LiveId" clId="{CA9E3862-C9B9-4CB0-9634-9A3C92A9E2D3}" dt="2025-02-09T19:14:30.689" v="1483"/>
        <pc:sldMkLst>
          <pc:docMk/>
          <pc:sldMk cId="3749001237" sldId="633"/>
        </pc:sldMkLst>
        <pc:spChg chg="mod">
          <ac:chgData name="Mike B" userId="5c4bf6a326bf31f5" providerId="LiveId" clId="{CA9E3862-C9B9-4CB0-9634-9A3C92A9E2D3}" dt="2025-02-09T19:05:41.393" v="807" actId="20577"/>
          <ac:spMkLst>
            <pc:docMk/>
            <pc:sldMk cId="3749001237" sldId="633"/>
            <ac:spMk id="2" creationId="{00000000-0000-0000-0000-000000000000}"/>
          </ac:spMkLst>
        </pc:spChg>
        <pc:spChg chg="del mod">
          <ac:chgData name="Mike B" userId="5c4bf6a326bf31f5" providerId="LiveId" clId="{CA9E3862-C9B9-4CB0-9634-9A3C92A9E2D3}" dt="2025-02-09T19:07:29.774" v="811"/>
          <ac:spMkLst>
            <pc:docMk/>
            <pc:sldMk cId="3749001237" sldId="633"/>
            <ac:spMk id="3" creationId="{00000000-0000-0000-0000-000000000000}"/>
          </ac:spMkLst>
        </pc:spChg>
        <pc:picChg chg="del">
          <ac:chgData name="Mike B" userId="5c4bf6a326bf31f5" providerId="LiveId" clId="{CA9E3862-C9B9-4CB0-9634-9A3C92A9E2D3}" dt="2025-02-09T19:07:00.048" v="810" actId="478"/>
          <ac:picMkLst>
            <pc:docMk/>
            <pc:sldMk cId="3749001237" sldId="633"/>
            <ac:picMk id="4" creationId="{CB00E1B8-B613-75EC-1061-57D6DAE59F8C}"/>
          </ac:picMkLst>
        </pc:picChg>
        <pc:picChg chg="add mod modCrop">
          <ac:chgData name="Mike B" userId="5c4bf6a326bf31f5" providerId="LiveId" clId="{CA9E3862-C9B9-4CB0-9634-9A3C92A9E2D3}" dt="2025-02-09T19:07:59.252" v="825" actId="1076"/>
          <ac:picMkLst>
            <pc:docMk/>
            <pc:sldMk cId="3749001237" sldId="633"/>
            <ac:picMk id="7" creationId="{43ACC42A-32CC-DC90-C72B-939295007115}"/>
          </ac:picMkLst>
        </pc:picChg>
        <pc:picChg chg="add mod">
          <ac:chgData name="Mike B" userId="5c4bf6a326bf31f5" providerId="LiveId" clId="{CA9E3862-C9B9-4CB0-9634-9A3C92A9E2D3}" dt="2025-02-09T19:14:30.689" v="1483"/>
          <ac:picMkLst>
            <pc:docMk/>
            <pc:sldMk cId="3749001237" sldId="633"/>
            <ac:picMk id="9" creationId="{0C5FD40B-B37D-8672-73F1-1A8B6F3942FD}"/>
          </ac:picMkLst>
        </pc:picChg>
      </pc:sldChg>
      <pc:sldChg chg="modSp mod">
        <pc:chgData name="Mike B" userId="5c4bf6a326bf31f5" providerId="LiveId" clId="{CA9E3862-C9B9-4CB0-9634-9A3C92A9E2D3}" dt="2025-02-09T19:13:58.342" v="1478" actId="20577"/>
        <pc:sldMkLst>
          <pc:docMk/>
          <pc:sldMk cId="28306766" sldId="634"/>
        </pc:sldMkLst>
        <pc:spChg chg="mod">
          <ac:chgData name="Mike B" userId="5c4bf6a326bf31f5" providerId="LiveId" clId="{CA9E3862-C9B9-4CB0-9634-9A3C92A9E2D3}" dt="2025-02-09T19:13:58.342" v="1478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18:35:02.646" v="346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257875984" sldId="1229"/>
        </pc:sldMkLst>
      </pc:sldChg>
      <pc:sldChg chg="del">
        <pc:chgData name="Mike B" userId="5c4bf6a326bf31f5" providerId="LiveId" clId="{CA9E3862-C9B9-4CB0-9634-9A3C92A9E2D3}" dt="2025-02-09T19:23:25.884" v="1572" actId="2696"/>
        <pc:sldMkLst>
          <pc:docMk/>
          <pc:sldMk cId="2843263528" sldId="1252"/>
        </pc:sldMkLst>
      </pc:sldChg>
      <pc:sldChg chg="del">
        <pc:chgData name="Mike B" userId="5c4bf6a326bf31f5" providerId="LiveId" clId="{CA9E3862-C9B9-4CB0-9634-9A3C92A9E2D3}" dt="2025-02-09T19:23:25.884" v="1572" actId="2696"/>
        <pc:sldMkLst>
          <pc:docMk/>
          <pc:sldMk cId="557394895" sldId="1253"/>
        </pc:sldMkLst>
      </pc:sldChg>
      <pc:sldChg chg="addSp modSp mod ord modAnim">
        <pc:chgData name="Mike B" userId="5c4bf6a326bf31f5" providerId="LiveId" clId="{CA9E3862-C9B9-4CB0-9634-9A3C92A9E2D3}" dt="2025-02-09T23:32:54.199" v="5733" actId="1076"/>
        <pc:sldMkLst>
          <pc:docMk/>
          <pc:sldMk cId="3984217516" sldId="1276"/>
        </pc:sldMkLst>
        <pc:spChg chg="mod">
          <ac:chgData name="Mike B" userId="5c4bf6a326bf31f5" providerId="LiveId" clId="{CA9E3862-C9B9-4CB0-9634-9A3C92A9E2D3}" dt="2025-02-09T19:28:50.919" v="1590" actId="20577"/>
          <ac:spMkLst>
            <pc:docMk/>
            <pc:sldMk cId="3984217516" sldId="1276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15:59.248" v="3360" actId="403"/>
          <ac:spMkLst>
            <pc:docMk/>
            <pc:sldMk cId="3984217516" sldId="1276"/>
            <ac:spMk id="3" creationId="{00000000-0000-0000-0000-000000000000}"/>
          </ac:spMkLst>
        </pc:spChg>
        <pc:picChg chg="add mod">
          <ac:chgData name="Mike B" userId="5c4bf6a326bf31f5" providerId="LiveId" clId="{CA9E3862-C9B9-4CB0-9634-9A3C92A9E2D3}" dt="2025-02-09T23:32:54.199" v="5733" actId="1076"/>
          <ac:picMkLst>
            <pc:docMk/>
            <pc:sldMk cId="3984217516" sldId="1276"/>
            <ac:picMk id="1026" creationId="{9F60C16B-5834-DD1F-E123-5EE1B2C4D0C9}"/>
          </ac:picMkLst>
        </pc:picChg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67343306" sldId="1277"/>
        </pc:sldMkLst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885965288" sldId="1278"/>
        </pc:sldMkLst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1084163813" sldId="1279"/>
        </pc:sldMkLst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3503839129" sldId="1280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1487306533" sldId="1281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3136370519" sldId="1282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1178536652" sldId="1283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39351176" sldId="1284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281512540" sldId="1285"/>
        </pc:sldMkLst>
      </pc:sldChg>
      <pc:sldChg chg="del">
        <pc:chgData name="Mike B" userId="5c4bf6a326bf31f5" providerId="LiveId" clId="{CA9E3862-C9B9-4CB0-9634-9A3C92A9E2D3}" dt="2025-02-09T19:08:16.694" v="826" actId="2696"/>
        <pc:sldMkLst>
          <pc:docMk/>
          <pc:sldMk cId="262171497" sldId="1286"/>
        </pc:sldMkLst>
      </pc:sldChg>
      <pc:sldChg chg="add">
        <pc:chgData name="Mike B" userId="5c4bf6a326bf31f5" providerId="LiveId" clId="{CA9E3862-C9B9-4CB0-9634-9A3C92A9E2D3}" dt="2025-02-09T18:40:17.464" v="417" actId="2890"/>
        <pc:sldMkLst>
          <pc:docMk/>
          <pc:sldMk cId="4223104604" sldId="1287"/>
        </pc:sldMkLst>
      </pc:sldChg>
      <pc:sldChg chg="modSp add mod">
        <pc:chgData name="Mike B" userId="5c4bf6a326bf31f5" providerId="LiveId" clId="{CA9E3862-C9B9-4CB0-9634-9A3C92A9E2D3}" dt="2025-02-09T19:13:22.557" v="1371" actId="20577"/>
        <pc:sldMkLst>
          <pc:docMk/>
          <pc:sldMk cId="3072931977" sldId="1288"/>
        </pc:sldMkLst>
        <pc:spChg chg="mod">
          <ac:chgData name="Mike B" userId="5c4bf6a326bf31f5" providerId="LiveId" clId="{CA9E3862-C9B9-4CB0-9634-9A3C92A9E2D3}" dt="2025-02-09T19:10:39.355" v="903" actId="20577"/>
          <ac:spMkLst>
            <pc:docMk/>
            <pc:sldMk cId="3072931977" sldId="1288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13:22.557" v="1371" actId="20577"/>
          <ac:spMkLst>
            <pc:docMk/>
            <pc:sldMk cId="3072931977" sldId="1288"/>
            <ac:spMk id="3" creationId="{00000000-0000-0000-0000-000000000000}"/>
          </ac:spMkLst>
        </pc:spChg>
      </pc:sldChg>
      <pc:sldChg chg="modSp add mod">
        <pc:chgData name="Mike B" userId="5c4bf6a326bf31f5" providerId="LiveId" clId="{CA9E3862-C9B9-4CB0-9634-9A3C92A9E2D3}" dt="2025-02-09T19:22:36.220" v="1571" actId="1038"/>
        <pc:sldMkLst>
          <pc:docMk/>
          <pc:sldMk cId="1356249108" sldId="1289"/>
        </pc:sldMkLst>
        <pc:spChg chg="mod">
          <ac:chgData name="Mike B" userId="5c4bf6a326bf31f5" providerId="LiveId" clId="{CA9E3862-C9B9-4CB0-9634-9A3C92A9E2D3}" dt="2025-02-09T19:22:24.648" v="1568" actId="1076"/>
          <ac:spMkLst>
            <pc:docMk/>
            <pc:sldMk cId="1356249108" sldId="1289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19:22:36.220" v="1571" actId="1038"/>
          <ac:spMkLst>
            <pc:docMk/>
            <pc:sldMk cId="1356249108" sldId="1289"/>
            <ac:spMk id="5" creationId="{EDD27F39-B0E5-4270-9E07-7D3312174843}"/>
          </ac:spMkLst>
        </pc:spChg>
        <pc:spChg chg="mod">
          <ac:chgData name="Mike B" userId="5c4bf6a326bf31f5" providerId="LiveId" clId="{CA9E3862-C9B9-4CB0-9634-9A3C92A9E2D3}" dt="2025-02-09T19:22:36.220" v="1571" actId="1038"/>
          <ac:spMkLst>
            <pc:docMk/>
            <pc:sldMk cId="1356249108" sldId="1289"/>
            <ac:spMk id="6" creationId="{FB2B3AEB-675E-D391-D802-572497FB434F}"/>
          </ac:spMkLst>
        </pc:spChg>
      </pc:sldChg>
      <pc:sldChg chg="modSp add">
        <pc:chgData name="Mike B" userId="5c4bf6a326bf31f5" providerId="LiveId" clId="{CA9E3862-C9B9-4CB0-9634-9A3C92A9E2D3}" dt="2025-02-09T19:20:08.260" v="1567"/>
        <pc:sldMkLst>
          <pc:docMk/>
          <pc:sldMk cId="1353297581" sldId="1290"/>
        </pc:sldMkLst>
        <pc:spChg chg="mod">
          <ac:chgData name="Mike B" userId="5c4bf6a326bf31f5" providerId="LiveId" clId="{CA9E3862-C9B9-4CB0-9634-9A3C92A9E2D3}" dt="2025-02-09T19:19:49.438" v="1565"/>
          <ac:spMkLst>
            <pc:docMk/>
            <pc:sldMk cId="1353297581" sldId="1290"/>
            <ac:spMk id="5" creationId="{A1E53B62-D028-483B-9C41-F3886C2FEC52}"/>
          </ac:spMkLst>
        </pc:spChg>
        <pc:spChg chg="mod">
          <ac:chgData name="Mike B" userId="5c4bf6a326bf31f5" providerId="LiveId" clId="{CA9E3862-C9B9-4CB0-9634-9A3C92A9E2D3}" dt="2025-02-09T19:20:08.260" v="1567"/>
          <ac:spMkLst>
            <pc:docMk/>
            <pc:sldMk cId="1353297581" sldId="1290"/>
            <ac:spMk id="7" creationId="{BF315F32-BA82-AD04-3557-E8C8A2C21ACF}"/>
          </ac:spMkLst>
        </pc:spChg>
      </pc:sldChg>
      <pc:sldChg chg="add del">
        <pc:chgData name="Mike B" userId="5c4bf6a326bf31f5" providerId="LiveId" clId="{CA9E3862-C9B9-4CB0-9634-9A3C92A9E2D3}" dt="2025-02-09T19:28:41.254" v="1576" actId="2696"/>
        <pc:sldMkLst>
          <pc:docMk/>
          <pc:sldMk cId="1291721348" sldId="1291"/>
        </pc:sldMkLst>
      </pc:sldChg>
      <pc:sldChg chg="modSp add mod modAnim">
        <pc:chgData name="Mike B" userId="5c4bf6a326bf31f5" providerId="LiveId" clId="{CA9E3862-C9B9-4CB0-9634-9A3C92A9E2D3}" dt="2025-02-09T22:47:25.414" v="5407"/>
        <pc:sldMkLst>
          <pc:docMk/>
          <pc:sldMk cId="1622789267" sldId="1291"/>
        </pc:sldMkLst>
        <pc:spChg chg="mod">
          <ac:chgData name="Mike B" userId="5c4bf6a326bf31f5" providerId="LiveId" clId="{CA9E3862-C9B9-4CB0-9634-9A3C92A9E2D3}" dt="2025-02-09T19:29:29.852" v="1651" actId="20577"/>
          <ac:spMkLst>
            <pc:docMk/>
            <pc:sldMk cId="1622789267" sldId="1291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19:51.237" v="3682" actId="20577"/>
          <ac:spMkLst>
            <pc:docMk/>
            <pc:sldMk cId="1622789267" sldId="1291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CA9E3862-C9B9-4CB0-9634-9A3C92A9E2D3}" dt="2025-02-09T22:47:16.672" v="5405"/>
        <pc:sldMkLst>
          <pc:docMk/>
          <pc:sldMk cId="3949934018" sldId="1292"/>
        </pc:sldMkLst>
        <pc:spChg chg="mod">
          <ac:chgData name="Mike B" userId="5c4bf6a326bf31f5" providerId="LiveId" clId="{CA9E3862-C9B9-4CB0-9634-9A3C92A9E2D3}" dt="2025-02-09T19:29:18.690" v="1618" actId="20577"/>
          <ac:spMkLst>
            <pc:docMk/>
            <pc:sldMk cId="3949934018" sldId="1292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15:51.404" v="3357" actId="403"/>
          <ac:spMkLst>
            <pc:docMk/>
            <pc:sldMk cId="3949934018" sldId="1292"/>
            <ac:spMk id="3" creationId="{00000000-0000-0000-0000-000000000000}"/>
          </ac:spMkLst>
        </pc:spChg>
      </pc:sldChg>
      <pc:sldChg chg="addSp modSp add mod modAnim">
        <pc:chgData name="Mike B" userId="5c4bf6a326bf31f5" providerId="LiveId" clId="{CA9E3862-C9B9-4CB0-9634-9A3C92A9E2D3}" dt="2025-02-09T22:47:40.131" v="5411"/>
        <pc:sldMkLst>
          <pc:docMk/>
          <pc:sldMk cId="3294465588" sldId="1293"/>
        </pc:sldMkLst>
        <pc:spChg chg="mod">
          <ac:chgData name="Mike B" userId="5c4bf6a326bf31f5" providerId="LiveId" clId="{CA9E3862-C9B9-4CB0-9634-9A3C92A9E2D3}" dt="2025-02-09T19:29:55.442" v="1655" actId="20577"/>
          <ac:spMkLst>
            <pc:docMk/>
            <pc:sldMk cId="3294465588" sldId="1293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21:19.146" v="3764" actId="404"/>
          <ac:spMkLst>
            <pc:docMk/>
            <pc:sldMk cId="3294465588" sldId="1293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22:16:52.717" v="3456" actId="1036"/>
          <ac:spMkLst>
            <pc:docMk/>
            <pc:sldMk cId="3294465588" sldId="1293"/>
            <ac:spMk id="4" creationId="{C6676B5C-CC1C-B9D0-47DC-69DC834B15DB}"/>
          </ac:spMkLst>
        </pc:spChg>
        <pc:spChg chg="add mod">
          <ac:chgData name="Mike B" userId="5c4bf6a326bf31f5" providerId="LiveId" clId="{CA9E3862-C9B9-4CB0-9634-9A3C92A9E2D3}" dt="2025-02-09T22:16:52.717" v="3456" actId="1036"/>
          <ac:spMkLst>
            <pc:docMk/>
            <pc:sldMk cId="3294465588" sldId="1293"/>
            <ac:spMk id="6" creationId="{46FAB627-5928-6AAA-6AA0-9D9AD7CAF1C4}"/>
          </ac:spMkLst>
        </pc:spChg>
      </pc:sldChg>
      <pc:sldChg chg="addSp modSp add del mod modAnim">
        <pc:chgData name="Mike B" userId="5c4bf6a326bf31f5" providerId="LiveId" clId="{CA9E3862-C9B9-4CB0-9634-9A3C92A9E2D3}" dt="2025-02-09T22:22:53.008" v="3784" actId="2696"/>
        <pc:sldMkLst>
          <pc:docMk/>
          <pc:sldMk cId="382575988" sldId="1294"/>
        </pc:sldMkLst>
        <pc:spChg chg="mod">
          <ac:chgData name="Mike B" userId="5c4bf6a326bf31f5" providerId="LiveId" clId="{CA9E3862-C9B9-4CB0-9634-9A3C92A9E2D3}" dt="2025-02-09T19:30:02.395" v="1659" actId="20577"/>
          <ac:spMkLst>
            <pc:docMk/>
            <pc:sldMk cId="382575988" sldId="1294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51:16.220" v="2408" actId="20577"/>
          <ac:spMkLst>
            <pc:docMk/>
            <pc:sldMk cId="382575988" sldId="1294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19:45:18.079" v="2006" actId="20577"/>
          <ac:spMkLst>
            <pc:docMk/>
            <pc:sldMk cId="382575988" sldId="1294"/>
            <ac:spMk id="4" creationId="{4701E165-13EA-E50B-A0FC-6CDA04E5AB90}"/>
          </ac:spMkLst>
        </pc:spChg>
      </pc:sldChg>
      <pc:sldChg chg="modSp add mod modAnim">
        <pc:chgData name="Mike B" userId="5c4bf6a326bf31f5" providerId="LiveId" clId="{CA9E3862-C9B9-4CB0-9634-9A3C92A9E2D3}" dt="2025-02-09T22:47:57.330" v="5415"/>
        <pc:sldMkLst>
          <pc:docMk/>
          <pc:sldMk cId="3647041996" sldId="1295"/>
        </pc:sldMkLst>
        <pc:spChg chg="mod">
          <ac:chgData name="Mike B" userId="5c4bf6a326bf31f5" providerId="LiveId" clId="{CA9E3862-C9B9-4CB0-9634-9A3C92A9E2D3}" dt="2025-02-09T19:30:12.860" v="1699" actId="20577"/>
          <ac:spMkLst>
            <pc:docMk/>
            <pc:sldMk cId="3647041996" sldId="1295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55:05.717" v="2879" actId="403"/>
          <ac:spMkLst>
            <pc:docMk/>
            <pc:sldMk cId="3647041996" sldId="1295"/>
            <ac:spMk id="3" creationId="{00000000-0000-0000-0000-000000000000}"/>
          </ac:spMkLst>
        </pc:spChg>
      </pc:sldChg>
      <pc:sldChg chg="modSp add mod ord modAnim">
        <pc:chgData name="Mike B" userId="5c4bf6a326bf31f5" providerId="LiveId" clId="{CA9E3862-C9B9-4CB0-9634-9A3C92A9E2D3}" dt="2025-02-09T22:48:06.459" v="5417"/>
        <pc:sldMkLst>
          <pc:docMk/>
          <pc:sldMk cId="2409391132" sldId="1296"/>
        </pc:sldMkLst>
        <pc:spChg chg="mod">
          <ac:chgData name="Mike B" userId="5c4bf6a326bf31f5" providerId="LiveId" clId="{CA9E3862-C9B9-4CB0-9634-9A3C92A9E2D3}" dt="2025-02-09T19:31:06.346" v="1749" actId="20577"/>
          <ac:spMkLst>
            <pc:docMk/>
            <pc:sldMk cId="2409391132" sldId="1296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28:24.204" v="4143" actId="20577"/>
          <ac:spMkLst>
            <pc:docMk/>
            <pc:sldMk cId="2409391132" sldId="1296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CA9E3862-C9B9-4CB0-9634-9A3C92A9E2D3}" dt="2025-02-09T22:48:17.698" v="5420"/>
        <pc:sldMkLst>
          <pc:docMk/>
          <pc:sldMk cId="2529125202" sldId="1297"/>
        </pc:sldMkLst>
        <pc:spChg chg="mod">
          <ac:chgData name="Mike B" userId="5c4bf6a326bf31f5" providerId="LiveId" clId="{CA9E3862-C9B9-4CB0-9634-9A3C92A9E2D3}" dt="2025-02-09T22:31:39.345" v="4149" actId="20577"/>
          <ac:spMkLst>
            <pc:docMk/>
            <pc:sldMk cId="2529125202" sldId="1297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34:13.159" v="4535" actId="403"/>
          <ac:spMkLst>
            <pc:docMk/>
            <pc:sldMk cId="2529125202" sldId="1297"/>
            <ac:spMk id="3" creationId="{00000000-0000-0000-0000-000000000000}"/>
          </ac:spMkLst>
        </pc:spChg>
      </pc:sldChg>
      <pc:sldChg chg="addSp modSp add mod modAnim">
        <pc:chgData name="Mike B" userId="5c4bf6a326bf31f5" providerId="LiveId" clId="{CA9E3862-C9B9-4CB0-9634-9A3C92A9E2D3}" dt="2025-02-09T22:48:57.947" v="5425"/>
        <pc:sldMkLst>
          <pc:docMk/>
          <pc:sldMk cId="2111262421" sldId="1298"/>
        </pc:sldMkLst>
        <pc:spChg chg="mod">
          <ac:chgData name="Mike B" userId="5c4bf6a326bf31f5" providerId="LiveId" clId="{CA9E3862-C9B9-4CB0-9634-9A3C92A9E2D3}" dt="2025-02-09T19:31:51.528" v="1821" actId="20577"/>
          <ac:spMkLst>
            <pc:docMk/>
            <pc:sldMk cId="2111262421" sldId="1298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39:00.843" v="5029" actId="5793"/>
          <ac:spMkLst>
            <pc:docMk/>
            <pc:sldMk cId="2111262421" sldId="1298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22:40:16.559" v="5082" actId="1076"/>
          <ac:spMkLst>
            <pc:docMk/>
            <pc:sldMk cId="2111262421" sldId="1298"/>
            <ac:spMk id="4" creationId="{80D6E680-4D54-97DA-0F99-D20A33ADD02F}"/>
          </ac:spMkLst>
        </pc:spChg>
        <pc:spChg chg="add mod">
          <ac:chgData name="Mike B" userId="5c4bf6a326bf31f5" providerId="LiveId" clId="{CA9E3862-C9B9-4CB0-9634-9A3C92A9E2D3}" dt="2025-02-09T22:41:23.295" v="5232" actId="20577"/>
          <ac:spMkLst>
            <pc:docMk/>
            <pc:sldMk cId="2111262421" sldId="1298"/>
            <ac:spMk id="7" creationId="{BA46F3A1-9011-ECAA-7A4A-61AD4D2D0E91}"/>
          </ac:spMkLst>
        </pc:spChg>
      </pc:sldChg>
      <pc:sldChg chg="modSp add del mod">
        <pc:chgData name="Mike B" userId="5c4bf6a326bf31f5" providerId="LiveId" clId="{CA9E3862-C9B9-4CB0-9634-9A3C92A9E2D3}" dt="2025-02-09T22:41:54.934" v="5235" actId="2696"/>
        <pc:sldMkLst>
          <pc:docMk/>
          <pc:sldMk cId="3162972403" sldId="1299"/>
        </pc:sldMkLst>
        <pc:spChg chg="mod">
          <ac:chgData name="Mike B" userId="5c4bf6a326bf31f5" providerId="LiveId" clId="{CA9E3862-C9B9-4CB0-9634-9A3C92A9E2D3}" dt="2025-02-09T19:32:02.750" v="1835" actId="20577"/>
          <ac:spMkLst>
            <pc:docMk/>
            <pc:sldMk cId="3162972403" sldId="1299"/>
            <ac:spMk id="2" creationId="{00000000-0000-0000-0000-000000000000}"/>
          </ac:spMkLst>
        </pc:spChg>
      </pc:sldChg>
      <pc:sldChg chg="addSp modSp add mod modAnim">
        <pc:chgData name="Mike B" userId="5c4bf6a326bf31f5" providerId="LiveId" clId="{CA9E3862-C9B9-4CB0-9634-9A3C92A9E2D3}" dt="2025-02-09T23:25:22.683" v="5729"/>
        <pc:sldMkLst>
          <pc:docMk/>
          <pc:sldMk cId="4141790607" sldId="1300"/>
        </pc:sldMkLst>
        <pc:spChg chg="mod">
          <ac:chgData name="Mike B" userId="5c4bf6a326bf31f5" providerId="LiveId" clId="{CA9E3862-C9B9-4CB0-9634-9A3C92A9E2D3}" dt="2025-02-09T19:34:07.330" v="1880" actId="20577"/>
          <ac:spMkLst>
            <pc:docMk/>
            <pc:sldMk cId="4141790607" sldId="1300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3:25:16.320" v="5728" actId="5793"/>
          <ac:spMkLst>
            <pc:docMk/>
            <pc:sldMk cId="4141790607" sldId="1300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23:25:08.586" v="5706" actId="1036"/>
          <ac:spMkLst>
            <pc:docMk/>
            <pc:sldMk cId="4141790607" sldId="1300"/>
            <ac:spMk id="4" creationId="{7E9EB34D-0BB1-2ACF-D31C-A21C59CCC48A}"/>
          </ac:spMkLst>
        </pc:spChg>
      </pc:sldChg>
      <pc:sldChg chg="delSp modSp add mod modAnim">
        <pc:chgData name="Mike B" userId="5c4bf6a326bf31f5" providerId="LiveId" clId="{CA9E3862-C9B9-4CB0-9634-9A3C92A9E2D3}" dt="2025-02-09T22:47:50.677" v="5414"/>
        <pc:sldMkLst>
          <pc:docMk/>
          <pc:sldMk cId="1714629401" sldId="1301"/>
        </pc:sldMkLst>
        <pc:spChg chg="mod">
          <ac:chgData name="Mike B" userId="5c4bf6a326bf31f5" providerId="LiveId" clId="{CA9E3862-C9B9-4CB0-9634-9A3C92A9E2D3}" dt="2025-02-09T22:22:02.713" v="3767" actId="20577"/>
          <ac:spMkLst>
            <pc:docMk/>
            <pc:sldMk cId="1714629401" sldId="1301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23:45.993" v="3886" actId="20577"/>
          <ac:spMkLst>
            <pc:docMk/>
            <pc:sldMk cId="1714629401" sldId="1301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22:22:49.790" v="3783"/>
          <ac:spMkLst>
            <pc:docMk/>
            <pc:sldMk cId="1714629401" sldId="1301"/>
            <ac:spMk id="4" creationId="{C6676B5C-CC1C-B9D0-47DC-69DC834B15DB}"/>
          </ac:spMkLst>
        </pc:spChg>
        <pc:spChg chg="del mod">
          <ac:chgData name="Mike B" userId="5c4bf6a326bf31f5" providerId="LiveId" clId="{CA9E3862-C9B9-4CB0-9634-9A3C92A9E2D3}" dt="2025-02-09T22:22:40.774" v="3779" actId="478"/>
          <ac:spMkLst>
            <pc:docMk/>
            <pc:sldMk cId="1714629401" sldId="1301"/>
            <ac:spMk id="6" creationId="{46FAB627-5928-6AAA-6AA0-9D9AD7CAF1C4}"/>
          </ac:spMkLst>
        </pc:spChg>
      </pc:sldChg>
      <pc:sldChg chg="modSp add mod modAnim">
        <pc:chgData name="Mike B" userId="5c4bf6a326bf31f5" providerId="LiveId" clId="{CA9E3862-C9B9-4CB0-9634-9A3C92A9E2D3}" dt="2025-02-09T22:49:18.911" v="5428"/>
        <pc:sldMkLst>
          <pc:docMk/>
          <pc:sldMk cId="897715183" sldId="1302"/>
        </pc:sldMkLst>
        <pc:spChg chg="mod">
          <ac:chgData name="Mike B" userId="5c4bf6a326bf31f5" providerId="LiveId" clId="{CA9E3862-C9B9-4CB0-9634-9A3C92A9E2D3}" dt="2025-02-09T22:41:51.481" v="5234"/>
          <ac:spMkLst>
            <pc:docMk/>
            <pc:sldMk cId="897715183" sldId="1302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45:33.072" v="5394" actId="20577"/>
          <ac:spMkLst>
            <pc:docMk/>
            <pc:sldMk cId="897715183" sldId="1302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22:45:36.592" v="5399" actId="1035"/>
          <ac:spMkLst>
            <pc:docMk/>
            <pc:sldMk cId="897715183" sldId="1302"/>
            <ac:spMk id="4" creationId="{80D6E680-4D54-97DA-0F99-D20A33ADD02F}"/>
          </ac:spMkLst>
        </pc:spChg>
        <pc:spChg chg="mod">
          <ac:chgData name="Mike B" userId="5c4bf6a326bf31f5" providerId="LiveId" clId="{CA9E3862-C9B9-4CB0-9634-9A3C92A9E2D3}" dt="2025-02-09T22:43:36.913" v="5336" actId="20577"/>
          <ac:spMkLst>
            <pc:docMk/>
            <pc:sldMk cId="897715183" sldId="1302"/>
            <ac:spMk id="7" creationId="{BA46F3A1-9011-ECAA-7A4A-61AD4D2D0E91}"/>
          </ac:spMkLst>
        </pc:spChg>
      </pc:sldChg>
    </pc:docChg>
  </pc:docChgLst>
  <pc:docChgLst>
    <pc:chgData name="Mike B" userId="5c4bf6a326bf31f5" providerId="LiveId" clId="{5474326C-47B7-4F19-AE21-DC1CDA7C4ACC}"/>
    <pc:docChg chg="undo custSel addSld delSld modSld sldOrd">
      <pc:chgData name="Mike B" userId="5c4bf6a326bf31f5" providerId="LiveId" clId="{5474326C-47B7-4F19-AE21-DC1CDA7C4ACC}" dt="2021-02-15T05:33:39.983" v="7117" actId="47"/>
      <pc:docMkLst>
        <pc:docMk/>
      </pc:docMkLst>
      <pc:sldChg chg="addSp delSp modSp mod">
        <pc:chgData name="Mike B" userId="5c4bf6a326bf31f5" providerId="LiveId" clId="{5474326C-47B7-4F19-AE21-DC1CDA7C4ACC}" dt="2021-02-15T01:18:22.249" v="1243" actId="1035"/>
        <pc:sldMkLst>
          <pc:docMk/>
          <pc:sldMk cId="0" sldId="256"/>
        </pc:sldMkLst>
        <pc:spChg chg="mod">
          <ac:chgData name="Mike B" userId="5c4bf6a326bf31f5" providerId="LiveId" clId="{5474326C-47B7-4F19-AE21-DC1CDA7C4ACC}" dt="2021-02-15T01:18:12.126" v="1232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5474326C-47B7-4F19-AE21-DC1CDA7C4ACC}" dt="2021-02-15T01:18:22.249" v="1243" actId="1035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5474326C-47B7-4F19-AE21-DC1CDA7C4ACC}" dt="2021-02-14T18:25:43.093" v="30" actId="478"/>
          <ac:picMkLst>
            <pc:docMk/>
            <pc:sldMk cId="0" sldId="256"/>
            <ac:picMk id="2" creationId="{8CB9F1A3-C69F-4449-9172-D3D2A61AAF3E}"/>
          </ac:picMkLst>
        </pc:picChg>
        <pc:picChg chg="add mod">
          <ac:chgData name="Mike B" userId="5c4bf6a326bf31f5" providerId="LiveId" clId="{5474326C-47B7-4F19-AE21-DC1CDA7C4ACC}" dt="2021-02-15T01:18:18.167" v="1233" actId="1076"/>
          <ac:picMkLst>
            <pc:docMk/>
            <pc:sldMk cId="0" sldId="256"/>
            <ac:picMk id="1026" creationId="{F7CA50F3-6B84-436F-9841-37B8A8433136}"/>
          </ac:picMkLst>
        </pc:pic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8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60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6"/>
        </pc:sldMkLst>
      </pc:sldChg>
      <pc:sldChg chg="modSp mod">
        <pc:chgData name="Mike B" userId="5c4bf6a326bf31f5" providerId="LiveId" clId="{5474326C-47B7-4F19-AE21-DC1CDA7C4ACC}" dt="2021-02-15T01:28:00.394" v="1494" actId="113"/>
        <pc:sldMkLst>
          <pc:docMk/>
          <pc:sldMk cId="0" sldId="287"/>
        </pc:sldMkLst>
        <pc:spChg chg="mod">
          <ac:chgData name="Mike B" userId="5c4bf6a326bf31f5" providerId="LiveId" clId="{5474326C-47B7-4F19-AE21-DC1CDA7C4ACC}" dt="2021-02-15T01:28:00.394" v="1494" actId="113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5"/>
        </pc:sldMkLst>
      </pc:sldChg>
      <pc:sldChg chg="modSp mod">
        <pc:chgData name="Mike B" userId="5c4bf6a326bf31f5" providerId="LiveId" clId="{5474326C-47B7-4F19-AE21-DC1CDA7C4ACC}" dt="2021-02-15T05:02:40.737" v="5831" actId="20577"/>
        <pc:sldMkLst>
          <pc:docMk/>
          <pc:sldMk cId="1782408873" sldId="342"/>
        </pc:sldMkLst>
        <pc:spChg chg="mod">
          <ac:chgData name="Mike B" userId="5c4bf6a326bf31f5" providerId="LiveId" clId="{5474326C-47B7-4F19-AE21-DC1CDA7C4ACC}" dt="2021-02-15T05:02:40.737" v="5831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32:02.645" v="362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1183369332" sldId="343"/>
        </pc:sldMkLst>
      </pc:sldChg>
      <pc:sldChg chg="del">
        <pc:chgData name="Mike B" userId="5c4bf6a326bf31f5" providerId="LiveId" clId="{5474326C-47B7-4F19-AE21-DC1CDA7C4ACC}" dt="2021-02-15T00:31:44.297" v="294" actId="47"/>
        <pc:sldMkLst>
          <pc:docMk/>
          <pc:sldMk cId="3084806832" sldId="34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2010948640" sldId="345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488452319" sldId="346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67550512" sldId="347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838634856" sldId="348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46588128" sldId="349"/>
        </pc:sldMkLst>
      </pc:sldChg>
      <pc:sldChg chg="del">
        <pc:chgData name="Mike B" userId="5c4bf6a326bf31f5" providerId="LiveId" clId="{5474326C-47B7-4F19-AE21-DC1CDA7C4ACC}" dt="2021-02-15T00:33:16.501" v="368" actId="47"/>
        <pc:sldMkLst>
          <pc:docMk/>
          <pc:sldMk cId="2437259987" sldId="350"/>
        </pc:sldMkLst>
      </pc:sldChg>
      <pc:sldChg chg="addSp modSp mod ord">
        <pc:chgData name="Mike B" userId="5c4bf6a326bf31f5" providerId="LiveId" clId="{5474326C-47B7-4F19-AE21-DC1CDA7C4ACC}" dt="2021-02-15T02:41:58.119" v="2217"/>
        <pc:sldMkLst>
          <pc:docMk/>
          <pc:sldMk cId="1325281248" sldId="351"/>
        </pc:sldMkLst>
        <pc:spChg chg="mod">
          <ac:chgData name="Mike B" userId="5c4bf6a326bf31f5" providerId="LiveId" clId="{5474326C-47B7-4F19-AE21-DC1CDA7C4ACC}" dt="2021-02-15T01:31:33.537" v="1545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32:02.619" v="1552" actId="33524"/>
          <ac:spMkLst>
            <pc:docMk/>
            <pc:sldMk cId="1325281248" sldId="351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32:17.222" v="1554" actId="1076"/>
          <ac:picMkLst>
            <pc:docMk/>
            <pc:sldMk cId="1325281248" sldId="351"/>
            <ac:picMk id="4" creationId="{53D3FC98-1CD3-49DC-8006-ECB56B39996E}"/>
          </ac:picMkLst>
        </pc:picChg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009829887" sldId="352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4231128118" sldId="353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64676594" sldId="354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06764417" sldId="355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961794258" sldId="356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796462156" sldId="357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493414955" sldId="358"/>
        </pc:sldMkLst>
      </pc:sldChg>
      <pc:sldChg chg="del">
        <pc:chgData name="Mike B" userId="5c4bf6a326bf31f5" providerId="LiveId" clId="{5474326C-47B7-4F19-AE21-DC1CDA7C4ACC}" dt="2021-02-15T01:35:22" v="1555" actId="47"/>
        <pc:sldMkLst>
          <pc:docMk/>
          <pc:sldMk cId="2010995209" sldId="359"/>
        </pc:sldMkLst>
      </pc:sldChg>
      <pc:sldChg chg="modSp add mod">
        <pc:chgData name="Mike B" userId="5c4bf6a326bf31f5" providerId="LiveId" clId="{5474326C-47B7-4F19-AE21-DC1CDA7C4ACC}" dt="2021-02-15T01:57:28.527" v="1976"/>
        <pc:sldMkLst>
          <pc:docMk/>
          <pc:sldMk cId="529469595" sldId="360"/>
        </pc:sldMkLst>
        <pc:spChg chg="mod">
          <ac:chgData name="Mike B" userId="5c4bf6a326bf31f5" providerId="LiveId" clId="{5474326C-47B7-4F19-AE21-DC1CDA7C4ACC}" dt="2021-02-15T01:57:28.527" v="1976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51:22.522" v="667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0:53:10.873" v="781"/>
        <pc:sldMkLst>
          <pc:docMk/>
          <pc:sldMk cId="3710951061" sldId="361"/>
        </pc:sldMkLst>
      </pc:sldChg>
      <pc:sldChg chg="modSp add mod">
        <pc:chgData name="Mike B" userId="5c4bf6a326bf31f5" providerId="LiveId" clId="{5474326C-47B7-4F19-AE21-DC1CDA7C4ACC}" dt="2021-02-15T00:54:11.254" v="811" actId="20577"/>
        <pc:sldMkLst>
          <pc:docMk/>
          <pc:sldMk cId="2210892669" sldId="362"/>
        </pc:sldMkLst>
        <pc:spChg chg="mod">
          <ac:chgData name="Mike B" userId="5c4bf6a326bf31f5" providerId="LiveId" clId="{5474326C-47B7-4F19-AE21-DC1CDA7C4ACC}" dt="2021-02-15T00:53:59.513" v="798"/>
          <ac:spMkLst>
            <pc:docMk/>
            <pc:sldMk cId="2210892669" sldId="36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11.254" v="811" actId="20577"/>
          <ac:spMkLst>
            <pc:docMk/>
            <pc:sldMk cId="2210892669" sldId="362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4:41.777" v="814"/>
        <pc:sldMkLst>
          <pc:docMk/>
          <pc:sldMk cId="3293972471" sldId="363"/>
        </pc:sldMkLst>
        <pc:spChg chg="mod">
          <ac:chgData name="Mike B" userId="5c4bf6a326bf31f5" providerId="LiveId" clId="{5474326C-47B7-4F19-AE21-DC1CDA7C4ACC}" dt="2021-02-15T00:54:33.075" v="813"/>
          <ac:spMkLst>
            <pc:docMk/>
            <pc:sldMk cId="3293972471" sldId="36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41.777" v="814"/>
          <ac:spMkLst>
            <pc:docMk/>
            <pc:sldMk cId="3293972471" sldId="36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1:03:43.859" v="884" actId="1076"/>
        <pc:sldMkLst>
          <pc:docMk/>
          <pc:sldMk cId="1212003084" sldId="364"/>
        </pc:sldMkLst>
        <pc:spChg chg="mod">
          <ac:chgData name="Mike B" userId="5c4bf6a326bf31f5" providerId="LiveId" clId="{5474326C-47B7-4F19-AE21-DC1CDA7C4ACC}" dt="2021-02-15T00:55:03.534" v="816"/>
          <ac:spMkLst>
            <pc:docMk/>
            <pc:sldMk cId="1212003084" sldId="364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0:55:12.501" v="818" actId="478"/>
          <ac:spMkLst>
            <pc:docMk/>
            <pc:sldMk cId="1212003084" sldId="36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03:43.859" v="884" actId="1076"/>
          <ac:picMkLst>
            <pc:docMk/>
            <pc:sldMk cId="1212003084" sldId="364"/>
            <ac:picMk id="4" creationId="{69214D0D-38FB-4DCD-9E03-BA28B18D7928}"/>
          </ac:picMkLst>
        </pc:picChg>
      </pc:sldChg>
      <pc:sldChg chg="addSp modSp add mod ord">
        <pc:chgData name="Mike B" userId="5c4bf6a326bf31f5" providerId="LiveId" clId="{5474326C-47B7-4F19-AE21-DC1CDA7C4ACC}" dt="2021-02-15T00:56:11.958" v="831" actId="14100"/>
        <pc:sldMkLst>
          <pc:docMk/>
          <pc:sldMk cId="3484477403" sldId="365"/>
        </pc:sldMkLst>
        <pc:spChg chg="mod">
          <ac:chgData name="Mike B" userId="5c4bf6a326bf31f5" providerId="LiveId" clId="{5474326C-47B7-4F19-AE21-DC1CDA7C4ACC}" dt="2021-02-15T00:55:41.465" v="825"/>
          <ac:spMkLst>
            <pc:docMk/>
            <pc:sldMk cId="3484477403" sldId="36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6:11.958" v="831" actId="14100"/>
          <ac:spMkLst>
            <pc:docMk/>
            <pc:sldMk cId="3484477403" sldId="365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0:55:57.849" v="829" actId="1076"/>
          <ac:picMkLst>
            <pc:docMk/>
            <pc:sldMk cId="3484477403" sldId="365"/>
            <ac:picMk id="4" creationId="{A84F97F6-E866-450F-9169-2B6B01E0AA42}"/>
          </ac:picMkLst>
        </pc:picChg>
      </pc:sldChg>
      <pc:sldChg chg="modSp add mod ord">
        <pc:chgData name="Mike B" userId="5c4bf6a326bf31f5" providerId="LiveId" clId="{5474326C-47B7-4F19-AE21-DC1CDA7C4ACC}" dt="2021-02-15T01:21:16.461" v="1269" actId="113"/>
        <pc:sldMkLst>
          <pc:docMk/>
          <pc:sldMk cId="2858190658" sldId="366"/>
        </pc:sldMkLst>
        <pc:spChg chg="mod">
          <ac:chgData name="Mike B" userId="5c4bf6a326bf31f5" providerId="LiveId" clId="{5474326C-47B7-4F19-AE21-DC1CDA7C4ACC}" dt="2021-02-15T00:58:03.824" v="841" actId="20577"/>
          <ac:spMkLst>
            <pc:docMk/>
            <pc:sldMk cId="2858190658" sldId="366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21:16.461" v="1269" actId="113"/>
          <ac:spMkLst>
            <pc:docMk/>
            <pc:sldMk cId="2858190658" sldId="36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5474326C-47B7-4F19-AE21-DC1CDA7C4ACC}" dt="2021-02-15T01:15:20.658" v="1209"/>
        <pc:sldMkLst>
          <pc:docMk/>
          <pc:sldMk cId="451094880" sldId="367"/>
        </pc:sldMkLst>
        <pc:spChg chg="mod">
          <ac:chgData name="Mike B" userId="5c4bf6a326bf31f5" providerId="LiveId" clId="{5474326C-47B7-4F19-AE21-DC1CDA7C4ACC}" dt="2021-02-15T00:58:52.838" v="852" actId="20577"/>
          <ac:spMkLst>
            <pc:docMk/>
            <pc:sldMk cId="451094880" sldId="36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8:58.113" v="855" actId="20577"/>
          <ac:spMkLst>
            <pc:docMk/>
            <pc:sldMk cId="451094880" sldId="367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9:31.987" v="858"/>
        <pc:sldMkLst>
          <pc:docMk/>
          <pc:sldMk cId="2452405064" sldId="368"/>
        </pc:sldMkLst>
        <pc:spChg chg="mod">
          <ac:chgData name="Mike B" userId="5c4bf6a326bf31f5" providerId="LiveId" clId="{5474326C-47B7-4F19-AE21-DC1CDA7C4ACC}" dt="2021-02-15T00:59:25.819" v="857"/>
          <ac:spMkLst>
            <pc:docMk/>
            <pc:sldMk cId="2452405064" sldId="368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31.987" v="858"/>
          <ac:spMkLst>
            <pc:docMk/>
            <pc:sldMk cId="2452405064" sldId="36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0:59:58.412" v="862" actId="27636"/>
        <pc:sldMkLst>
          <pc:docMk/>
          <pc:sldMk cId="70620622" sldId="369"/>
        </pc:sldMkLst>
        <pc:spChg chg="mod">
          <ac:chgData name="Mike B" userId="5c4bf6a326bf31f5" providerId="LiveId" clId="{5474326C-47B7-4F19-AE21-DC1CDA7C4ACC}" dt="2021-02-15T00:59:48.477" v="860"/>
          <ac:spMkLst>
            <pc:docMk/>
            <pc:sldMk cId="70620622" sldId="369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58.412" v="862" actId="27636"/>
          <ac:spMkLst>
            <pc:docMk/>
            <pc:sldMk cId="70620622" sldId="369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0:28.496" v="870" actId="27636"/>
        <pc:sldMkLst>
          <pc:docMk/>
          <pc:sldMk cId="2546404588" sldId="370"/>
        </pc:sldMkLst>
        <pc:spChg chg="mod">
          <ac:chgData name="Mike B" userId="5c4bf6a326bf31f5" providerId="LiveId" clId="{5474326C-47B7-4F19-AE21-DC1CDA7C4ACC}" dt="2021-02-15T01:00:14.236" v="864"/>
          <ac:spMkLst>
            <pc:docMk/>
            <pc:sldMk cId="2546404588" sldId="37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0:28.496" v="870" actId="27636"/>
          <ac:spMkLst>
            <pc:docMk/>
            <pc:sldMk cId="2546404588" sldId="37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6:23.698" v="1115" actId="113"/>
        <pc:sldMkLst>
          <pc:docMk/>
          <pc:sldMk cId="856936846" sldId="371"/>
        </pc:sldMkLst>
        <pc:spChg chg="mod">
          <ac:chgData name="Mike B" userId="5c4bf6a326bf31f5" providerId="LiveId" clId="{5474326C-47B7-4F19-AE21-DC1CDA7C4ACC}" dt="2021-02-15T01:04:29.536" v="916" actId="20577"/>
          <ac:spMkLst>
            <pc:docMk/>
            <pc:sldMk cId="856936846" sldId="37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6:23.698" v="1115" actId="113"/>
          <ac:spMkLst>
            <pc:docMk/>
            <pc:sldMk cId="856936846" sldId="37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08.251" v="2507" actId="20577"/>
        <pc:sldMkLst>
          <pc:docMk/>
          <pc:sldMk cId="3221056995" sldId="372"/>
        </pc:sldMkLst>
        <pc:spChg chg="mod">
          <ac:chgData name="Mike B" userId="5c4bf6a326bf31f5" providerId="LiveId" clId="{5474326C-47B7-4F19-AE21-DC1CDA7C4ACC}" dt="2021-02-15T01:06:44.074" v="1117"/>
          <ac:spMkLst>
            <pc:docMk/>
            <pc:sldMk cId="3221056995" sldId="37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08.251" v="2507" actId="20577"/>
          <ac:spMkLst>
            <pc:docMk/>
            <pc:sldMk cId="3221056995" sldId="37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11.655" v="2508" actId="20577"/>
        <pc:sldMkLst>
          <pc:docMk/>
          <pc:sldMk cId="1944185287" sldId="373"/>
        </pc:sldMkLst>
        <pc:spChg chg="mod">
          <ac:chgData name="Mike B" userId="5c4bf6a326bf31f5" providerId="LiveId" clId="{5474326C-47B7-4F19-AE21-DC1CDA7C4ACC}" dt="2021-02-15T01:07:17" v="1120"/>
          <ac:spMkLst>
            <pc:docMk/>
            <pc:sldMk cId="1944185287" sldId="37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11.655" v="2508" actId="20577"/>
          <ac:spMkLst>
            <pc:docMk/>
            <pc:sldMk cId="1944185287" sldId="373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33:28.108" v="7116" actId="20577"/>
        <pc:sldMkLst>
          <pc:docMk/>
          <pc:sldMk cId="651667285" sldId="374"/>
        </pc:sldMkLst>
        <pc:spChg chg="mod">
          <ac:chgData name="Mike B" userId="5c4bf6a326bf31f5" providerId="LiveId" clId="{5474326C-47B7-4F19-AE21-DC1CDA7C4ACC}" dt="2021-02-15T01:46:23.325" v="1656" actId="20577"/>
          <ac:spMkLst>
            <pc:docMk/>
            <pc:sldMk cId="651667285" sldId="37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33:28.108" v="7116" actId="20577"/>
          <ac:spMkLst>
            <pc:docMk/>
            <pc:sldMk cId="651667285" sldId="374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29:12.587" v="7113" actId="113"/>
        <pc:sldMkLst>
          <pc:docMk/>
          <pc:sldMk cId="2954013174" sldId="375"/>
        </pc:sldMkLst>
        <pc:spChg chg="mod">
          <ac:chgData name="Mike B" userId="5c4bf6a326bf31f5" providerId="LiveId" clId="{5474326C-47B7-4F19-AE21-DC1CDA7C4ACC}" dt="2021-02-15T05:29:12.587" v="7113" actId="113"/>
          <ac:spMkLst>
            <pc:docMk/>
            <pc:sldMk cId="2954013174" sldId="37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27:14.110" v="7109" actId="114"/>
          <ac:spMkLst>
            <pc:docMk/>
            <pc:sldMk cId="2954013174" sldId="375"/>
            <ac:spMk id="118787" creationId="{00000000-0000-0000-0000-000000000000}"/>
          </ac:spMkLst>
        </pc:spChg>
      </pc:sldChg>
      <pc:sldChg chg="modSp add del mod">
        <pc:chgData name="Mike B" userId="5c4bf6a326bf31f5" providerId="LiveId" clId="{5474326C-47B7-4F19-AE21-DC1CDA7C4ACC}" dt="2021-02-15T05:33:39.983" v="7117" actId="47"/>
        <pc:sldMkLst>
          <pc:docMk/>
          <pc:sldMk cId="3860908849" sldId="376"/>
        </pc:sldMkLst>
        <pc:spChg chg="mod">
          <ac:chgData name="Mike B" userId="5c4bf6a326bf31f5" providerId="LiveId" clId="{5474326C-47B7-4F19-AE21-DC1CDA7C4ACC}" dt="2021-02-15T05:29:16.602" v="7114" actId="113"/>
          <ac:spMkLst>
            <pc:docMk/>
            <pc:sldMk cId="3860908849" sldId="376"/>
            <ac:spMk id="118786" creationId="{00000000-0000-0000-0000-000000000000}"/>
          </ac:spMkLst>
        </pc:spChg>
      </pc:sldChg>
      <pc:sldChg chg="modSp add mod ord">
        <pc:chgData name="Mike B" userId="5c4bf6a326bf31f5" providerId="LiveId" clId="{5474326C-47B7-4F19-AE21-DC1CDA7C4ACC}" dt="2021-02-15T04:13:17.521" v="2935" actId="20577"/>
        <pc:sldMkLst>
          <pc:docMk/>
          <pc:sldMk cId="1838149284" sldId="377"/>
        </pc:sldMkLst>
        <pc:spChg chg="mod">
          <ac:chgData name="Mike B" userId="5c4bf6a326bf31f5" providerId="LiveId" clId="{5474326C-47B7-4F19-AE21-DC1CDA7C4ACC}" dt="2021-02-15T02:41:01.979" v="2162" actId="20577"/>
          <ac:spMkLst>
            <pc:docMk/>
            <pc:sldMk cId="1838149284" sldId="37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13:17.521" v="2935" actId="20577"/>
          <ac:spMkLst>
            <pc:docMk/>
            <pc:sldMk cId="1838149284" sldId="377"/>
            <ac:spMk id="118787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1:47:52.228" v="1673"/>
        <pc:sldMkLst>
          <pc:docMk/>
          <pc:sldMk cId="131746319" sldId="378"/>
        </pc:sldMkLst>
      </pc:sldChg>
      <pc:sldChg chg="addSp delSp modSp add mod">
        <pc:chgData name="Mike B" userId="5c4bf6a326bf31f5" providerId="LiveId" clId="{5474326C-47B7-4F19-AE21-DC1CDA7C4ACC}" dt="2021-02-15T04:09:00.493" v="2600" actId="20577"/>
        <pc:sldMkLst>
          <pc:docMk/>
          <pc:sldMk cId="4160569662" sldId="379"/>
        </pc:sldMkLst>
        <pc:spChg chg="add mod">
          <ac:chgData name="Mike B" userId="5c4bf6a326bf31f5" providerId="LiveId" clId="{5474326C-47B7-4F19-AE21-DC1CDA7C4ACC}" dt="2021-02-15T04:09:00.493" v="2600" actId="20577"/>
          <ac:spMkLst>
            <pc:docMk/>
            <pc:sldMk cId="4160569662" sldId="379"/>
            <ac:spMk id="4" creationId="{5146CA55-AB49-460E-92F2-8F326F94B069}"/>
          </ac:spMkLst>
        </pc:spChg>
        <pc:spChg chg="mod">
          <ac:chgData name="Mike B" userId="5c4bf6a326bf31f5" providerId="LiveId" clId="{5474326C-47B7-4F19-AE21-DC1CDA7C4ACC}" dt="2021-02-15T03:11:53.449" v="2349" actId="20577"/>
          <ac:spMkLst>
            <pc:docMk/>
            <pc:sldMk cId="4160569662" sldId="379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3:11:59.727" v="2351" actId="478"/>
          <ac:spMkLst>
            <pc:docMk/>
            <pc:sldMk cId="4160569662" sldId="379"/>
            <ac:spMk id="118787" creationId="{00000000-0000-0000-0000-000000000000}"/>
          </ac:spMkLst>
        </pc:spChg>
        <pc:picChg chg="add del mod modCrop">
          <ac:chgData name="Mike B" userId="5c4bf6a326bf31f5" providerId="LiveId" clId="{5474326C-47B7-4F19-AE21-DC1CDA7C4ACC}" dt="2021-02-15T03:11:19.998" v="2303" actId="478"/>
          <ac:picMkLst>
            <pc:docMk/>
            <pc:sldMk cId="4160569662" sldId="379"/>
            <ac:picMk id="2" creationId="{5F492187-087C-49F5-9C70-EC6350790E1C}"/>
          </ac:picMkLst>
        </pc:picChg>
        <pc:picChg chg="add mod">
          <ac:chgData name="Mike B" userId="5c4bf6a326bf31f5" providerId="LiveId" clId="{5474326C-47B7-4F19-AE21-DC1CDA7C4ACC}" dt="2021-02-15T03:12:07.569" v="2354" actId="1076"/>
          <ac:picMkLst>
            <pc:docMk/>
            <pc:sldMk cId="4160569662" sldId="379"/>
            <ac:picMk id="3" creationId="{7A836EF4-399B-449F-8EEC-57352B5A43BF}"/>
          </ac:picMkLst>
        </pc:picChg>
        <pc:picChg chg="add del mod">
          <ac:chgData name="Mike B" userId="5c4bf6a326bf31f5" providerId="LiveId" clId="{5474326C-47B7-4F19-AE21-DC1CDA7C4ACC}" dt="2021-02-15T03:11:30.176" v="2306" actId="478"/>
          <ac:picMkLst>
            <pc:docMk/>
            <pc:sldMk cId="4160569662" sldId="379"/>
            <ac:picMk id="5" creationId="{07C46305-168D-4829-8F62-89C55565F4E2}"/>
          </ac:picMkLst>
        </pc:picChg>
      </pc:sldChg>
      <pc:sldChg chg="modSp add mod">
        <pc:chgData name="Mike B" userId="5c4bf6a326bf31f5" providerId="LiveId" clId="{5474326C-47B7-4F19-AE21-DC1CDA7C4ACC}" dt="2021-02-15T02:51:14.563" v="2248" actId="5793"/>
        <pc:sldMkLst>
          <pc:docMk/>
          <pc:sldMk cId="2370785148" sldId="380"/>
        </pc:sldMkLst>
        <pc:spChg chg="mod">
          <ac:chgData name="Mike B" userId="5c4bf6a326bf31f5" providerId="LiveId" clId="{5474326C-47B7-4F19-AE21-DC1CDA7C4ACC}" dt="2021-02-15T01:57:08.800" v="1974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2:51:14.563" v="2248" actId="5793"/>
          <ac:spMkLst>
            <pc:docMk/>
            <pc:sldMk cId="2370785148" sldId="38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17:12.130" v="6677" actId="20577"/>
        <pc:sldMkLst>
          <pc:docMk/>
          <pc:sldMk cId="785234097" sldId="381"/>
        </pc:sldMkLst>
        <pc:spChg chg="mod">
          <ac:chgData name="Mike B" userId="5c4bf6a326bf31f5" providerId="LiveId" clId="{5474326C-47B7-4F19-AE21-DC1CDA7C4ACC}" dt="2021-02-15T05:17:12.130" v="6677" actId="20577"/>
          <ac:spMkLst>
            <pc:docMk/>
            <pc:sldMk cId="785234097" sldId="381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5474326C-47B7-4F19-AE21-DC1CDA7C4ACC}" dt="2021-02-15T04:39:37.465" v="4706" actId="20577"/>
        <pc:sldMkLst>
          <pc:docMk/>
          <pc:sldMk cId="904438427" sldId="382"/>
        </pc:sldMkLst>
        <pc:spChg chg="mod">
          <ac:chgData name="Mike B" userId="5c4bf6a326bf31f5" providerId="LiveId" clId="{5474326C-47B7-4F19-AE21-DC1CDA7C4ACC}" dt="2021-02-15T02:41:20.252" v="2192" actId="20577"/>
          <ac:spMkLst>
            <pc:docMk/>
            <pc:sldMk cId="904438427" sldId="38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39:37.465" v="4706" actId="20577"/>
          <ac:spMkLst>
            <pc:docMk/>
            <pc:sldMk cId="904438427" sldId="382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39:16.904" v="4688" actId="1076"/>
          <ac:picMkLst>
            <pc:docMk/>
            <pc:sldMk cId="904438427" sldId="382"/>
            <ac:picMk id="1026" creationId="{21091432-25CB-463D-B632-B1ECA1740C55}"/>
          </ac:picMkLst>
        </pc:picChg>
      </pc:sldChg>
      <pc:sldChg chg="modSp add mod modAnim">
        <pc:chgData name="Mike B" userId="5c4bf6a326bf31f5" providerId="LiveId" clId="{5474326C-47B7-4F19-AE21-DC1CDA7C4ACC}" dt="2021-02-15T05:07:58.826" v="6516"/>
        <pc:sldMkLst>
          <pc:docMk/>
          <pc:sldMk cId="2127158767" sldId="383"/>
        </pc:sldMkLst>
        <pc:spChg chg="mod">
          <ac:chgData name="Mike B" userId="5c4bf6a326bf31f5" providerId="LiveId" clId="{5474326C-47B7-4F19-AE21-DC1CDA7C4ACC}" dt="2021-02-15T02:41:33.606" v="2212" actId="20577"/>
          <ac:spMkLst>
            <pc:docMk/>
            <pc:sldMk cId="2127158767" sldId="38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58:18.140" v="5830" actId="20577"/>
          <ac:spMkLst>
            <pc:docMk/>
            <pc:sldMk cId="2127158767" sldId="383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5474326C-47B7-4F19-AE21-DC1CDA7C4ACC}" dt="2021-02-15T05:28:28.681" v="7112" actId="1076"/>
        <pc:sldMkLst>
          <pc:docMk/>
          <pc:sldMk cId="3320146079" sldId="384"/>
        </pc:sldMkLst>
        <pc:spChg chg="mod">
          <ac:chgData name="Mike B" userId="5c4bf6a326bf31f5" providerId="LiveId" clId="{5474326C-47B7-4F19-AE21-DC1CDA7C4ACC}" dt="2021-02-15T05:02:56.725" v="5859" actId="20577"/>
          <ac:spMkLst>
            <pc:docMk/>
            <pc:sldMk cId="3320146079" sldId="38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07:34.656" v="6514" actId="20577"/>
          <ac:spMkLst>
            <pc:docMk/>
            <pc:sldMk cId="3320146079" sldId="38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5:28:28.681" v="7112" actId="1076"/>
          <ac:picMkLst>
            <pc:docMk/>
            <pc:sldMk cId="3320146079" sldId="384"/>
            <ac:picMk id="3074" creationId="{8A4C6E30-C00E-4816-B451-F4584F019A96}"/>
          </ac:picMkLst>
        </pc:picChg>
      </pc:sldChg>
      <pc:sldChg chg="modSp add mod">
        <pc:chgData name="Mike B" userId="5c4bf6a326bf31f5" providerId="LiveId" clId="{5474326C-47B7-4F19-AE21-DC1CDA7C4ACC}" dt="2021-02-15T04:47:14" v="5071" actId="20577"/>
        <pc:sldMkLst>
          <pc:docMk/>
          <pc:sldMk cId="2254575175" sldId="385"/>
        </pc:sldMkLst>
        <pc:spChg chg="mod">
          <ac:chgData name="Mike B" userId="5c4bf6a326bf31f5" providerId="LiveId" clId="{5474326C-47B7-4F19-AE21-DC1CDA7C4ACC}" dt="2021-02-15T02:53:24.929" v="2296" actId="20577"/>
          <ac:spMkLst>
            <pc:docMk/>
            <pc:sldMk cId="2254575175" sldId="38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47:14" v="5071" actId="20577"/>
          <ac:spMkLst>
            <pc:docMk/>
            <pc:sldMk cId="2254575175" sldId="385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4:22:52.912" v="4208" actId="1076"/>
        <pc:sldMkLst>
          <pc:docMk/>
          <pc:sldMk cId="2320687358" sldId="386"/>
        </pc:sldMkLst>
        <pc:spChg chg="add mod">
          <ac:chgData name="Mike B" userId="5c4bf6a326bf31f5" providerId="LiveId" clId="{5474326C-47B7-4F19-AE21-DC1CDA7C4ACC}" dt="2021-02-15T04:22:52.912" v="4208" actId="1076"/>
          <ac:spMkLst>
            <pc:docMk/>
            <pc:sldMk cId="2320687358" sldId="386"/>
            <ac:spMk id="3" creationId="{3A45D066-A7DD-4ECC-A6EA-269B462FAC86}"/>
          </ac:spMkLst>
        </pc:spChg>
        <pc:spChg chg="mod">
          <ac:chgData name="Mike B" userId="5c4bf6a326bf31f5" providerId="LiveId" clId="{5474326C-47B7-4F19-AE21-DC1CDA7C4ACC}" dt="2021-02-15T04:15:53.770" v="3017" actId="20577"/>
          <ac:spMkLst>
            <pc:docMk/>
            <pc:sldMk cId="2320687358" sldId="386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4:14:16.739" v="2939" actId="3680"/>
          <ac:spMkLst>
            <pc:docMk/>
            <pc:sldMk cId="2320687358" sldId="386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5474326C-47B7-4F19-AE21-DC1CDA7C4ACC}" dt="2021-02-15T04:22:42.750" v="4206" actId="2062"/>
          <ac:graphicFrameMkLst>
            <pc:docMk/>
            <pc:sldMk cId="2320687358" sldId="386"/>
            <ac:graphicFrameMk id="2" creationId="{8B6DE30B-4F8C-4321-AE2E-EB830A84D5B9}"/>
          </ac:graphicFrameMkLst>
        </pc:graphicFrameChg>
      </pc:sldChg>
      <pc:sldChg chg="addSp modSp add mod">
        <pc:chgData name="Mike B" userId="5c4bf6a326bf31f5" providerId="LiveId" clId="{5474326C-47B7-4F19-AE21-DC1CDA7C4ACC}" dt="2021-02-15T04:50:44.591" v="5217" actId="20577"/>
        <pc:sldMkLst>
          <pc:docMk/>
          <pc:sldMk cId="882537844" sldId="387"/>
        </pc:sldMkLst>
        <pc:spChg chg="mod">
          <ac:chgData name="Mike B" userId="5c4bf6a326bf31f5" providerId="LiveId" clId="{5474326C-47B7-4F19-AE21-DC1CDA7C4ACC}" dt="2021-02-15T04:50:44.591" v="5217" actId="20577"/>
          <ac:spMkLst>
            <pc:docMk/>
            <pc:sldMk cId="882537844" sldId="387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50:19.148" v="5133" actId="1076"/>
          <ac:picMkLst>
            <pc:docMk/>
            <pc:sldMk cId="882537844" sldId="387"/>
            <ac:picMk id="2050" creationId="{21A69BB0-42BB-41F7-BB42-947DD19D55B7}"/>
          </ac:picMkLst>
        </pc:picChg>
      </pc:sldChg>
    </pc:docChg>
  </pc:docChgLst>
  <pc:docChgLst>
    <pc:chgData name="Mike B" userId="5c4bf6a326bf31f5" providerId="LiveId" clId="{12945C7A-A827-46CF-9E27-3E6D8BBF26E9}"/>
    <pc:docChg chg="undo custSel addSld delSld modSld sldOrd">
      <pc:chgData name="Mike B" userId="5c4bf6a326bf31f5" providerId="LiveId" clId="{12945C7A-A827-46CF-9E27-3E6D8BBF26E9}" dt="2021-02-22T06:00:19.210" v="14558" actId="207"/>
      <pc:docMkLst>
        <pc:docMk/>
      </pc:docMkLst>
      <pc:sldChg chg="delSp modSp mod">
        <pc:chgData name="Mike B" userId="5c4bf6a326bf31f5" providerId="LiveId" clId="{12945C7A-A827-46CF-9E27-3E6D8BBF26E9}" dt="2021-02-21T16:23:51.640" v="29" actId="1076"/>
        <pc:sldMkLst>
          <pc:docMk/>
          <pc:sldMk cId="0" sldId="256"/>
        </pc:sldMkLst>
        <pc:spChg chg="mod">
          <ac:chgData name="Mike B" userId="5c4bf6a326bf31f5" providerId="LiveId" clId="{12945C7A-A827-46CF-9E27-3E6D8BBF26E9}" dt="2021-02-21T16:23:51.640" v="29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12945C7A-A827-46CF-9E27-3E6D8BBF26E9}" dt="2021-02-21T16:23:46.100" v="27" actId="20577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12945C7A-A827-46CF-9E27-3E6D8BBF26E9}" dt="2021-02-21T16:23:47.770" v="28" actId="478"/>
          <ac:picMkLst>
            <pc:docMk/>
            <pc:sldMk cId="0" sldId="256"/>
            <ac:picMk id="1026" creationId="{F7CA50F3-6B84-436F-9841-37B8A8433136}"/>
          </ac:picMkLst>
        </pc:picChg>
      </pc:sldChg>
      <pc:sldChg chg="modSp mod">
        <pc:chgData name="Mike B" userId="5c4bf6a326bf31f5" providerId="LiveId" clId="{12945C7A-A827-46CF-9E27-3E6D8BBF26E9}" dt="2021-02-22T03:52:04.492" v="7773" actId="20577"/>
        <pc:sldMkLst>
          <pc:docMk/>
          <pc:sldMk cId="0" sldId="287"/>
        </pc:sldMkLst>
        <pc:spChg chg="mod">
          <ac:chgData name="Mike B" userId="5c4bf6a326bf31f5" providerId="LiveId" clId="{12945C7A-A827-46CF-9E27-3E6D8BBF26E9}" dt="2021-02-22T03:52:04.492" v="7773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0:19:14.007" v="4010" actId="20577"/>
        <pc:sldMkLst>
          <pc:docMk/>
          <pc:sldMk cId="1782408873" sldId="342"/>
        </pc:sldMkLst>
        <pc:spChg chg="mod">
          <ac:chgData name="Mike B" userId="5c4bf6a326bf31f5" providerId="LiveId" clId="{12945C7A-A827-46CF-9E27-3E6D8BBF26E9}" dt="2021-02-22T00:19:14.007" v="401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1T22:03:17.202" v="161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325281248" sldId="351"/>
        </pc:sldMkLst>
      </pc:sldChg>
      <pc:sldChg chg="modSp mod">
        <pc:chgData name="Mike B" userId="5c4bf6a326bf31f5" providerId="LiveId" clId="{12945C7A-A827-46CF-9E27-3E6D8BBF26E9}" dt="2021-02-22T03:46:01.765" v="7763" actId="20577"/>
        <pc:sldMkLst>
          <pc:docMk/>
          <pc:sldMk cId="529469595" sldId="360"/>
        </pc:sldMkLst>
        <pc:spChg chg="mod">
          <ac:chgData name="Mike B" userId="5c4bf6a326bf31f5" providerId="LiveId" clId="{12945C7A-A827-46CF-9E27-3E6D8BBF26E9}" dt="2021-02-22T03:17:00.809" v="7546" actId="20577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3:46:01.765" v="7763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6:00:19.210" v="14558" actId="207"/>
        <pc:sldMkLst>
          <pc:docMk/>
          <pc:sldMk cId="3710951061" sldId="361"/>
        </pc:sldMkLst>
        <pc:spChg chg="mod">
          <ac:chgData name="Mike B" userId="5c4bf6a326bf31f5" providerId="LiveId" clId="{12945C7A-A827-46CF-9E27-3E6D8BBF26E9}" dt="2021-02-22T06:00:19.210" v="14558" actId="20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210892669" sldId="36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93972471" sldId="36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212003084" sldId="36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484477403" sldId="365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858190658" sldId="366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51094880" sldId="36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452405064" sldId="36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0620622" sldId="369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546404588" sldId="370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856936846" sldId="371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21056995" sldId="37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944185287" sldId="37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651667285" sldId="37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954013174" sldId="375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838149284" sldId="37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31746319" sldId="37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160569662" sldId="379"/>
        </pc:sldMkLst>
      </pc:sldChg>
      <pc:sldChg chg="modSp mod ord modAnim">
        <pc:chgData name="Mike B" userId="5c4bf6a326bf31f5" providerId="LiveId" clId="{12945C7A-A827-46CF-9E27-3E6D8BBF26E9}" dt="2021-02-21T23:26:40.224" v="937"/>
        <pc:sldMkLst>
          <pc:docMk/>
          <pc:sldMk cId="2370785148" sldId="380"/>
        </pc:sldMkLst>
        <pc:spChg chg="mod">
          <ac:chgData name="Mike B" userId="5c4bf6a326bf31f5" providerId="LiveId" clId="{12945C7A-A827-46CF-9E27-3E6D8BBF26E9}" dt="2021-02-21T22:13:54.883" v="400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26:33.426" v="936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85234097" sldId="381"/>
        </pc:sldMkLst>
      </pc:sldChg>
      <pc:sldChg chg="modSp add mod">
        <pc:chgData name="Mike B" userId="5c4bf6a326bf31f5" providerId="LiveId" clId="{12945C7A-A827-46CF-9E27-3E6D8BBF26E9}" dt="2021-02-22T01:59:34.654" v="6714" actId="20577"/>
        <pc:sldMkLst>
          <pc:docMk/>
          <pc:sldMk cId="3304678067" sldId="381"/>
        </pc:sldMkLst>
        <pc:spChg chg="mod">
          <ac:chgData name="Mike B" userId="5c4bf6a326bf31f5" providerId="LiveId" clId="{12945C7A-A827-46CF-9E27-3E6D8BBF26E9}" dt="2021-02-22T01:59:34.654" v="6714" actId="20577"/>
          <ac:spMkLst>
            <pc:docMk/>
            <pc:sldMk cId="3304678067" sldId="381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1:54:16.894" v="6553" actId="20577"/>
          <ac:spMkLst>
            <pc:docMk/>
            <pc:sldMk cId="3304678067" sldId="381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904438427" sldId="382"/>
        </pc:sldMkLst>
      </pc:sldChg>
      <pc:sldChg chg="add del">
        <pc:chgData name="Mike B" userId="5c4bf6a326bf31f5" providerId="LiveId" clId="{12945C7A-A827-46CF-9E27-3E6D8BBF26E9}" dt="2021-02-21T23:59:47.758" v="3351" actId="2696"/>
        <pc:sldMkLst>
          <pc:docMk/>
          <pc:sldMk cId="4097402424" sldId="382"/>
        </pc:sldMkLst>
      </pc:sldChg>
      <pc:sldChg chg="addSp delSp modSp add mod modAnim">
        <pc:chgData name="Mike B" userId="5c4bf6a326bf31f5" providerId="LiveId" clId="{12945C7A-A827-46CF-9E27-3E6D8BBF26E9}" dt="2021-02-21T23:33:36.754" v="1462" actId="403"/>
        <pc:sldMkLst>
          <pc:docMk/>
          <pc:sldMk cId="2102527257" sldId="383"/>
        </pc:sldMkLst>
        <pc:spChg chg="add mod">
          <ac:chgData name="Mike B" userId="5c4bf6a326bf31f5" providerId="LiveId" clId="{12945C7A-A827-46CF-9E27-3E6D8BBF26E9}" dt="2021-02-21T23:33:36.754" v="1462" actId="403"/>
          <ac:spMkLst>
            <pc:docMk/>
            <pc:sldMk cId="2102527257" sldId="383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1:17.660" v="1059" actId="20577"/>
          <ac:spMkLst>
            <pc:docMk/>
            <pc:sldMk cId="2102527257" sldId="383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1T23:29:24.293" v="976" actId="3680"/>
          <ac:spMkLst>
            <pc:docMk/>
            <pc:sldMk cId="2102527257" sldId="383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12945C7A-A827-46CF-9E27-3E6D8BBF26E9}" dt="2021-02-21T23:31:29.216" v="1060" actId="1076"/>
          <ac:graphicFrameMkLst>
            <pc:docMk/>
            <pc:sldMk cId="2102527257" sldId="383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127158767" sldId="383"/>
        </pc:sldMkLst>
      </pc:sldChg>
      <pc:sldChg chg="modSp add mod">
        <pc:chgData name="Mike B" userId="5c4bf6a326bf31f5" providerId="LiveId" clId="{12945C7A-A827-46CF-9E27-3E6D8BBF26E9}" dt="2021-02-21T23:37:30.487" v="1832" actId="20577"/>
        <pc:sldMkLst>
          <pc:docMk/>
          <pc:sldMk cId="1773852483" sldId="384"/>
        </pc:sldMkLst>
        <pc:spChg chg="mod">
          <ac:chgData name="Mike B" userId="5c4bf6a326bf31f5" providerId="LiveId" clId="{12945C7A-A827-46CF-9E27-3E6D8BBF26E9}" dt="2021-02-21T23:37:30.487" v="1832" actId="20577"/>
          <ac:spMkLst>
            <pc:docMk/>
            <pc:sldMk cId="1773852483" sldId="384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4:14.625" v="1476" actId="20577"/>
          <ac:spMkLst>
            <pc:docMk/>
            <pc:sldMk cId="1773852483" sldId="384"/>
            <ac:spMk id="118786" creationId="{00000000-0000-0000-0000-000000000000}"/>
          </ac:spMkLst>
        </pc:spChg>
        <pc:graphicFrameChg chg="modGraphic">
          <ac:chgData name="Mike B" userId="5c4bf6a326bf31f5" providerId="LiveId" clId="{12945C7A-A827-46CF-9E27-3E6D8BBF26E9}" dt="2021-02-21T23:35:16.624" v="1537" actId="20577"/>
          <ac:graphicFrameMkLst>
            <pc:docMk/>
            <pc:sldMk cId="1773852483" sldId="384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3320146079" sldId="384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254575175" sldId="385"/>
        </pc:sldMkLst>
      </pc:sldChg>
      <pc:sldChg chg="modSp add mod ord modAnim">
        <pc:chgData name="Mike B" userId="5c4bf6a326bf31f5" providerId="LiveId" clId="{12945C7A-A827-46CF-9E27-3E6D8BBF26E9}" dt="2021-02-21T23:41:35.596" v="2268" actId="20577"/>
        <pc:sldMkLst>
          <pc:docMk/>
          <pc:sldMk cId="3247148916" sldId="385"/>
        </pc:sldMkLst>
        <pc:spChg chg="mod">
          <ac:chgData name="Mike B" userId="5c4bf6a326bf31f5" providerId="LiveId" clId="{12945C7A-A827-46CF-9E27-3E6D8BBF26E9}" dt="2021-02-21T23:37:59.474" v="1856" actId="20577"/>
          <ac:spMkLst>
            <pc:docMk/>
            <pc:sldMk cId="3247148916" sldId="38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1:35.596" v="2268" actId="20577"/>
          <ac:spMkLst>
            <pc:docMk/>
            <pc:sldMk cId="3247148916" sldId="385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0:04:35.775" v="3356"/>
        <pc:sldMkLst>
          <pc:docMk/>
          <pc:sldMk cId="348951182" sldId="386"/>
        </pc:sldMkLst>
        <pc:spChg chg="mod">
          <ac:chgData name="Mike B" userId="5c4bf6a326bf31f5" providerId="LiveId" clId="{12945C7A-A827-46CF-9E27-3E6D8BBF26E9}" dt="2021-02-21T23:44:14.370" v="2312" actId="20577"/>
          <ac:spMkLst>
            <pc:docMk/>
            <pc:sldMk cId="348951182" sldId="38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6:25.822" v="2841" actId="20577"/>
          <ac:spMkLst>
            <pc:docMk/>
            <pc:sldMk cId="348951182" sldId="386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320687358" sldId="386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882537844" sldId="387"/>
        </pc:sldMkLst>
      </pc:sldChg>
      <pc:sldChg chg="modSp add mod modAnim">
        <pc:chgData name="Mike B" userId="5c4bf6a326bf31f5" providerId="LiveId" clId="{12945C7A-A827-46CF-9E27-3E6D8BBF26E9}" dt="2021-02-21T23:59:06.948" v="3346" actId="20577"/>
        <pc:sldMkLst>
          <pc:docMk/>
          <pc:sldMk cId="2557632002" sldId="387"/>
        </pc:sldMkLst>
        <pc:spChg chg="mod">
          <ac:chgData name="Mike B" userId="5c4bf6a326bf31f5" providerId="LiveId" clId="{12945C7A-A827-46CF-9E27-3E6D8BBF26E9}" dt="2021-02-21T23:51:42.494" v="2881" actId="20577"/>
          <ac:spMkLst>
            <pc:docMk/>
            <pc:sldMk cId="2557632002" sldId="38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59:06.948" v="3346" actId="20577"/>
          <ac:spMkLst>
            <pc:docMk/>
            <pc:sldMk cId="2557632002" sldId="387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0:17:50.222" v="3979"/>
        <pc:sldMkLst>
          <pc:docMk/>
          <pc:sldMk cId="953520603" sldId="388"/>
        </pc:sldMkLst>
        <pc:spChg chg="mod">
          <ac:chgData name="Mike B" userId="5c4bf6a326bf31f5" providerId="LiveId" clId="{12945C7A-A827-46CF-9E27-3E6D8BBF26E9}" dt="2021-02-22T00:11:51.537" v="3371" actId="20577"/>
          <ac:spMkLst>
            <pc:docMk/>
            <pc:sldMk cId="953520603" sldId="38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17:40.229" v="3978" actId="20577"/>
          <ac:spMkLst>
            <pc:docMk/>
            <pc:sldMk cId="953520603" sldId="388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12945C7A-A827-46CF-9E27-3E6D8BBF26E9}" dt="2021-02-22T03:53:59.615" v="7774"/>
        <pc:sldMkLst>
          <pc:docMk/>
          <pc:sldMk cId="2172460907" sldId="389"/>
        </pc:sldMkLst>
        <pc:spChg chg="mod">
          <ac:chgData name="Mike B" userId="5c4bf6a326bf31f5" providerId="LiveId" clId="{12945C7A-A827-46CF-9E27-3E6D8BBF26E9}" dt="2021-02-22T00:19:55.683" v="4021" actId="20577"/>
          <ac:spMkLst>
            <pc:docMk/>
            <pc:sldMk cId="2172460907" sldId="38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29:54.263" v="4528" actId="20577"/>
          <ac:spMkLst>
            <pc:docMk/>
            <pc:sldMk cId="2172460907" sldId="389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0:28:37.103" v="4430" actId="1076"/>
          <ac:picMkLst>
            <pc:docMk/>
            <pc:sldMk cId="2172460907" sldId="389"/>
            <ac:picMk id="1026" creationId="{FB98E3F7-6AB3-4479-9213-C4B0121569BE}"/>
          </ac:picMkLst>
        </pc:picChg>
      </pc:sldChg>
      <pc:sldChg chg="addSp delSp modSp add mod modAnim">
        <pc:chgData name="Mike B" userId="5c4bf6a326bf31f5" providerId="LiveId" clId="{12945C7A-A827-46CF-9E27-3E6D8BBF26E9}" dt="2021-02-22T03:54:07.163" v="7775"/>
        <pc:sldMkLst>
          <pc:docMk/>
          <pc:sldMk cId="2684770879" sldId="390"/>
        </pc:sldMkLst>
        <pc:spChg chg="mod">
          <ac:chgData name="Mike B" userId="5c4bf6a326bf31f5" providerId="LiveId" clId="{12945C7A-A827-46CF-9E27-3E6D8BBF26E9}" dt="2021-02-22T00:38:13.203" v="5145" actId="20577"/>
          <ac:spMkLst>
            <pc:docMk/>
            <pc:sldMk cId="2684770879" sldId="390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2:39.072" v="4738" actId="478"/>
          <ac:picMkLst>
            <pc:docMk/>
            <pc:sldMk cId="2684770879" sldId="390"/>
            <ac:picMk id="1026" creationId="{FB98E3F7-6AB3-4479-9213-C4B0121569BE}"/>
          </ac:picMkLst>
        </pc:picChg>
        <pc:picChg chg="add mod">
          <ac:chgData name="Mike B" userId="5c4bf6a326bf31f5" providerId="LiveId" clId="{12945C7A-A827-46CF-9E27-3E6D8BBF26E9}" dt="2021-02-22T00:34:45.567" v="4912" actId="14100"/>
          <ac:picMkLst>
            <pc:docMk/>
            <pc:sldMk cId="2684770879" sldId="390"/>
            <ac:picMk id="2050" creationId="{1761B976-3516-407D-AD3D-875C64DDD86A}"/>
          </ac:picMkLst>
        </pc:picChg>
      </pc:sldChg>
      <pc:sldChg chg="addSp delSp modSp add mod">
        <pc:chgData name="Mike B" userId="5c4bf6a326bf31f5" providerId="LiveId" clId="{12945C7A-A827-46CF-9E27-3E6D8BBF26E9}" dt="2021-02-22T00:48:20.021" v="5586" actId="20577"/>
        <pc:sldMkLst>
          <pc:docMk/>
          <pc:sldMk cId="3991076418" sldId="391"/>
        </pc:sldMkLst>
        <pc:spChg chg="mod">
          <ac:chgData name="Mike B" userId="5c4bf6a326bf31f5" providerId="LiveId" clId="{12945C7A-A827-46CF-9E27-3E6D8BBF26E9}" dt="2021-02-22T00:38:49.789" v="5155" actId="20577"/>
          <ac:spMkLst>
            <pc:docMk/>
            <pc:sldMk cId="3991076418" sldId="39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48:20.021" v="5586" actId="20577"/>
          <ac:spMkLst>
            <pc:docMk/>
            <pc:sldMk cId="3991076418" sldId="391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8:51.456" v="5156" actId="478"/>
          <ac:picMkLst>
            <pc:docMk/>
            <pc:sldMk cId="3991076418" sldId="391"/>
            <ac:picMk id="2050" creationId="{1761B976-3516-407D-AD3D-875C64DDD86A}"/>
          </ac:picMkLst>
        </pc:picChg>
        <pc:picChg chg="add mod">
          <ac:chgData name="Mike B" userId="5c4bf6a326bf31f5" providerId="LiveId" clId="{12945C7A-A827-46CF-9E27-3E6D8BBF26E9}" dt="2021-02-22T00:47:50.114" v="5562" actId="1076"/>
          <ac:picMkLst>
            <pc:docMk/>
            <pc:sldMk cId="3991076418" sldId="391"/>
            <ac:picMk id="3074" creationId="{AC5175F1-E389-48BF-9D18-0E86EF9AF22A}"/>
          </ac:picMkLst>
        </pc:picChg>
      </pc:sldChg>
      <pc:sldChg chg="delSp modSp add mod">
        <pc:chgData name="Mike B" userId="5c4bf6a326bf31f5" providerId="LiveId" clId="{12945C7A-A827-46CF-9E27-3E6D8BBF26E9}" dt="2021-02-22T04:17:55.348" v="9140" actId="20577"/>
        <pc:sldMkLst>
          <pc:docMk/>
          <pc:sldMk cId="1164431390" sldId="392"/>
        </pc:sldMkLst>
        <pc:spChg chg="mod">
          <ac:chgData name="Mike B" userId="5c4bf6a326bf31f5" providerId="LiveId" clId="{12945C7A-A827-46CF-9E27-3E6D8BBF26E9}" dt="2021-02-22T00:58:54.134" v="5640" actId="20577"/>
          <ac:spMkLst>
            <pc:docMk/>
            <pc:sldMk cId="1164431390" sldId="39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17:55.348" v="9140" actId="20577"/>
          <ac:spMkLst>
            <pc:docMk/>
            <pc:sldMk cId="1164431390" sldId="392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58:39.485" v="5603" actId="478"/>
          <ac:picMkLst>
            <pc:docMk/>
            <pc:sldMk cId="1164431390" sldId="392"/>
            <ac:picMk id="3074" creationId="{AC5175F1-E389-48BF-9D18-0E86EF9AF22A}"/>
          </ac:picMkLst>
        </pc:picChg>
      </pc:sldChg>
      <pc:sldChg chg="modSp add mod">
        <pc:chgData name="Mike B" userId="5c4bf6a326bf31f5" providerId="LiveId" clId="{12945C7A-A827-46CF-9E27-3E6D8BBF26E9}" dt="2021-02-22T01:49:41.092" v="6421" actId="114"/>
        <pc:sldMkLst>
          <pc:docMk/>
          <pc:sldMk cId="2386565080" sldId="393"/>
        </pc:sldMkLst>
        <pc:spChg chg="mod">
          <ac:chgData name="Mike B" userId="5c4bf6a326bf31f5" providerId="LiveId" clId="{12945C7A-A827-46CF-9E27-3E6D8BBF26E9}" dt="2021-02-22T00:58:45.373" v="5616" actId="20577"/>
          <ac:spMkLst>
            <pc:docMk/>
            <pc:sldMk cId="2386565080" sldId="39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1:49:41.092" v="6421" actId="114"/>
          <ac:spMkLst>
            <pc:docMk/>
            <pc:sldMk cId="2386565080" sldId="39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4:07:36.365" v="8103" actId="114"/>
        <pc:sldMkLst>
          <pc:docMk/>
          <pc:sldMk cId="4142567852" sldId="394"/>
        </pc:sldMkLst>
        <pc:spChg chg="mod">
          <ac:chgData name="Mike B" userId="5c4bf6a326bf31f5" providerId="LiveId" clId="{12945C7A-A827-46CF-9E27-3E6D8BBF26E9}" dt="2021-02-22T04:07:36.365" v="8103" actId="114"/>
          <ac:spMkLst>
            <pc:docMk/>
            <pc:sldMk cId="4142567852" sldId="394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4:01:19.700" v="7956" actId="478"/>
          <ac:picMkLst>
            <pc:docMk/>
            <pc:sldMk cId="4142567852" sldId="394"/>
            <ac:picMk id="25602" creationId="{A2DF5775-FA1D-4B48-8840-61F13993004C}"/>
          </ac:picMkLst>
        </pc:picChg>
        <pc:picChg chg="add mod">
          <ac:chgData name="Mike B" userId="5c4bf6a326bf31f5" providerId="LiveId" clId="{12945C7A-A827-46CF-9E27-3E6D8BBF26E9}" dt="2021-02-22T04:02:52.988" v="7974" actId="1036"/>
          <ac:picMkLst>
            <pc:docMk/>
            <pc:sldMk cId="4142567852" sldId="394"/>
            <ac:picMk id="25604" creationId="{F531F7D2-2B04-49CF-9EE8-F41D23CEA3E3}"/>
          </ac:picMkLst>
        </pc:picChg>
        <pc:picChg chg="add mod">
          <ac:chgData name="Mike B" userId="5c4bf6a326bf31f5" providerId="LiveId" clId="{12945C7A-A827-46CF-9E27-3E6D8BBF26E9}" dt="2021-02-22T04:02:50.555" v="7969" actId="1036"/>
          <ac:picMkLst>
            <pc:docMk/>
            <pc:sldMk cId="4142567852" sldId="394"/>
            <ac:picMk id="25606" creationId="{88B1AE7D-2DD7-496D-AAD2-BCC934581564}"/>
          </ac:picMkLst>
        </pc:picChg>
      </pc:sldChg>
      <pc:sldChg chg="addSp delSp modSp add mod modAnim">
        <pc:chgData name="Mike B" userId="5c4bf6a326bf31f5" providerId="LiveId" clId="{12945C7A-A827-46CF-9E27-3E6D8BBF26E9}" dt="2021-02-22T01:43:30.929" v="6134"/>
        <pc:sldMkLst>
          <pc:docMk/>
          <pc:sldMk cId="2197577944" sldId="395"/>
        </pc:sldMkLst>
        <pc:spChg chg="add mod">
          <ac:chgData name="Mike B" userId="5c4bf6a326bf31f5" providerId="LiveId" clId="{12945C7A-A827-46CF-9E27-3E6D8BBF26E9}" dt="2021-02-22T01:43:22.435" v="6133" actId="1035"/>
          <ac:spMkLst>
            <pc:docMk/>
            <pc:sldMk cId="2197577944" sldId="395"/>
            <ac:spMk id="7" creationId="{3C785693-18B7-4217-9326-DE46A21AC0C6}"/>
          </ac:spMkLst>
        </pc:spChg>
        <pc:spChg chg="mod">
          <ac:chgData name="Mike B" userId="5c4bf6a326bf31f5" providerId="LiveId" clId="{12945C7A-A827-46CF-9E27-3E6D8BBF26E9}" dt="2021-02-22T01:39:28.353" v="6034" actId="20577"/>
          <ac:spMkLst>
            <pc:docMk/>
            <pc:sldMk cId="2197577944" sldId="395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2T01:40:17.047" v="6041" actId="478"/>
          <ac:spMkLst>
            <pc:docMk/>
            <pc:sldMk cId="2197577944" sldId="395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1:40:06.008" v="6038" actId="478"/>
          <ac:picMkLst>
            <pc:docMk/>
            <pc:sldMk cId="2197577944" sldId="395"/>
            <ac:picMk id="5" creationId="{AC1C360A-26F9-42E8-B26D-F0851D101FC5}"/>
          </ac:picMkLst>
        </pc:picChg>
        <pc:picChg chg="add mod">
          <ac:chgData name="Mike B" userId="5c4bf6a326bf31f5" providerId="LiveId" clId="{12945C7A-A827-46CF-9E27-3E6D8BBF26E9}" dt="2021-02-22T01:41:57.835" v="6054" actId="1076"/>
          <ac:picMkLst>
            <pc:docMk/>
            <pc:sldMk cId="2197577944" sldId="395"/>
            <ac:picMk id="6" creationId="{ABE3BC90-4FF1-4ACF-8F9A-DE6A0EC65166}"/>
          </ac:picMkLst>
        </pc:picChg>
        <pc:picChg chg="del">
          <ac:chgData name="Mike B" userId="5c4bf6a326bf31f5" providerId="LiveId" clId="{12945C7A-A827-46CF-9E27-3E6D8BBF26E9}" dt="2021-02-22T01:39:32.088" v="6036" actId="478"/>
          <ac:picMkLst>
            <pc:docMk/>
            <pc:sldMk cId="2197577944" sldId="395"/>
            <ac:picMk id="3074" creationId="{AC5175F1-E389-48BF-9D18-0E86EF9AF22A}"/>
          </ac:picMkLst>
        </pc:picChg>
      </pc:sldChg>
      <pc:sldChg chg="addSp delSp modSp add mod modAnim">
        <pc:chgData name="Mike B" userId="5c4bf6a326bf31f5" providerId="LiveId" clId="{12945C7A-A827-46CF-9E27-3E6D8BBF26E9}" dt="2021-02-22T01:45:44.792" v="6228" actId="1035"/>
        <pc:sldMkLst>
          <pc:docMk/>
          <pc:sldMk cId="2091025658" sldId="396"/>
        </pc:sldMkLst>
        <pc:spChg chg="add mod">
          <ac:chgData name="Mike B" userId="5c4bf6a326bf31f5" providerId="LiveId" clId="{12945C7A-A827-46CF-9E27-3E6D8BBF26E9}" dt="2021-02-22T01:45:44.792" v="6228" actId="1035"/>
          <ac:spMkLst>
            <pc:docMk/>
            <pc:sldMk cId="2091025658" sldId="396"/>
            <ac:spMk id="5" creationId="{6850A30B-2E46-4D24-80AA-C8A8C07991AA}"/>
          </ac:spMkLst>
        </pc:spChg>
        <pc:spChg chg="mod">
          <ac:chgData name="Mike B" userId="5c4bf6a326bf31f5" providerId="LiveId" clId="{12945C7A-A827-46CF-9E27-3E6D8BBF26E9}" dt="2021-02-22T01:40:35.490" v="6050" actId="20577"/>
          <ac:spMkLst>
            <pc:docMk/>
            <pc:sldMk cId="2091025658" sldId="396"/>
            <ac:spMk id="118786" creationId="{00000000-0000-0000-0000-000000000000}"/>
          </ac:spMkLst>
        </pc:spChg>
        <pc:picChg chg="add mod">
          <ac:chgData name="Mike B" userId="5c4bf6a326bf31f5" providerId="LiveId" clId="{12945C7A-A827-46CF-9E27-3E6D8BBF26E9}" dt="2021-02-22T01:43:39.836" v="6135" actId="1076"/>
          <ac:picMkLst>
            <pc:docMk/>
            <pc:sldMk cId="2091025658" sldId="396"/>
            <ac:picMk id="4" creationId="{D28F04E9-BC81-4D39-AFF4-01FD2E171272}"/>
          </ac:picMkLst>
        </pc:picChg>
        <pc:picChg chg="del">
          <ac:chgData name="Mike B" userId="5c4bf6a326bf31f5" providerId="LiveId" clId="{12945C7A-A827-46CF-9E27-3E6D8BBF26E9}" dt="2021-02-22T01:40:46.344" v="6051" actId="478"/>
          <ac:picMkLst>
            <pc:docMk/>
            <pc:sldMk cId="2091025658" sldId="396"/>
            <ac:picMk id="6" creationId="{ABE3BC90-4FF1-4ACF-8F9A-DE6A0EC65166}"/>
          </ac:picMkLst>
        </pc:picChg>
      </pc:sldChg>
      <pc:sldChg chg="modSp add mod">
        <pc:chgData name="Mike B" userId="5c4bf6a326bf31f5" providerId="LiveId" clId="{12945C7A-A827-46CF-9E27-3E6D8BBF26E9}" dt="2021-02-22T04:50:11.912" v="10715" actId="20577"/>
        <pc:sldMkLst>
          <pc:docMk/>
          <pc:sldMk cId="1031395241" sldId="397"/>
        </pc:sldMkLst>
        <pc:spChg chg="mod">
          <ac:chgData name="Mike B" userId="5c4bf6a326bf31f5" providerId="LiveId" clId="{12945C7A-A827-46CF-9E27-3E6D8BBF26E9}" dt="2021-02-22T01:49:55.125" v="6442" actId="20577"/>
          <ac:spMkLst>
            <pc:docMk/>
            <pc:sldMk cId="1031395241" sldId="39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0:11.912" v="10715" actId="20577"/>
          <ac:spMkLst>
            <pc:docMk/>
            <pc:sldMk cId="1031395241" sldId="397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56:30.039" v="11355" actId="313"/>
        <pc:sldMkLst>
          <pc:docMk/>
          <pc:sldMk cId="2995682161" sldId="398"/>
        </pc:sldMkLst>
        <pc:spChg chg="mod">
          <ac:chgData name="Mike B" userId="5c4bf6a326bf31f5" providerId="LiveId" clId="{12945C7A-A827-46CF-9E27-3E6D8BBF26E9}" dt="2021-02-22T01:51:31.460" v="6472" actId="20577"/>
          <ac:spMkLst>
            <pc:docMk/>
            <pc:sldMk cId="2995682161" sldId="39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6:30.039" v="11355" actId="313"/>
          <ac:spMkLst>
            <pc:docMk/>
            <pc:sldMk cId="2995682161" sldId="39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4:42:11.484" v="10129" actId="20577"/>
        <pc:sldMkLst>
          <pc:docMk/>
          <pc:sldMk cId="1880314613" sldId="399"/>
        </pc:sldMkLst>
        <pc:spChg chg="mod">
          <ac:chgData name="Mike B" userId="5c4bf6a326bf31f5" providerId="LiveId" clId="{12945C7A-A827-46CF-9E27-3E6D8BBF26E9}" dt="2021-02-22T01:51:39.388" v="6492" actId="20577"/>
          <ac:spMkLst>
            <pc:docMk/>
            <pc:sldMk cId="1880314613" sldId="39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42:11.484" v="10129" actId="20577"/>
          <ac:spMkLst>
            <pc:docMk/>
            <pc:sldMk cId="1880314613" sldId="399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48:08.219" v="14020" actId="404"/>
        <pc:sldMkLst>
          <pc:docMk/>
          <pc:sldMk cId="3453158775" sldId="400"/>
        </pc:sldMkLst>
        <pc:spChg chg="mod">
          <ac:chgData name="Mike B" userId="5c4bf6a326bf31f5" providerId="LiveId" clId="{12945C7A-A827-46CF-9E27-3E6D8BBF26E9}" dt="2021-02-22T01:51:49.853" v="6510" actId="20577"/>
          <ac:spMkLst>
            <pc:docMk/>
            <pc:sldMk cId="3453158775" sldId="40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8:08.219" v="14020" actId="404"/>
          <ac:spMkLst>
            <pc:docMk/>
            <pc:sldMk cId="3453158775" sldId="40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13:48.070" v="12086" actId="113"/>
        <pc:sldMkLst>
          <pc:docMk/>
          <pc:sldMk cId="481810420" sldId="401"/>
        </pc:sldMkLst>
        <pc:spChg chg="mod">
          <ac:chgData name="Mike B" userId="5c4bf6a326bf31f5" providerId="LiveId" clId="{12945C7A-A827-46CF-9E27-3E6D8BBF26E9}" dt="2021-02-22T01:53:05.552" v="6534" actId="20577"/>
          <ac:spMkLst>
            <pc:docMk/>
            <pc:sldMk cId="481810420" sldId="40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3:48.070" v="12086" actId="113"/>
          <ac:spMkLst>
            <pc:docMk/>
            <pc:sldMk cId="481810420" sldId="401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8:19.222" v="12574"/>
        <pc:sldMkLst>
          <pc:docMk/>
          <pc:sldMk cId="2904931866" sldId="402"/>
        </pc:sldMkLst>
        <pc:spChg chg="mod">
          <ac:chgData name="Mike B" userId="5c4bf6a326bf31f5" providerId="LiveId" clId="{12945C7A-A827-46CF-9E27-3E6D8BBF26E9}" dt="2021-02-22T01:53:14.602" v="6544" actId="20577"/>
          <ac:spMkLst>
            <pc:docMk/>
            <pc:sldMk cId="2904931866" sldId="40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8:02.508" v="12573" actId="207"/>
          <ac:spMkLst>
            <pc:docMk/>
            <pc:sldMk cId="2904931866" sldId="402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5:59:41.127" v="14551" actId="207"/>
        <pc:sldMkLst>
          <pc:docMk/>
          <pc:sldMk cId="748917724" sldId="403"/>
        </pc:sldMkLst>
        <pc:spChg chg="mod">
          <ac:chgData name="Mike B" userId="5c4bf6a326bf31f5" providerId="LiveId" clId="{12945C7A-A827-46CF-9E27-3E6D8BBF26E9}" dt="2021-02-22T03:30:36.446" v="7736" actId="20577"/>
          <ac:spMkLst>
            <pc:docMk/>
            <pc:sldMk cId="748917724" sldId="40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41.127" v="14551" actId="207"/>
          <ac:spMkLst>
            <pc:docMk/>
            <pc:sldMk cId="748917724" sldId="40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2:08:33.099" v="6899" actId="478"/>
        <pc:sldMkLst>
          <pc:docMk/>
          <pc:sldMk cId="809038985" sldId="404"/>
        </pc:sldMkLst>
        <pc:spChg chg="del mod">
          <ac:chgData name="Mike B" userId="5c4bf6a326bf31f5" providerId="LiveId" clId="{12945C7A-A827-46CF-9E27-3E6D8BBF26E9}" dt="2021-02-22T02:08:33.099" v="6899" actId="478"/>
          <ac:spMkLst>
            <pc:docMk/>
            <pc:sldMk cId="809038985" sldId="404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2:08:30.767" v="6898" actId="1076"/>
          <ac:picMkLst>
            <pc:docMk/>
            <pc:sldMk cId="809038985" sldId="404"/>
            <ac:picMk id="4" creationId="{65DF8CE7-9E76-459B-8823-D1CE0926B408}"/>
          </ac:picMkLst>
        </pc:picChg>
      </pc:sldChg>
      <pc:sldChg chg="modSp add modAnim">
        <pc:chgData name="Mike B" userId="5c4bf6a326bf31f5" providerId="LiveId" clId="{12945C7A-A827-46CF-9E27-3E6D8BBF26E9}" dt="2021-02-22T05:59:59.393" v="14554" actId="207"/>
        <pc:sldMkLst>
          <pc:docMk/>
          <pc:sldMk cId="2541846438" sldId="405"/>
        </pc:sldMkLst>
        <pc:spChg chg="mod">
          <ac:chgData name="Mike B" userId="5c4bf6a326bf31f5" providerId="LiveId" clId="{12945C7A-A827-46CF-9E27-3E6D8BBF26E9}" dt="2021-02-22T05:59:59.393" v="14554" actId="207"/>
          <ac:spMkLst>
            <pc:docMk/>
            <pc:sldMk cId="2541846438" sldId="405"/>
            <ac:spMk id="118787" creationId="{00000000-0000-0000-0000-000000000000}"/>
          </ac:spMkLst>
        </pc:spChg>
      </pc:sldChg>
      <pc:sldChg chg="new del">
        <pc:chgData name="Mike B" userId="5c4bf6a326bf31f5" providerId="LiveId" clId="{12945C7A-A827-46CF-9E27-3E6D8BBF26E9}" dt="2021-02-22T03:04:18.810" v="6901" actId="680"/>
        <pc:sldMkLst>
          <pc:docMk/>
          <pc:sldMk cId="2839899857" sldId="405"/>
        </pc:sldMkLst>
      </pc:sldChg>
      <pc:sldChg chg="modSp add mod ord modAnim">
        <pc:chgData name="Mike B" userId="5c4bf6a326bf31f5" providerId="LiveId" clId="{12945C7A-A827-46CF-9E27-3E6D8BBF26E9}" dt="2021-02-22T06:00:04.285" v="14555" actId="207"/>
        <pc:sldMkLst>
          <pc:docMk/>
          <pc:sldMk cId="1493681060" sldId="406"/>
        </pc:sldMkLst>
        <pc:spChg chg="mod">
          <ac:chgData name="Mike B" userId="5c4bf6a326bf31f5" providerId="LiveId" clId="{12945C7A-A827-46CF-9E27-3E6D8BBF26E9}" dt="2021-02-22T03:11:03.547" v="7066" actId="20577"/>
          <ac:spMkLst>
            <pc:docMk/>
            <pc:sldMk cId="1493681060" sldId="40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4.285" v="14555" actId="207"/>
          <ac:spMkLst>
            <pc:docMk/>
            <pc:sldMk cId="1493681060" sldId="40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6:00:08.795" v="14556" actId="207"/>
        <pc:sldMkLst>
          <pc:docMk/>
          <pc:sldMk cId="4065525516" sldId="407"/>
        </pc:sldMkLst>
        <pc:spChg chg="mod">
          <ac:chgData name="Mike B" userId="5c4bf6a326bf31f5" providerId="LiveId" clId="{12945C7A-A827-46CF-9E27-3E6D8BBF26E9}" dt="2021-02-22T03:11:29.641" v="7127" actId="20577"/>
          <ac:spMkLst>
            <pc:docMk/>
            <pc:sldMk cId="4065525516" sldId="40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8.795" v="14556" actId="207"/>
          <ac:spMkLst>
            <pc:docMk/>
            <pc:sldMk cId="4065525516" sldId="407"/>
            <ac:spMk id="118787" creationId="{00000000-0000-0000-0000-000000000000}"/>
          </ac:spMkLst>
        </pc:spChg>
      </pc:sldChg>
      <pc:sldChg chg="modSp add">
        <pc:chgData name="Mike B" userId="5c4bf6a326bf31f5" providerId="LiveId" clId="{12945C7A-A827-46CF-9E27-3E6D8BBF26E9}" dt="2021-02-22T05:59:55.807" v="14553" actId="207"/>
        <pc:sldMkLst>
          <pc:docMk/>
          <pc:sldMk cId="2884384314" sldId="408"/>
        </pc:sldMkLst>
        <pc:spChg chg="mod">
          <ac:chgData name="Mike B" userId="5c4bf6a326bf31f5" providerId="LiveId" clId="{12945C7A-A827-46CF-9E27-3E6D8BBF26E9}" dt="2021-02-22T05:59:55.807" v="14553" actId="207"/>
          <ac:spMkLst>
            <pc:docMk/>
            <pc:sldMk cId="2884384314" sldId="40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59:50.809" v="14552" actId="207"/>
        <pc:sldMkLst>
          <pc:docMk/>
          <pc:sldMk cId="782311710" sldId="409"/>
        </pc:sldMkLst>
        <pc:spChg chg="mod">
          <ac:chgData name="Mike B" userId="5c4bf6a326bf31f5" providerId="LiveId" clId="{12945C7A-A827-46CF-9E27-3E6D8BBF26E9}" dt="2021-02-22T03:12:02.416" v="7165" actId="20577"/>
          <ac:spMkLst>
            <pc:docMk/>
            <pc:sldMk cId="782311710" sldId="40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50.809" v="14552" actId="207"/>
          <ac:spMkLst>
            <pc:docMk/>
            <pc:sldMk cId="782311710" sldId="409"/>
            <ac:spMk id="118787" creationId="{00000000-0000-0000-0000-000000000000}"/>
          </ac:spMkLst>
        </pc:spChg>
      </pc:sldChg>
      <pc:sldChg chg="modSp add mod ord">
        <pc:chgData name="Mike B" userId="5c4bf6a326bf31f5" providerId="LiveId" clId="{12945C7A-A827-46CF-9E27-3E6D8BBF26E9}" dt="2021-02-22T05:34:08.051" v="13983" actId="20577"/>
        <pc:sldMkLst>
          <pc:docMk/>
          <pc:sldMk cId="2207373313" sldId="410"/>
        </pc:sldMkLst>
        <pc:spChg chg="mod">
          <ac:chgData name="Mike B" userId="5c4bf6a326bf31f5" providerId="LiveId" clId="{12945C7A-A827-46CF-9E27-3E6D8BBF26E9}" dt="2021-02-22T03:17:54.039" v="7550"/>
          <ac:spMkLst>
            <pc:docMk/>
            <pc:sldMk cId="2207373313" sldId="41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34:08.051" v="13983" actId="20577"/>
          <ac:spMkLst>
            <pc:docMk/>
            <pc:sldMk cId="2207373313" sldId="41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56:01.304" v="14547" actId="11"/>
        <pc:sldMkLst>
          <pc:docMk/>
          <pc:sldMk cId="1530070045" sldId="411"/>
        </pc:sldMkLst>
        <pc:spChg chg="mod">
          <ac:chgData name="Mike B" userId="5c4bf6a326bf31f5" providerId="LiveId" clId="{12945C7A-A827-46CF-9E27-3E6D8BBF26E9}" dt="2021-02-22T03:18:08.125" v="7552"/>
          <ac:spMkLst>
            <pc:docMk/>
            <pc:sldMk cId="1530070045" sldId="41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6:01.304" v="14547" actId="11"/>
          <ac:spMkLst>
            <pc:docMk/>
            <pc:sldMk cId="1530070045" sldId="411"/>
            <ac:spMk id="118787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41:38.177" v="13984" actId="2696"/>
        <pc:sldMkLst>
          <pc:docMk/>
          <pc:sldMk cId="3339005295" sldId="412"/>
        </pc:sldMkLst>
        <pc:spChg chg="mod">
          <ac:chgData name="Mike B" userId="5c4bf6a326bf31f5" providerId="LiveId" clId="{12945C7A-A827-46CF-9E27-3E6D8BBF26E9}" dt="2021-02-22T03:18:17.109" v="7554"/>
          <ac:spMkLst>
            <pc:docMk/>
            <pc:sldMk cId="3339005295" sldId="412"/>
            <ac:spMk id="118786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57:42.904" v="14548" actId="47"/>
        <pc:sldMkLst>
          <pc:docMk/>
          <pc:sldMk cId="324772512" sldId="413"/>
        </pc:sldMkLst>
        <pc:spChg chg="mod">
          <ac:chgData name="Mike B" userId="5c4bf6a326bf31f5" providerId="LiveId" clId="{12945C7A-A827-46CF-9E27-3E6D8BBF26E9}" dt="2021-02-22T03:18:27.097" v="7556"/>
          <ac:spMkLst>
            <pc:docMk/>
            <pc:sldMk cId="324772512" sldId="413"/>
            <ac:spMk id="118786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3:56.391" v="13995" actId="20577"/>
        <pc:sldMkLst>
          <pc:docMk/>
          <pc:sldMk cId="3518937777" sldId="414"/>
        </pc:sldMkLst>
        <pc:spChg chg="mod">
          <ac:chgData name="Mike B" userId="5c4bf6a326bf31f5" providerId="LiveId" clId="{12945C7A-A827-46CF-9E27-3E6D8BBF26E9}" dt="2021-02-22T03:18:45.534" v="7558"/>
          <ac:spMkLst>
            <pc:docMk/>
            <pc:sldMk cId="3518937777" sldId="414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3:56.391" v="13995" actId="20577"/>
          <ac:spMkLst>
            <pc:docMk/>
            <pc:sldMk cId="3518937777" sldId="414"/>
            <ac:spMk id="118787" creationId="{00000000-0000-0000-0000-000000000000}"/>
          </ac:spMkLst>
        </pc:spChg>
        <pc:picChg chg="add del mod modCrop">
          <ac:chgData name="Mike B" userId="5c4bf6a326bf31f5" providerId="LiveId" clId="{12945C7A-A827-46CF-9E27-3E6D8BBF26E9}" dt="2021-02-22T05:43:46.816" v="13991" actId="478"/>
          <ac:picMkLst>
            <pc:docMk/>
            <pc:sldMk cId="3518937777" sldId="414"/>
            <ac:picMk id="2" creationId="{7F9A6434-484C-415F-92FC-BF7401510F59}"/>
          </ac:picMkLst>
        </pc:picChg>
        <pc:picChg chg="add mod">
          <ac:chgData name="Mike B" userId="5c4bf6a326bf31f5" providerId="LiveId" clId="{12945C7A-A827-46CF-9E27-3E6D8BBF26E9}" dt="2021-02-22T05:43:54.102" v="13994" actId="1076"/>
          <ac:picMkLst>
            <pc:docMk/>
            <pc:sldMk cId="3518937777" sldId="414"/>
            <ac:picMk id="3" creationId="{56E5247D-8D40-4F7B-BEC6-3F8479CA647A}"/>
          </ac:picMkLst>
        </pc:picChg>
      </pc:sldChg>
      <pc:sldChg chg="modSp add mod">
        <pc:chgData name="Mike B" userId="5c4bf6a326bf31f5" providerId="LiveId" clId="{12945C7A-A827-46CF-9E27-3E6D8BBF26E9}" dt="2021-02-22T06:00:13.742" v="14557" actId="207"/>
        <pc:sldMkLst>
          <pc:docMk/>
          <pc:sldMk cId="405960990" sldId="415"/>
        </pc:sldMkLst>
        <pc:spChg chg="mod">
          <ac:chgData name="Mike B" userId="5c4bf6a326bf31f5" providerId="LiveId" clId="{12945C7A-A827-46CF-9E27-3E6D8BBF26E9}" dt="2021-02-22T03:29:00.848" v="7708" actId="20577"/>
          <ac:spMkLst>
            <pc:docMk/>
            <pc:sldMk cId="405960990" sldId="41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13.742" v="14557" actId="207"/>
          <ac:spMkLst>
            <pc:docMk/>
            <pc:sldMk cId="405960990" sldId="415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17:14.303" v="9067" actId="20577"/>
        <pc:sldMkLst>
          <pc:docMk/>
          <pc:sldMk cId="2584877679" sldId="416"/>
        </pc:sldMkLst>
        <pc:spChg chg="mod">
          <ac:chgData name="Mike B" userId="5c4bf6a326bf31f5" providerId="LiveId" clId="{12945C7A-A827-46CF-9E27-3E6D8BBF26E9}" dt="2021-02-22T04:17:14.303" v="9067" actId="20577"/>
          <ac:spMkLst>
            <pc:docMk/>
            <pc:sldMk cId="2584877679" sldId="41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1:41.732" v="12032"/>
        <pc:sldMkLst>
          <pc:docMk/>
          <pc:sldMk cId="3705536975" sldId="417"/>
        </pc:sldMkLst>
        <pc:spChg chg="mod">
          <ac:chgData name="Mike B" userId="5c4bf6a326bf31f5" providerId="LiveId" clId="{12945C7A-A827-46CF-9E27-3E6D8BBF26E9}" dt="2021-02-22T05:11:19.414" v="12031" actId="20577"/>
          <ac:spMkLst>
            <pc:docMk/>
            <pc:sldMk cId="3705536975" sldId="417"/>
            <ac:spMk id="118787" creationId="{00000000-0000-0000-0000-000000000000}"/>
          </ac:spMkLst>
        </pc:spChg>
      </pc:sldChg>
      <pc:sldChg chg="modSp add modAnim">
        <pc:chgData name="Mike B" userId="5c4bf6a326bf31f5" providerId="LiveId" clId="{12945C7A-A827-46CF-9E27-3E6D8BBF26E9}" dt="2021-02-22T05:29:26.781" v="13558"/>
        <pc:sldMkLst>
          <pc:docMk/>
          <pc:sldMk cId="913647142" sldId="418"/>
        </pc:sldMkLst>
        <pc:spChg chg="mod">
          <ac:chgData name="Mike B" userId="5c4bf6a326bf31f5" providerId="LiveId" clId="{12945C7A-A827-46CF-9E27-3E6D8BBF26E9}" dt="2021-02-22T05:28:52.387" v="13556" actId="20577"/>
          <ac:spMkLst>
            <pc:docMk/>
            <pc:sldMk cId="913647142" sldId="418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5:41.781" v="14007" actId="1076"/>
        <pc:sldMkLst>
          <pc:docMk/>
          <pc:sldMk cId="1909264245" sldId="419"/>
        </pc:sldMkLst>
        <pc:picChg chg="add del mod modCrop">
          <ac:chgData name="Mike B" userId="5c4bf6a326bf31f5" providerId="LiveId" clId="{12945C7A-A827-46CF-9E27-3E6D8BBF26E9}" dt="2021-02-22T05:45:34.607" v="14004" actId="478"/>
          <ac:picMkLst>
            <pc:docMk/>
            <pc:sldMk cId="1909264245" sldId="419"/>
            <ac:picMk id="2" creationId="{8C97FB75-D96F-494F-A541-E0541CC708C5}"/>
          </ac:picMkLst>
        </pc:picChg>
        <pc:picChg chg="del">
          <ac:chgData name="Mike B" userId="5c4bf6a326bf31f5" providerId="LiveId" clId="{12945C7A-A827-46CF-9E27-3E6D8BBF26E9}" dt="2021-02-22T05:45:09.049" v="13997" actId="478"/>
          <ac:picMkLst>
            <pc:docMk/>
            <pc:sldMk cId="1909264245" sldId="419"/>
            <ac:picMk id="3" creationId="{56E5247D-8D40-4F7B-BEC6-3F8479CA647A}"/>
          </ac:picMkLst>
        </pc:picChg>
        <pc:picChg chg="add mod">
          <ac:chgData name="Mike B" userId="5c4bf6a326bf31f5" providerId="LiveId" clId="{12945C7A-A827-46CF-9E27-3E6D8BBF26E9}" dt="2021-02-22T05:45:41.781" v="14007" actId="1076"/>
          <ac:picMkLst>
            <pc:docMk/>
            <pc:sldMk cId="1909264245" sldId="419"/>
            <ac:picMk id="4" creationId="{9D1C4298-4272-41DE-9BB3-D58E74F77DEA}"/>
          </ac:picMkLst>
        </pc:picChg>
      </pc:sldChg>
      <pc:sldChg chg="addSp delSp modSp add mod">
        <pc:chgData name="Mike B" userId="5c4bf6a326bf31f5" providerId="LiveId" clId="{12945C7A-A827-46CF-9E27-3E6D8BBF26E9}" dt="2021-02-22T05:46:48.623" v="14017" actId="1076"/>
        <pc:sldMkLst>
          <pc:docMk/>
          <pc:sldMk cId="3306923412" sldId="420"/>
        </pc:sldMkLst>
        <pc:picChg chg="add mod modCrop">
          <ac:chgData name="Mike B" userId="5c4bf6a326bf31f5" providerId="LiveId" clId="{12945C7A-A827-46CF-9E27-3E6D8BBF26E9}" dt="2021-02-22T05:46:48.623" v="14017" actId="1076"/>
          <ac:picMkLst>
            <pc:docMk/>
            <pc:sldMk cId="3306923412" sldId="420"/>
            <ac:picMk id="2" creationId="{A833BA5A-6F18-49F1-840B-BEBA54314144}"/>
          </ac:picMkLst>
        </pc:picChg>
        <pc:picChg chg="del">
          <ac:chgData name="Mike B" userId="5c4bf6a326bf31f5" providerId="LiveId" clId="{12945C7A-A827-46CF-9E27-3E6D8BBF26E9}" dt="2021-02-22T05:46:23.119" v="14009" actId="478"/>
          <ac:picMkLst>
            <pc:docMk/>
            <pc:sldMk cId="3306923412" sldId="420"/>
            <ac:picMk id="4" creationId="{9D1C4298-4272-41DE-9BB3-D58E74F77DEA}"/>
          </ac:picMkLst>
        </pc:picChg>
      </pc:sldChg>
    </pc:docChg>
  </pc:docChgLst>
  <pc:docChgLst>
    <pc:chgData name="Mike B" userId="5c4bf6a326bf31f5" providerId="LiveId" clId="{3432D430-2FD5-4C55-B9AB-5F320ADAA244}"/>
    <pc:docChg chg="modSld">
      <pc:chgData name="Mike B" userId="5c4bf6a326bf31f5" providerId="LiveId" clId="{3432D430-2FD5-4C55-B9AB-5F320ADAA244}" dt="2022-02-21T17:18:01.634" v="67" actId="20577"/>
      <pc:docMkLst>
        <pc:docMk/>
      </pc:docMkLst>
      <pc:sldChg chg="modSp mod">
        <pc:chgData name="Mike B" userId="5c4bf6a326bf31f5" providerId="LiveId" clId="{3432D430-2FD5-4C55-B9AB-5F320ADAA244}" dt="2022-02-12T20:23:00.273" v="10" actId="20577"/>
        <pc:sldMkLst>
          <pc:docMk/>
          <pc:sldMk cId="3723772096" sldId="461"/>
        </pc:sldMkLst>
        <pc:spChg chg="mod">
          <ac:chgData name="Mike B" userId="5c4bf6a326bf31f5" providerId="LiveId" clId="{3432D430-2FD5-4C55-B9AB-5F320ADAA244}" dt="2022-02-12T20:23:00.273" v="10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12T20:23:21.673" v="11" actId="20577"/>
        <pc:sldMkLst>
          <pc:docMk/>
          <pc:sldMk cId="881136697" sldId="529"/>
        </pc:sldMkLst>
        <pc:spChg chg="mod">
          <ac:chgData name="Mike B" userId="5c4bf6a326bf31f5" providerId="LiveId" clId="{3432D430-2FD5-4C55-B9AB-5F320ADAA244}" dt="2022-02-12T20:23:21.673" v="11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33.498" v="39" actId="20577"/>
        <pc:sldMkLst>
          <pc:docMk/>
          <pc:sldMk cId="834623402" sldId="547"/>
        </pc:sldMkLst>
        <pc:spChg chg="mod">
          <ac:chgData name="Mike B" userId="5c4bf6a326bf31f5" providerId="LiveId" clId="{3432D430-2FD5-4C55-B9AB-5F320ADAA244}" dt="2022-02-12T20:25:33.498" v="39" actId="20577"/>
          <ac:spMkLst>
            <pc:docMk/>
            <pc:sldMk cId="834623402" sldId="547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57.985" v="51" actId="20577"/>
        <pc:sldMkLst>
          <pc:docMk/>
          <pc:sldMk cId="3625575901" sldId="551"/>
        </pc:sldMkLst>
        <pc:spChg chg="mod">
          <ac:chgData name="Mike B" userId="5c4bf6a326bf31f5" providerId="LiveId" clId="{3432D430-2FD5-4C55-B9AB-5F320ADAA244}" dt="2022-02-12T20:25:57.985" v="51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modSp modAnim">
        <pc:chgData name="Mike B" userId="5c4bf6a326bf31f5" providerId="LiveId" clId="{3432D430-2FD5-4C55-B9AB-5F320ADAA244}" dt="2022-02-12T20:27:24.449" v="59" actId="20577"/>
        <pc:sldMkLst>
          <pc:docMk/>
          <pc:sldMk cId="3749001237" sldId="633"/>
        </pc:sldMkLst>
        <pc:spChg chg="mod">
          <ac:chgData name="Mike B" userId="5c4bf6a326bf31f5" providerId="LiveId" clId="{3432D430-2FD5-4C55-B9AB-5F320ADAA244}" dt="2022-02-12T20:27:24.449" v="59" actId="20577"/>
          <ac:spMkLst>
            <pc:docMk/>
            <pc:sldMk cId="3749001237" sldId="633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21T17:18:01.634" v="67" actId="20577"/>
        <pc:sldMkLst>
          <pc:docMk/>
          <pc:sldMk cId="2691135494" sldId="778"/>
        </pc:sldMkLst>
        <pc:spChg chg="mod">
          <ac:chgData name="Mike B" userId="5c4bf6a326bf31f5" providerId="LiveId" clId="{3432D430-2FD5-4C55-B9AB-5F320ADAA244}" dt="2022-02-21T17:18:01.634" v="67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15.286" v="63" actId="20577"/>
        <pc:sldMkLst>
          <pc:docMk/>
          <pc:sldMk cId="494230690" sldId="780"/>
        </pc:sldMkLst>
        <pc:spChg chg="mod">
          <ac:chgData name="Mike B" userId="5c4bf6a326bf31f5" providerId="LiveId" clId="{3432D430-2FD5-4C55-B9AB-5F320ADAA244}" dt="2022-02-12T20:29:15.286" v="63" actId="20577"/>
          <ac:spMkLst>
            <pc:docMk/>
            <pc:sldMk cId="494230690" sldId="780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22.156" v="66" actId="20577"/>
        <pc:sldMkLst>
          <pc:docMk/>
          <pc:sldMk cId="184063669" sldId="782"/>
        </pc:sldMkLst>
        <pc:spChg chg="mod">
          <ac:chgData name="Mike B" userId="5c4bf6a326bf31f5" providerId="LiveId" clId="{3432D430-2FD5-4C55-B9AB-5F320ADAA244}" dt="2022-02-12T20:29:22.156" v="66" actId="20577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76DDEA14-774A-4263-9F62-41BDB638666F}"/>
    <pc:docChg chg="undo custSel addSld delSld modSld">
      <pc:chgData name="Mike B" userId="5c4bf6a326bf31f5" providerId="LiveId" clId="{76DDEA14-774A-4263-9F62-41BDB638666F}" dt="2025-01-08T17:34:27.689" v="776" actId="5793"/>
      <pc:docMkLst>
        <pc:docMk/>
      </pc:docMkLst>
      <pc:sldChg chg="modSp mod">
        <pc:chgData name="Mike B" userId="5c4bf6a326bf31f5" providerId="LiveId" clId="{76DDEA14-774A-4263-9F62-41BDB638666F}" dt="2025-01-08T17:07:53.029" v="109" actId="20577"/>
        <pc:sldMkLst>
          <pc:docMk/>
          <pc:sldMk cId="0" sldId="256"/>
        </pc:sldMkLst>
        <pc:spChg chg="mod">
          <ac:chgData name="Mike B" userId="5c4bf6a326bf31f5" providerId="LiveId" clId="{76DDEA14-774A-4263-9F62-41BDB638666F}" dt="2025-01-03T01:30:47.274" v="33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76DDEA14-774A-4263-9F62-41BDB638666F}" dt="2025-01-08T17:07:53.029" v="109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09:24.385" v="138" actId="113"/>
        <pc:sldMkLst>
          <pc:docMk/>
          <pc:sldMk cId="0" sldId="287"/>
        </pc:sldMkLst>
        <pc:spChg chg="mod">
          <ac:chgData name="Mike B" userId="5c4bf6a326bf31f5" providerId="LiveId" clId="{76DDEA14-774A-4263-9F62-41BDB638666F}" dt="2025-01-08T17:09:24.385" v="138" actId="113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11:58.783" v="229" actId="20577"/>
        <pc:sldMkLst>
          <pc:docMk/>
          <pc:sldMk cId="1782408873" sldId="342"/>
        </pc:sldMkLst>
        <pc:spChg chg="mod">
          <ac:chgData name="Mike B" userId="5c4bf6a326bf31f5" providerId="LiveId" clId="{76DDEA14-774A-4263-9F62-41BDB638666F}" dt="2025-01-03T01:32:08.225" v="8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6DDEA14-774A-4263-9F62-41BDB638666F}" dt="2025-01-08T17:11:58.783" v="229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add mod">
        <pc:chgData name="Mike B" userId="5c4bf6a326bf31f5" providerId="LiveId" clId="{76DDEA14-774A-4263-9F62-41BDB638666F}" dt="2025-01-08T17:11:44.916" v="200" actId="20577"/>
        <pc:sldMkLst>
          <pc:docMk/>
          <pc:sldMk cId="1183369332" sldId="343"/>
        </pc:sldMkLst>
        <pc:spChg chg="mod">
          <ac:chgData name="Mike B" userId="5c4bf6a326bf31f5" providerId="LiveId" clId="{76DDEA14-774A-4263-9F62-41BDB638666F}" dt="2025-01-08T17:11:44.916" v="200" actId="20577"/>
          <ac:spMkLst>
            <pc:docMk/>
            <pc:sldMk cId="1183369332" sldId="343"/>
            <ac:spMk id="118787" creationId="{00000000-0000-0000-0000-000000000000}"/>
          </ac:spMkLst>
        </pc:spChg>
      </pc:sldChg>
      <pc:sldChg chg="add">
        <pc:chgData name="Mike B" userId="5c4bf6a326bf31f5" providerId="LiveId" clId="{76DDEA14-774A-4263-9F62-41BDB638666F}" dt="2025-01-08T17:10:28.173" v="140"/>
        <pc:sldMkLst>
          <pc:docMk/>
          <pc:sldMk cId="2010995209" sldId="359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529469595" sldId="360"/>
        </pc:sldMkLst>
      </pc:sldChg>
      <pc:sldChg chg="modSp mod">
        <pc:chgData name="Mike B" userId="5c4bf6a326bf31f5" providerId="LiveId" clId="{76DDEA14-774A-4263-9F62-41BDB638666F}" dt="2025-01-08T17:34:27.689" v="776" actId="5793"/>
        <pc:sldMkLst>
          <pc:docMk/>
          <pc:sldMk cId="3710951061" sldId="361"/>
        </pc:sldMkLst>
        <pc:spChg chg="mod">
          <ac:chgData name="Mike B" userId="5c4bf6a326bf31f5" providerId="LiveId" clId="{76DDEA14-774A-4263-9F62-41BDB638666F}" dt="2025-01-08T17:34:27.689" v="776" actId="5793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30:11.056" v="3" actId="2696"/>
        <pc:sldMkLst>
          <pc:docMk/>
          <pc:sldMk cId="2370785148" sldId="380"/>
        </pc:sldMkLst>
      </pc:sldChg>
      <pc:sldChg chg="modSp modAnim">
        <pc:chgData name="Mike B" userId="5c4bf6a326bf31f5" providerId="LiveId" clId="{76DDEA14-774A-4263-9F62-41BDB638666F}" dt="2025-01-08T17:12:41.775" v="231" actId="20577"/>
        <pc:sldMkLst>
          <pc:docMk/>
          <pc:sldMk cId="3723772096" sldId="461"/>
        </pc:sldMkLst>
        <pc:spChg chg="mod">
          <ac:chgData name="Mike B" userId="5c4bf6a326bf31f5" providerId="LiveId" clId="{76DDEA14-774A-4263-9F62-41BDB638666F}" dt="2025-01-08T17:12:41.775" v="231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2:53.469" v="232"/>
        <pc:sldMkLst>
          <pc:docMk/>
          <pc:sldMk cId="1059591430" sldId="527"/>
        </pc:sldMkLst>
      </pc:sldChg>
      <pc:sldChg chg="modSp">
        <pc:chgData name="Mike B" userId="5c4bf6a326bf31f5" providerId="LiveId" clId="{76DDEA14-774A-4263-9F62-41BDB638666F}" dt="2025-01-08T17:13:20.664" v="256" actId="20577"/>
        <pc:sldMkLst>
          <pc:docMk/>
          <pc:sldMk cId="881136697" sldId="529"/>
        </pc:sldMkLst>
        <pc:spChg chg="mod">
          <ac:chgData name="Mike B" userId="5c4bf6a326bf31f5" providerId="LiveId" clId="{76DDEA14-774A-4263-9F62-41BDB638666F}" dt="2025-01-08T17:13:20.664" v="256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4:42.790" v="260"/>
        <pc:sldMkLst>
          <pc:docMk/>
          <pc:sldMk cId="3582481671" sldId="541"/>
        </pc:sldMkLst>
      </pc:sldChg>
      <pc:sldChg chg="modSp mod">
        <pc:chgData name="Mike B" userId="5c4bf6a326bf31f5" providerId="LiveId" clId="{76DDEA14-774A-4263-9F62-41BDB638666F}" dt="2025-01-08T17:15:41.888" v="293" actId="20577"/>
        <pc:sldMkLst>
          <pc:docMk/>
          <pc:sldMk cId="1827963335" sldId="546"/>
        </pc:sldMkLst>
        <pc:spChg chg="mod">
          <ac:chgData name="Mike B" userId="5c4bf6a326bf31f5" providerId="LiveId" clId="{76DDEA14-774A-4263-9F62-41BDB638666F}" dt="2025-01-08T17:15:41.888" v="293" actId="20577"/>
          <ac:spMkLst>
            <pc:docMk/>
            <pc:sldMk cId="1827963335" sldId="546"/>
            <ac:spMk id="3" creationId="{00000000-0000-0000-0000-000000000000}"/>
          </ac:spMkLst>
        </pc:spChg>
      </pc:sldChg>
      <pc:sldChg chg="modSp modAnim">
        <pc:chgData name="Mike B" userId="5c4bf6a326bf31f5" providerId="LiveId" clId="{76DDEA14-774A-4263-9F62-41BDB638666F}" dt="2025-01-08T17:16:12.995" v="294" actId="20577"/>
        <pc:sldMkLst>
          <pc:docMk/>
          <pc:sldMk cId="3625575901" sldId="551"/>
        </pc:sldMkLst>
        <pc:spChg chg="mod">
          <ac:chgData name="Mike B" userId="5c4bf6a326bf31f5" providerId="LiveId" clId="{76DDEA14-774A-4263-9F62-41BDB638666F}" dt="2025-01-08T17:16:12.995" v="294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108497874" sldId="634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595072114" sldId="653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871737530" sldId="658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67519752" sldId="661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470446495" sldId="662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1971962464" sldId="690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4182831786" sldId="777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2691135494" sldId="778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494230690" sldId="780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89596787" sldId="781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4063669" sldId="782"/>
        </pc:sldMkLst>
      </pc:sldChg>
    </pc:docChg>
  </pc:docChgLst>
  <pc:docChgLst>
    <pc:chgData name="Mike B" userId="5c4bf6a326bf31f5" providerId="LiveId" clId="{D54D15A3-E6C3-44B4-BF6A-2689751A6590}"/>
    <pc:docChg chg="undo custSel addSld delSld modSld sldOrd">
      <pc:chgData name="Mike B" userId="5c4bf6a326bf31f5" providerId="LiveId" clId="{D54D15A3-E6C3-44B4-BF6A-2689751A6590}" dt="2025-02-02T21:18:22.482" v="5890" actId="404"/>
      <pc:docMkLst>
        <pc:docMk/>
      </pc:docMkLst>
      <pc:sldChg chg="modSp mod">
        <pc:chgData name="Mike B" userId="5c4bf6a326bf31f5" providerId="LiveId" clId="{D54D15A3-E6C3-44B4-BF6A-2689751A6590}" dt="2025-01-30T23:15:59.955" v="52" actId="20577"/>
        <pc:sldMkLst>
          <pc:docMk/>
          <pc:sldMk cId="0" sldId="256"/>
        </pc:sldMkLst>
        <pc:spChg chg="mod">
          <ac:chgData name="Mike B" userId="5c4bf6a326bf31f5" providerId="LiveId" clId="{D54D15A3-E6C3-44B4-BF6A-2689751A6590}" dt="2025-01-30T23:15:59.955" v="52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D54D15A3-E6C3-44B4-BF6A-2689751A6590}" dt="2025-01-30T23:16:34.015" v="174" actId="20577"/>
        <pc:sldMkLst>
          <pc:docMk/>
          <pc:sldMk cId="0" sldId="287"/>
        </pc:sldMkLst>
        <pc:spChg chg="mod">
          <ac:chgData name="Mike B" userId="5c4bf6a326bf31f5" providerId="LiveId" clId="{D54D15A3-E6C3-44B4-BF6A-2689751A6590}" dt="2025-01-30T23:16:34.015" v="174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D54D15A3-E6C3-44B4-BF6A-2689751A6590}" dt="2025-02-02T17:07:13.971" v="603" actId="20577"/>
        <pc:sldMkLst>
          <pc:docMk/>
          <pc:sldMk cId="1782408873" sldId="342"/>
        </pc:sldMkLst>
        <pc:spChg chg="mod">
          <ac:chgData name="Mike B" userId="5c4bf6a326bf31f5" providerId="LiveId" clId="{D54D15A3-E6C3-44B4-BF6A-2689751A6590}" dt="2025-02-02T17:07:13.971" v="603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D54D15A3-E6C3-44B4-BF6A-2689751A6590}" dt="2025-01-30T23:16:44.419" v="194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D54D15A3-E6C3-44B4-BF6A-2689751A6590}" dt="2025-01-30T23:18:05.836" v="313" actId="20577"/>
        <pc:sldMkLst>
          <pc:docMk/>
          <pc:sldMk cId="3710951061" sldId="361"/>
        </pc:sldMkLst>
        <pc:spChg chg="mod">
          <ac:chgData name="Mike B" userId="5c4bf6a326bf31f5" providerId="LiveId" clId="{D54D15A3-E6C3-44B4-BF6A-2689751A6590}" dt="2025-01-30T23:18:05.836" v="313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addSp modSp mod modAnim">
        <pc:chgData name="Mike B" userId="5c4bf6a326bf31f5" providerId="LiveId" clId="{D54D15A3-E6C3-44B4-BF6A-2689751A6590}" dt="2025-02-02T20:21:43.911" v="3169"/>
        <pc:sldMkLst>
          <pc:docMk/>
          <pc:sldMk cId="3749001237" sldId="633"/>
        </pc:sldMkLst>
        <pc:spChg chg="mod">
          <ac:chgData name="Mike B" userId="5c4bf6a326bf31f5" providerId="LiveId" clId="{D54D15A3-E6C3-44B4-BF6A-2689751A6590}" dt="2025-02-02T20:16:29.124" v="2878" actId="20577"/>
          <ac:spMkLst>
            <pc:docMk/>
            <pc:sldMk cId="3749001237" sldId="633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20:20.455" v="3164" actId="27636"/>
          <ac:spMkLst>
            <pc:docMk/>
            <pc:sldMk cId="3749001237" sldId="633"/>
            <ac:spMk id="3" creationId="{00000000-0000-0000-0000-000000000000}"/>
          </ac:spMkLst>
        </pc:spChg>
        <pc:picChg chg="add mod modCrop">
          <ac:chgData name="Mike B" userId="5c4bf6a326bf31f5" providerId="LiveId" clId="{D54D15A3-E6C3-44B4-BF6A-2689751A6590}" dt="2025-02-02T20:20:36.407" v="3168" actId="1076"/>
          <ac:picMkLst>
            <pc:docMk/>
            <pc:sldMk cId="3749001237" sldId="633"/>
            <ac:picMk id="4" creationId="{CB00E1B8-B613-75EC-1061-57D6DAE59F8C}"/>
          </ac:picMkLst>
        </pc:picChg>
      </pc:sldChg>
      <pc:sldChg chg="modSp mod">
        <pc:chgData name="Mike B" userId="5c4bf6a326bf31f5" providerId="LiveId" clId="{D54D15A3-E6C3-44B4-BF6A-2689751A6590}" dt="2025-02-02T21:10:21.724" v="5333" actId="20577"/>
        <pc:sldMkLst>
          <pc:docMk/>
          <pc:sldMk cId="28306766" sldId="634"/>
        </pc:sldMkLst>
        <pc:spChg chg="mod">
          <ac:chgData name="Mike B" userId="5c4bf6a326bf31f5" providerId="LiveId" clId="{D54D15A3-E6C3-44B4-BF6A-2689751A6590}" dt="2025-02-02T21:10:21.724" v="5333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D54D15A3-E6C3-44B4-BF6A-2689751A6590}" dt="2025-01-30T23:17:18.773" v="245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modSp mod modAnim">
        <pc:chgData name="Mike B" userId="5c4bf6a326bf31f5" providerId="LiveId" clId="{D54D15A3-E6C3-44B4-BF6A-2689751A6590}" dt="2025-02-02T17:09:46.907" v="986"/>
        <pc:sldMkLst>
          <pc:docMk/>
          <pc:sldMk cId="257875984" sldId="1229"/>
        </pc:sldMkLst>
        <pc:spChg chg="mod">
          <ac:chgData name="Mike B" userId="5c4bf6a326bf31f5" providerId="LiveId" clId="{D54D15A3-E6C3-44B4-BF6A-2689751A6590}" dt="2025-01-31T14:44:16.120" v="321" actId="20577"/>
          <ac:spMkLst>
            <pc:docMk/>
            <pc:sldMk cId="257875984" sldId="1229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7:09:35.937" v="985" actId="20577"/>
          <ac:spMkLst>
            <pc:docMk/>
            <pc:sldMk cId="257875984" sldId="1229"/>
            <ac:spMk id="3" creationId="{00000000-0000-0000-0000-000000000000}"/>
          </ac:spMkLst>
        </pc:spChg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3587006028" sldId="1248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997888385" sldId="1249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1309747117" sldId="1250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1262794706" sldId="1251"/>
        </pc:sldMkLst>
      </pc:sldChg>
      <pc:sldChg chg="modSp mod">
        <pc:chgData name="Mike B" userId="5c4bf6a326bf31f5" providerId="LiveId" clId="{D54D15A3-E6C3-44B4-BF6A-2689751A6590}" dt="2025-02-02T17:03:48.330" v="409" actId="20577"/>
        <pc:sldMkLst>
          <pc:docMk/>
          <pc:sldMk cId="2843263528" sldId="1252"/>
        </pc:sldMkLst>
        <pc:spChg chg="mod">
          <ac:chgData name="Mike B" userId="5c4bf6a326bf31f5" providerId="LiveId" clId="{D54D15A3-E6C3-44B4-BF6A-2689751A6590}" dt="2025-02-02T17:03:48.330" v="409" actId="20577"/>
          <ac:spMkLst>
            <pc:docMk/>
            <pc:sldMk cId="2843263528" sldId="1252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7:00:40.610" v="392" actId="113"/>
          <ac:spMkLst>
            <pc:docMk/>
            <pc:sldMk cId="2843263528" sldId="1252"/>
            <ac:spMk id="5" creationId="{EDD27F39-B0E5-4270-9E07-7D3312174843}"/>
          </ac:spMkLst>
        </pc:spChg>
      </pc:sldChg>
      <pc:sldChg chg="addSp delSp modSp mod">
        <pc:chgData name="Mike B" userId="5c4bf6a326bf31f5" providerId="LiveId" clId="{D54D15A3-E6C3-44B4-BF6A-2689751A6590}" dt="2025-02-02T17:15:07.591" v="1043" actId="1076"/>
        <pc:sldMkLst>
          <pc:docMk/>
          <pc:sldMk cId="557394895" sldId="1253"/>
        </pc:sldMkLst>
        <pc:spChg chg="mod">
          <ac:chgData name="Mike B" userId="5c4bf6a326bf31f5" providerId="LiveId" clId="{D54D15A3-E6C3-44B4-BF6A-2689751A6590}" dt="2025-02-02T17:04:11.272" v="420" actId="20577"/>
          <ac:spMkLst>
            <pc:docMk/>
            <pc:sldMk cId="557394895" sldId="1253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7:14:02.800" v="1036" actId="1036"/>
          <ac:spMkLst>
            <pc:docMk/>
            <pc:sldMk cId="557394895" sldId="1253"/>
            <ac:spMk id="3" creationId="{00000000-0000-0000-0000-000000000000}"/>
          </ac:spMkLst>
        </pc:spChg>
        <pc:spChg chg="add mod">
          <ac:chgData name="Mike B" userId="5c4bf6a326bf31f5" providerId="LiveId" clId="{D54D15A3-E6C3-44B4-BF6A-2689751A6590}" dt="2025-02-02T17:14:38.591" v="1038" actId="1076"/>
          <ac:spMkLst>
            <pc:docMk/>
            <pc:sldMk cId="557394895" sldId="1253"/>
            <ac:spMk id="4" creationId="{0C443EEA-3831-10E1-0893-457EC792D067}"/>
          </ac:spMkLst>
        </pc:spChg>
        <pc:spChg chg="mod">
          <ac:chgData name="Mike B" userId="5c4bf6a326bf31f5" providerId="LiveId" clId="{D54D15A3-E6C3-44B4-BF6A-2689751A6590}" dt="2025-01-31T14:57:49.558" v="366" actId="1076"/>
          <ac:spMkLst>
            <pc:docMk/>
            <pc:sldMk cId="557394895" sldId="1253"/>
            <ac:spMk id="5" creationId="{A1E53B62-D028-483B-9C41-F3886C2FEC52}"/>
          </ac:spMkLst>
        </pc:spChg>
        <pc:spChg chg="del">
          <ac:chgData name="Mike B" userId="5c4bf6a326bf31f5" providerId="LiveId" clId="{D54D15A3-E6C3-44B4-BF6A-2689751A6590}" dt="2025-01-31T14:57:51.550" v="367" actId="478"/>
          <ac:spMkLst>
            <pc:docMk/>
            <pc:sldMk cId="557394895" sldId="1253"/>
            <ac:spMk id="7" creationId="{2BD35E1F-E446-4DA4-8D93-72B01F435A8F}"/>
          </ac:spMkLst>
        </pc:spChg>
        <pc:spChg chg="add mod">
          <ac:chgData name="Mike B" userId="5c4bf6a326bf31f5" providerId="LiveId" clId="{D54D15A3-E6C3-44B4-BF6A-2689751A6590}" dt="2025-02-02T17:15:07.591" v="1043" actId="1076"/>
          <ac:spMkLst>
            <pc:docMk/>
            <pc:sldMk cId="557394895" sldId="1253"/>
            <ac:spMk id="7" creationId="{BF315F32-BA82-AD04-3557-E8C8A2C21ACF}"/>
          </ac:spMkLst>
        </pc:spChg>
        <pc:spChg chg="del">
          <ac:chgData name="Mike B" userId="5c4bf6a326bf31f5" providerId="LiveId" clId="{D54D15A3-E6C3-44B4-BF6A-2689751A6590}" dt="2025-01-31T14:57:32.278" v="362" actId="478"/>
          <ac:spMkLst>
            <pc:docMk/>
            <pc:sldMk cId="557394895" sldId="1253"/>
            <ac:spMk id="8" creationId="{B4375171-0B87-46C3-B544-4D1627B82381}"/>
          </ac:spMkLst>
        </pc:spChg>
        <pc:spChg chg="del">
          <ac:chgData name="Mike B" userId="5c4bf6a326bf31f5" providerId="LiveId" clId="{D54D15A3-E6C3-44B4-BF6A-2689751A6590}" dt="2025-01-31T14:57:35.138" v="363" actId="478"/>
          <ac:spMkLst>
            <pc:docMk/>
            <pc:sldMk cId="557394895" sldId="1253"/>
            <ac:spMk id="9" creationId="{64132EA2-9747-4C3B-BF0E-CAF934E98745}"/>
          </ac:spMkLst>
        </pc:spChg>
        <pc:spChg chg="del">
          <ac:chgData name="Mike B" userId="5c4bf6a326bf31f5" providerId="LiveId" clId="{D54D15A3-E6C3-44B4-BF6A-2689751A6590}" dt="2025-01-31T14:57:38.434" v="364" actId="478"/>
          <ac:spMkLst>
            <pc:docMk/>
            <pc:sldMk cId="557394895" sldId="1253"/>
            <ac:spMk id="10" creationId="{E23B17A6-515A-45DF-8898-48B6A5832005}"/>
          </ac:spMkLst>
        </pc:spChg>
      </pc:sldChg>
      <pc:sldChg chg="del">
        <pc:chgData name="Mike B" userId="5c4bf6a326bf31f5" providerId="LiveId" clId="{D54D15A3-E6C3-44B4-BF6A-2689751A6590}" dt="2025-01-30T23:17:07.552" v="196" actId="2696"/>
        <pc:sldMkLst>
          <pc:docMk/>
          <pc:sldMk cId="1080735625" sldId="1271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3686722547" sldId="1272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1062285755" sldId="1273"/>
        </pc:sldMkLst>
      </pc:sldChg>
      <pc:sldChg chg="del">
        <pc:chgData name="Mike B" userId="5c4bf6a326bf31f5" providerId="LiveId" clId="{D54D15A3-E6C3-44B4-BF6A-2689751A6590}" dt="2025-02-02T20:03:21.615" v="2774" actId="2696"/>
        <pc:sldMkLst>
          <pc:docMk/>
          <pc:sldMk cId="1856009430" sldId="1274"/>
        </pc:sldMkLst>
      </pc:sldChg>
      <pc:sldChg chg="modSp add del mod">
        <pc:chgData name="Mike B" userId="5c4bf6a326bf31f5" providerId="LiveId" clId="{D54D15A3-E6C3-44B4-BF6A-2689751A6590}" dt="2025-02-02T17:16:13.262" v="1046" actId="2696"/>
        <pc:sldMkLst>
          <pc:docMk/>
          <pc:sldMk cId="1556747576" sldId="1275"/>
        </pc:sldMkLst>
        <pc:spChg chg="mod">
          <ac:chgData name="Mike B" userId="5c4bf6a326bf31f5" providerId="LiveId" clId="{D54D15A3-E6C3-44B4-BF6A-2689751A6590}" dt="2025-02-02T17:04:27.739" v="455" actId="20577"/>
          <ac:spMkLst>
            <pc:docMk/>
            <pc:sldMk cId="1556747576" sldId="1275"/>
            <ac:spMk id="2" creationId="{00000000-0000-0000-0000-000000000000}"/>
          </ac:spMkLst>
        </pc:sp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2117449211" sldId="1275"/>
        </pc:sldMkLst>
      </pc:sldChg>
      <pc:sldChg chg="modSp add mod ord modAnim">
        <pc:chgData name="Mike B" userId="5c4bf6a326bf31f5" providerId="LiveId" clId="{D54D15A3-E6C3-44B4-BF6A-2689751A6590}" dt="2025-02-02T19:42:35.975" v="1702"/>
        <pc:sldMkLst>
          <pc:docMk/>
          <pc:sldMk cId="3984217516" sldId="1276"/>
        </pc:sldMkLst>
        <pc:spChg chg="mod">
          <ac:chgData name="Mike B" userId="5c4bf6a326bf31f5" providerId="LiveId" clId="{D54D15A3-E6C3-44B4-BF6A-2689751A6590}" dt="2025-02-02T17:16:10.591" v="1045"/>
          <ac:spMkLst>
            <pc:docMk/>
            <pc:sldMk cId="3984217516" sldId="1276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41:34.022" v="1698" actId="5793"/>
          <ac:spMkLst>
            <pc:docMk/>
            <pc:sldMk cId="3984217516" sldId="1276"/>
            <ac:spMk id="3" creationId="{00000000-0000-0000-0000-000000000000}"/>
          </ac:spMkLst>
        </pc:sp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4234455428" sldId="1276"/>
        </pc:sldMkLst>
      </pc:sldChg>
      <pc:sldChg chg="addSp delSp modSp add mod modAnim">
        <pc:chgData name="Mike B" userId="5c4bf6a326bf31f5" providerId="LiveId" clId="{D54D15A3-E6C3-44B4-BF6A-2689751A6590}" dt="2025-02-02T17:13:17.481" v="1025" actId="1076"/>
        <pc:sldMkLst>
          <pc:docMk/>
          <pc:sldMk cId="67343306" sldId="1277"/>
        </pc:sldMkLst>
        <pc:spChg chg="mod">
          <ac:chgData name="Mike B" userId="5c4bf6a326bf31f5" providerId="LiveId" clId="{D54D15A3-E6C3-44B4-BF6A-2689751A6590}" dt="2025-02-02T17:11:47.419" v="1010" actId="20577"/>
          <ac:spMkLst>
            <pc:docMk/>
            <pc:sldMk cId="67343306" sldId="1277"/>
            <ac:spMk id="2" creationId="{00000000-0000-0000-0000-000000000000}"/>
          </ac:spMkLst>
        </pc:spChg>
        <pc:spChg chg="del mod">
          <ac:chgData name="Mike B" userId="5c4bf6a326bf31f5" providerId="LiveId" clId="{D54D15A3-E6C3-44B4-BF6A-2689751A6590}" dt="2025-02-02T17:12:33.270" v="1013"/>
          <ac:spMkLst>
            <pc:docMk/>
            <pc:sldMk cId="67343306" sldId="1277"/>
            <ac:spMk id="3" creationId="{00000000-0000-0000-0000-000000000000}"/>
          </ac:spMkLst>
        </pc:spChg>
        <pc:spChg chg="add del mod">
          <ac:chgData name="Mike B" userId="5c4bf6a326bf31f5" providerId="LiveId" clId="{D54D15A3-E6C3-44B4-BF6A-2689751A6590}" dt="2025-02-02T17:13:08.850" v="1022" actId="478"/>
          <ac:spMkLst>
            <pc:docMk/>
            <pc:sldMk cId="67343306" sldId="1277"/>
            <ac:spMk id="8" creationId="{B6387F76-F240-1D3A-5A49-C111385ADAF3}"/>
          </ac:spMkLst>
        </pc:spChg>
        <pc:picChg chg="add del mod modCrop">
          <ac:chgData name="Mike B" userId="5c4bf6a326bf31f5" providerId="LiveId" clId="{D54D15A3-E6C3-44B4-BF6A-2689751A6590}" dt="2025-02-02T17:13:03.603" v="1021" actId="478"/>
          <ac:picMkLst>
            <pc:docMk/>
            <pc:sldMk cId="67343306" sldId="1277"/>
            <ac:picMk id="5" creationId="{0461E65F-B0AD-F4A6-F9B0-9DAE74453DAB}"/>
          </ac:picMkLst>
        </pc:picChg>
        <pc:picChg chg="add mod">
          <ac:chgData name="Mike B" userId="5c4bf6a326bf31f5" providerId="LiveId" clId="{D54D15A3-E6C3-44B4-BF6A-2689751A6590}" dt="2025-02-02T17:13:17.481" v="1025" actId="1076"/>
          <ac:picMkLst>
            <pc:docMk/>
            <pc:sldMk cId="67343306" sldId="1277"/>
            <ac:picMk id="6" creationId="{C4CE26A9-42D9-C0D1-98CB-CB92D65146BE}"/>
          </ac:picMkLst>
        </pc:pic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4245031178" sldId="1277"/>
        </pc:sldMkLst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679839182" sldId="1278"/>
        </pc:sldMkLst>
      </pc:sldChg>
      <pc:sldChg chg="modSp add mod modAnim">
        <pc:chgData name="Mike B" userId="5c4bf6a326bf31f5" providerId="LiveId" clId="{D54D15A3-E6C3-44B4-BF6A-2689751A6590}" dt="2025-02-02T19:55:41.076" v="2615"/>
        <pc:sldMkLst>
          <pc:docMk/>
          <pc:sldMk cId="885965288" sldId="1278"/>
        </pc:sldMkLst>
        <pc:spChg chg="mod">
          <ac:chgData name="Mike B" userId="5c4bf6a326bf31f5" providerId="LiveId" clId="{D54D15A3-E6C3-44B4-BF6A-2689751A6590}" dt="2025-02-02T19:46:46.828" v="1709" actId="20577"/>
          <ac:spMkLst>
            <pc:docMk/>
            <pc:sldMk cId="885965288" sldId="1278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55:32.835" v="2614" actId="403"/>
          <ac:spMkLst>
            <pc:docMk/>
            <pc:sldMk cId="885965288" sldId="1278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D54D15A3-E6C3-44B4-BF6A-2689751A6590}" dt="2025-02-02T19:38:55.253" v="1355" actId="1076"/>
        <pc:sldMkLst>
          <pc:docMk/>
          <pc:sldMk cId="1084163813" sldId="1279"/>
        </pc:sldMkLst>
        <pc:spChg chg="mod">
          <ac:chgData name="Mike B" userId="5c4bf6a326bf31f5" providerId="LiveId" clId="{D54D15A3-E6C3-44B4-BF6A-2689751A6590}" dt="2025-02-02T17:24:20.145" v="1075" actId="20577"/>
          <ac:spMkLst>
            <pc:docMk/>
            <pc:sldMk cId="1084163813" sldId="1279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38:51.306" v="1354" actId="5793"/>
          <ac:spMkLst>
            <pc:docMk/>
            <pc:sldMk cId="1084163813" sldId="1279"/>
            <ac:spMk id="3" creationId="{00000000-0000-0000-0000-000000000000}"/>
          </ac:spMkLst>
        </pc:spChg>
        <pc:spChg chg="add mod">
          <ac:chgData name="Mike B" userId="5c4bf6a326bf31f5" providerId="LiveId" clId="{D54D15A3-E6C3-44B4-BF6A-2689751A6590}" dt="2025-02-02T19:38:55.253" v="1355" actId="1076"/>
          <ac:spMkLst>
            <pc:docMk/>
            <pc:sldMk cId="1084163813" sldId="1279"/>
            <ac:spMk id="4" creationId="{8AEA0636-3372-4134-8CAF-AB21C67F5FC0}"/>
          </ac:spMkLst>
        </pc:sp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2839674854" sldId="1279"/>
        </pc:sldMkLst>
      </pc:sldChg>
      <pc:sldChg chg="modSp add mod modAnim">
        <pc:chgData name="Mike B" userId="5c4bf6a326bf31f5" providerId="LiveId" clId="{D54D15A3-E6C3-44B4-BF6A-2689751A6590}" dt="2025-02-02T19:50:11.271" v="2085"/>
        <pc:sldMkLst>
          <pc:docMk/>
          <pc:sldMk cId="3503839129" sldId="1280"/>
        </pc:sldMkLst>
        <pc:spChg chg="mod">
          <ac:chgData name="Mike B" userId="5c4bf6a326bf31f5" providerId="LiveId" clId="{D54D15A3-E6C3-44B4-BF6A-2689751A6590}" dt="2025-02-02T19:46:59.289" v="1729" actId="20577"/>
          <ac:spMkLst>
            <pc:docMk/>
            <pc:sldMk cId="3503839129" sldId="1280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49:46.582" v="2080" actId="404"/>
          <ac:spMkLst>
            <pc:docMk/>
            <pc:sldMk cId="3503839129" sldId="1280"/>
            <ac:spMk id="3" creationId="{00000000-0000-0000-0000-000000000000}"/>
          </ac:spMkLst>
        </pc:spChg>
      </pc:sldChg>
      <pc:sldChg chg="modSp add mod">
        <pc:chgData name="Mike B" userId="5c4bf6a326bf31f5" providerId="LiveId" clId="{D54D15A3-E6C3-44B4-BF6A-2689751A6590}" dt="2025-02-02T20:34:45.813" v="3966" actId="404"/>
        <pc:sldMkLst>
          <pc:docMk/>
          <pc:sldMk cId="1487306533" sldId="1281"/>
        </pc:sldMkLst>
        <pc:spChg chg="mod">
          <ac:chgData name="Mike B" userId="5c4bf6a326bf31f5" providerId="LiveId" clId="{D54D15A3-E6C3-44B4-BF6A-2689751A6590}" dt="2025-02-02T20:31:15.806" v="3527" actId="20577"/>
          <ac:spMkLst>
            <pc:docMk/>
            <pc:sldMk cId="1487306533" sldId="1281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34:45.813" v="3966" actId="404"/>
          <ac:spMkLst>
            <pc:docMk/>
            <pc:sldMk cId="1487306533" sldId="1281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D54D15A3-E6C3-44B4-BF6A-2689751A6590}" dt="2025-02-02T20:59:44.980" v="5016"/>
        <pc:sldMkLst>
          <pc:docMk/>
          <pc:sldMk cId="3136370519" sldId="1282"/>
        </pc:sldMkLst>
        <pc:spChg chg="mod">
          <ac:chgData name="Mike B" userId="5c4bf6a326bf31f5" providerId="LiveId" clId="{D54D15A3-E6C3-44B4-BF6A-2689751A6590}" dt="2025-02-02T20:06:12.043" v="2832" actId="20577"/>
          <ac:spMkLst>
            <pc:docMk/>
            <pc:sldMk cId="3136370519" sldId="1282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59:22.119" v="5013" actId="403"/>
          <ac:spMkLst>
            <pc:docMk/>
            <pc:sldMk cId="3136370519" sldId="1282"/>
            <ac:spMk id="3" creationId="{00000000-0000-0000-0000-000000000000}"/>
          </ac:spMkLst>
        </pc:spChg>
      </pc:sldChg>
      <pc:sldChg chg="modSp add mod">
        <pc:chgData name="Mike B" userId="5c4bf6a326bf31f5" providerId="LiveId" clId="{D54D15A3-E6C3-44B4-BF6A-2689751A6590}" dt="2025-02-02T21:18:22.482" v="5890" actId="404"/>
        <pc:sldMkLst>
          <pc:docMk/>
          <pc:sldMk cId="1178536652" sldId="1283"/>
        </pc:sldMkLst>
        <pc:spChg chg="mod">
          <ac:chgData name="Mike B" userId="5c4bf6a326bf31f5" providerId="LiveId" clId="{D54D15A3-E6C3-44B4-BF6A-2689751A6590}" dt="2025-02-02T20:06:22.415" v="2865" actId="20577"/>
          <ac:spMkLst>
            <pc:docMk/>
            <pc:sldMk cId="1178536652" sldId="1283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1:18:22.482" v="5890" actId="404"/>
          <ac:spMkLst>
            <pc:docMk/>
            <pc:sldMk cId="1178536652" sldId="1283"/>
            <ac:spMk id="3" creationId="{00000000-0000-0000-0000-000000000000}"/>
          </ac:spMkLst>
        </pc:spChg>
      </pc:sldChg>
      <pc:sldChg chg="addSp delSp modSp add mod delAnim modAnim">
        <pc:chgData name="Mike B" userId="5c4bf6a326bf31f5" providerId="LiveId" clId="{D54D15A3-E6C3-44B4-BF6A-2689751A6590}" dt="2025-02-02T20:29:52.461" v="3490"/>
        <pc:sldMkLst>
          <pc:docMk/>
          <pc:sldMk cId="39351176" sldId="1284"/>
        </pc:sldMkLst>
        <pc:spChg chg="mod">
          <ac:chgData name="Mike B" userId="5c4bf6a326bf31f5" providerId="LiveId" clId="{D54D15A3-E6C3-44B4-BF6A-2689751A6590}" dt="2025-02-02T20:21:53.209" v="3176" actId="20577"/>
          <ac:spMkLst>
            <pc:docMk/>
            <pc:sldMk cId="39351176" sldId="1284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27:30.250" v="3477" actId="20577"/>
          <ac:spMkLst>
            <pc:docMk/>
            <pc:sldMk cId="39351176" sldId="1284"/>
            <ac:spMk id="3" creationId="{00000000-0000-0000-0000-000000000000}"/>
          </ac:spMkLst>
        </pc:spChg>
        <pc:picChg chg="del">
          <ac:chgData name="Mike B" userId="5c4bf6a326bf31f5" providerId="LiveId" clId="{D54D15A3-E6C3-44B4-BF6A-2689751A6590}" dt="2025-02-02T20:27:01.237" v="3394" actId="478"/>
          <ac:picMkLst>
            <pc:docMk/>
            <pc:sldMk cId="39351176" sldId="1284"/>
            <ac:picMk id="4" creationId="{CB00E1B8-B613-75EC-1061-57D6DAE59F8C}"/>
          </ac:picMkLst>
        </pc:picChg>
        <pc:picChg chg="add mod modCrop">
          <ac:chgData name="Mike B" userId="5c4bf6a326bf31f5" providerId="LiveId" clId="{D54D15A3-E6C3-44B4-BF6A-2689751A6590}" dt="2025-02-02T20:29:36.732" v="3488" actId="1076"/>
          <ac:picMkLst>
            <pc:docMk/>
            <pc:sldMk cId="39351176" sldId="1284"/>
            <ac:picMk id="7" creationId="{391D50DC-10F9-600C-942B-A0C3FFD033CC}"/>
          </ac:picMkLst>
        </pc:picChg>
      </pc:sldChg>
      <pc:sldChg chg="modSp add mod">
        <pc:chgData name="Mike B" userId="5c4bf6a326bf31f5" providerId="LiveId" clId="{D54D15A3-E6C3-44B4-BF6A-2689751A6590}" dt="2025-02-02T20:41:07.691" v="4424" actId="404"/>
        <pc:sldMkLst>
          <pc:docMk/>
          <pc:sldMk cId="281512540" sldId="1285"/>
        </pc:sldMkLst>
        <pc:spChg chg="mod">
          <ac:chgData name="Mike B" userId="5c4bf6a326bf31f5" providerId="LiveId" clId="{D54D15A3-E6C3-44B4-BF6A-2689751A6590}" dt="2025-02-02T20:41:07.691" v="4424" actId="404"/>
          <ac:spMkLst>
            <pc:docMk/>
            <pc:sldMk cId="281512540" sldId="1285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D54D15A3-E6C3-44B4-BF6A-2689751A6590}" dt="2025-02-02T21:16:28.671" v="5888"/>
        <pc:sldMkLst>
          <pc:docMk/>
          <pc:sldMk cId="262171497" sldId="1286"/>
        </pc:sldMkLst>
        <pc:spChg chg="mod">
          <ac:chgData name="Mike B" userId="5c4bf6a326bf31f5" providerId="LiveId" clId="{D54D15A3-E6C3-44B4-BF6A-2689751A6590}" dt="2025-02-02T21:10:10.729" v="5319" actId="20577"/>
          <ac:spMkLst>
            <pc:docMk/>
            <pc:sldMk cId="262171497" sldId="1286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1:16:06.038" v="5887" actId="20577"/>
          <ac:spMkLst>
            <pc:docMk/>
            <pc:sldMk cId="262171497" sldId="1286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FF56B4CD-FB53-42B1-BFE2-76D3C46DB09C}"/>
    <pc:docChg chg="undo custSel addSld delSld modSld sldOrd">
      <pc:chgData name="Mike B" userId="5c4bf6a326bf31f5" providerId="LiveId" clId="{FF56B4CD-FB53-42B1-BFE2-76D3C46DB09C}" dt="2025-01-27T15:06:23.113" v="3686" actId="20577"/>
      <pc:docMkLst>
        <pc:docMk/>
      </pc:docMkLst>
      <pc:sldChg chg="modSp mod">
        <pc:chgData name="Mike B" userId="5c4bf6a326bf31f5" providerId="LiveId" clId="{FF56B4CD-FB53-42B1-BFE2-76D3C46DB09C}" dt="2025-01-26T20:31:45.677" v="891" actId="1038"/>
        <pc:sldMkLst>
          <pc:docMk/>
          <pc:sldMk cId="0" sldId="256"/>
        </pc:sldMkLst>
        <pc:spChg chg="mod">
          <ac:chgData name="Mike B" userId="5c4bf6a326bf31f5" providerId="LiveId" clId="{FF56B4CD-FB53-42B1-BFE2-76D3C46DB09C}" dt="2025-01-26T20:31:45.677" v="891" actId="1038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FF56B4CD-FB53-42B1-BFE2-76D3C46DB09C}" dt="2025-01-25T20:38:34.969" v="220" actId="14"/>
        <pc:sldMkLst>
          <pc:docMk/>
          <pc:sldMk cId="0" sldId="287"/>
        </pc:sldMkLst>
        <pc:spChg chg="mod">
          <ac:chgData name="Mike B" userId="5c4bf6a326bf31f5" providerId="LiveId" clId="{FF56B4CD-FB53-42B1-BFE2-76D3C46DB09C}" dt="2025-01-25T20:38:34.969" v="220" actId="14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FF56B4CD-FB53-42B1-BFE2-76D3C46DB09C}" dt="2025-01-26T20:04:02.933" v="849" actId="20577"/>
        <pc:sldMkLst>
          <pc:docMk/>
          <pc:sldMk cId="1782408873" sldId="342"/>
        </pc:sldMkLst>
        <pc:spChg chg="mod">
          <ac:chgData name="Mike B" userId="5c4bf6a326bf31f5" providerId="LiveId" clId="{FF56B4CD-FB53-42B1-BFE2-76D3C46DB09C}" dt="2025-01-26T20:04:02.933" v="849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5T20:41:10.882" v="269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FF56B4CD-FB53-42B1-BFE2-76D3C46DB09C}" dt="2025-01-25T20:40:57.913" v="233" actId="2696"/>
        <pc:sldMkLst>
          <pc:docMk/>
          <pc:sldMk cId="1183369332" sldId="343"/>
        </pc:sldMkLst>
      </pc:sldChg>
      <pc:sldChg chg="del">
        <pc:chgData name="Mike B" userId="5c4bf6a326bf31f5" providerId="LiveId" clId="{FF56B4CD-FB53-42B1-BFE2-76D3C46DB09C}" dt="2025-01-25T20:38:50.132" v="221" actId="2696"/>
        <pc:sldMkLst>
          <pc:docMk/>
          <pc:sldMk cId="2010995209" sldId="359"/>
        </pc:sldMkLst>
      </pc:sldChg>
      <pc:sldChg chg="modSp mod">
        <pc:chgData name="Mike B" userId="5c4bf6a326bf31f5" providerId="LiveId" clId="{FF56B4CD-FB53-42B1-BFE2-76D3C46DB09C}" dt="2025-01-26T20:32:54.155" v="930" actId="20577"/>
        <pc:sldMkLst>
          <pc:docMk/>
          <pc:sldMk cId="3710951061" sldId="361"/>
        </pc:sldMkLst>
        <pc:spChg chg="mod">
          <ac:chgData name="Mike B" userId="5c4bf6a326bf31f5" providerId="LiveId" clId="{FF56B4CD-FB53-42B1-BFE2-76D3C46DB09C}" dt="2025-01-26T20:32:54.155" v="930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FF56B4CD-FB53-42B1-BFE2-76D3C46DB09C}" dt="2025-01-26T19:26:52.188" v="311" actId="47"/>
        <pc:sldMkLst>
          <pc:docMk/>
          <pc:sldMk cId="3723772096" sldId="461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9532457" sldId="479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059591430" sldId="527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881136697" sldId="529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325292419" sldId="53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907372075" sldId="53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93588987" sldId="53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978715153" sldId="535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3692545775" sldId="539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962995087" sldId="54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582481671" sldId="54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588296458" sldId="54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842592576" sldId="543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827963335" sldId="546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834623402" sldId="547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625575901" sldId="55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533390830" sldId="55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479224400" sldId="553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740653528" sldId="554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399125548" sldId="56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160501262" sldId="574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411321159" sldId="576"/>
        </pc:sldMkLst>
      </pc:sldChg>
      <pc:sldChg chg="del">
        <pc:chgData name="Mike B" userId="5c4bf6a326bf31f5" providerId="LiveId" clId="{FF56B4CD-FB53-42B1-BFE2-76D3C46DB09C}" dt="2025-01-26T21:08:06.035" v="1719" actId="2696"/>
        <pc:sldMkLst>
          <pc:docMk/>
          <pc:sldMk cId="2019968474" sldId="61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514119804" sldId="61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583872248" sldId="615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952627972" sldId="616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3313291366" sldId="62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359396820" sldId="632"/>
        </pc:sldMkLst>
      </pc:sldChg>
      <pc:sldChg chg="modSp mod modAnim">
        <pc:chgData name="Mike B" userId="5c4bf6a326bf31f5" providerId="LiveId" clId="{FF56B4CD-FB53-42B1-BFE2-76D3C46DB09C}" dt="2025-01-26T21:02:56.672" v="1532" actId="20577"/>
        <pc:sldMkLst>
          <pc:docMk/>
          <pc:sldMk cId="3749001237" sldId="633"/>
        </pc:sldMkLst>
        <pc:spChg chg="mod">
          <ac:chgData name="Mike B" userId="5c4bf6a326bf31f5" providerId="LiveId" clId="{FF56B4CD-FB53-42B1-BFE2-76D3C46DB09C}" dt="2025-01-26T20:34:45.579" v="942" actId="20577"/>
          <ac:spMkLst>
            <pc:docMk/>
            <pc:sldMk cId="3749001237" sldId="633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02:56.672" v="1532" actId="20577"/>
          <ac:spMkLst>
            <pc:docMk/>
            <pc:sldMk cId="3749001237" sldId="633"/>
            <ac:spMk id="3" creationId="{00000000-0000-0000-0000-000000000000}"/>
          </ac:spMkLst>
        </pc:spChg>
      </pc:sldChg>
      <pc:sldChg chg="modSp add mod ord">
        <pc:chgData name="Mike B" userId="5c4bf6a326bf31f5" providerId="LiveId" clId="{FF56B4CD-FB53-42B1-BFE2-76D3C46DB09C}" dt="2025-01-26T21:16:21.642" v="2025" actId="20577"/>
        <pc:sldMkLst>
          <pc:docMk/>
          <pc:sldMk cId="28306766" sldId="634"/>
        </pc:sldMkLst>
        <pc:spChg chg="mod">
          <ac:chgData name="Mike B" userId="5c4bf6a326bf31f5" providerId="LiveId" clId="{FF56B4CD-FB53-42B1-BFE2-76D3C46DB09C}" dt="2025-01-26T21:16:21.642" v="2025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5T20:41:31.943" v="289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delSp modSp add mod">
        <pc:chgData name="Mike B" userId="5c4bf6a326bf31f5" providerId="LiveId" clId="{FF56B4CD-FB53-42B1-BFE2-76D3C46DB09C}" dt="2025-01-27T15:06:23.113" v="3686" actId="20577"/>
        <pc:sldMkLst>
          <pc:docMk/>
          <pc:sldMk cId="257875984" sldId="1229"/>
        </pc:sldMkLst>
        <pc:spChg chg="mod">
          <ac:chgData name="Mike B" userId="5c4bf6a326bf31f5" providerId="LiveId" clId="{FF56B4CD-FB53-42B1-BFE2-76D3C46DB09C}" dt="2025-01-26T19:23:59.208" v="293" actId="1076"/>
          <ac:spMkLst>
            <pc:docMk/>
            <pc:sldMk cId="257875984" sldId="1229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7T15:06:23.113" v="3686" actId="20577"/>
          <ac:spMkLst>
            <pc:docMk/>
            <pc:sldMk cId="257875984" sldId="1229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3:55.259" v="292" actId="478"/>
          <ac:cxnSpMkLst>
            <pc:docMk/>
            <pc:sldMk cId="257875984" sldId="1229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FF56B4CD-FB53-42B1-BFE2-76D3C46DB09C}" dt="2025-01-26T20:58:06.238" v="1391" actId="20577"/>
        <pc:sldMkLst>
          <pc:docMk/>
          <pc:sldMk cId="3587006028" sldId="1248"/>
        </pc:sldMkLst>
        <pc:spChg chg="mod">
          <ac:chgData name="Mike B" userId="5c4bf6a326bf31f5" providerId="LiveId" clId="{FF56B4CD-FB53-42B1-BFE2-76D3C46DB09C}" dt="2025-01-26T20:58:06.238" v="1391" actId="20577"/>
          <ac:spMkLst>
            <pc:docMk/>
            <pc:sldMk cId="3587006028" sldId="1248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4:11.040" v="296" actId="478"/>
          <ac:cxnSpMkLst>
            <pc:docMk/>
            <pc:sldMk cId="3587006028" sldId="1248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FF56B4CD-FB53-42B1-BFE2-76D3C46DB09C}" dt="2025-01-26T19:24:28.998" v="301" actId="14100"/>
        <pc:sldMkLst>
          <pc:docMk/>
          <pc:sldMk cId="997888385" sldId="1249"/>
        </pc:sldMkLst>
        <pc:spChg chg="mod">
          <ac:chgData name="Mike B" userId="5c4bf6a326bf31f5" providerId="LiveId" clId="{FF56B4CD-FB53-42B1-BFE2-76D3C46DB09C}" dt="2025-01-26T19:24:28.998" v="301" actId="14100"/>
          <ac:spMkLst>
            <pc:docMk/>
            <pc:sldMk cId="997888385" sldId="1249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4:22.466" v="299" actId="478"/>
          <ac:cxnSpMkLst>
            <pc:docMk/>
            <pc:sldMk cId="997888385" sldId="1249"/>
            <ac:cxnSpMk id="4" creationId="{00000000-0000-0000-0000-000000000000}"/>
          </ac:cxnSpMkLst>
        </pc:cxnChg>
      </pc:sldChg>
      <pc:sldChg chg="addSp delSp modSp add mod ord">
        <pc:chgData name="Mike B" userId="5c4bf6a326bf31f5" providerId="LiveId" clId="{FF56B4CD-FB53-42B1-BFE2-76D3C46DB09C}" dt="2025-01-26T19:56:14.509" v="503" actId="1038"/>
        <pc:sldMkLst>
          <pc:docMk/>
          <pc:sldMk cId="1309747117" sldId="1250"/>
        </pc:sldMkLst>
        <pc:spChg chg="mod">
          <ac:chgData name="Mike B" userId="5c4bf6a326bf31f5" providerId="LiveId" clId="{FF56B4CD-FB53-42B1-BFE2-76D3C46DB09C}" dt="2025-01-26T19:55:10.526" v="483" actId="20577"/>
          <ac:spMkLst>
            <pc:docMk/>
            <pc:sldMk cId="1309747117" sldId="1250"/>
            <ac:spMk id="2" creationId="{00000000-0000-0000-0000-000000000000}"/>
          </ac:spMkLst>
        </pc:spChg>
        <pc:spChg chg="del">
          <ac:chgData name="Mike B" userId="5c4bf6a326bf31f5" providerId="LiveId" clId="{FF56B4CD-FB53-42B1-BFE2-76D3C46DB09C}" dt="2025-01-26T19:55:37.415" v="486"/>
          <ac:spMkLst>
            <pc:docMk/>
            <pc:sldMk cId="1309747117" sldId="1250"/>
            <ac:spMk id="3" creationId="{00000000-0000-0000-0000-000000000000}"/>
          </ac:spMkLst>
        </pc:spChg>
        <pc:picChg chg="add mod modCrop">
          <ac:chgData name="Mike B" userId="5c4bf6a326bf31f5" providerId="LiveId" clId="{FF56B4CD-FB53-42B1-BFE2-76D3C46DB09C}" dt="2025-01-26T19:56:14.509" v="503" actId="1038"/>
          <ac:picMkLst>
            <pc:docMk/>
            <pc:sldMk cId="1309747117" sldId="1250"/>
            <ac:picMk id="6" creationId="{0FEEC4E3-5D24-5458-89B3-A4ED85DDF04B}"/>
          </ac:picMkLst>
        </pc:picChg>
        <pc:picChg chg="del">
          <ac:chgData name="Mike B" userId="5c4bf6a326bf31f5" providerId="LiveId" clId="{FF56B4CD-FB53-42B1-BFE2-76D3C46DB09C}" dt="2025-01-26T19:55:03.787" v="456" actId="478"/>
          <ac:picMkLst>
            <pc:docMk/>
            <pc:sldMk cId="1309747117" sldId="1250"/>
            <ac:picMk id="2050" creationId="{481DEE82-BAAF-4D58-BCD1-A9F3826D593B}"/>
          </ac:picMkLst>
        </pc:picChg>
        <pc:cxnChg chg="del">
          <ac:chgData name="Mike B" userId="5c4bf6a326bf31f5" providerId="LiveId" clId="{FF56B4CD-FB53-42B1-BFE2-76D3C46DB09C}" dt="2025-01-26T19:26:32.115" v="306" actId="478"/>
          <ac:cxnSpMkLst>
            <pc:docMk/>
            <pc:sldMk cId="1309747117" sldId="125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FF56B4CD-FB53-42B1-BFE2-76D3C46DB09C}" dt="2025-01-26T19:53:24.851" v="448" actId="20577"/>
        <pc:sldMkLst>
          <pc:docMk/>
          <pc:sldMk cId="1262794706" sldId="1251"/>
        </pc:sldMkLst>
        <pc:spChg chg="mod">
          <ac:chgData name="Mike B" userId="5c4bf6a326bf31f5" providerId="LiveId" clId="{FF56B4CD-FB53-42B1-BFE2-76D3C46DB09C}" dt="2025-01-26T19:26:28.856" v="303" actId="27636"/>
          <ac:spMkLst>
            <pc:docMk/>
            <pc:sldMk cId="1262794706" sldId="1251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19:53:24.851" v="448" actId="20577"/>
          <ac:spMkLst>
            <pc:docMk/>
            <pc:sldMk cId="1262794706" sldId="1251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6:04.684" v="320" actId="1076"/>
          <ac:spMkLst>
            <pc:docMk/>
            <pc:sldMk cId="1262794706" sldId="1251"/>
            <ac:spMk id="5" creationId="{6F1B6C25-410A-44A0-8064-2B05EB5AFBD8}"/>
          </ac:spMkLst>
        </pc:spChg>
        <pc:spChg chg="add mod ord">
          <ac:chgData name="Mike B" userId="5c4bf6a326bf31f5" providerId="LiveId" clId="{FF56B4CD-FB53-42B1-BFE2-76D3C46DB09C}" dt="2025-01-26T19:45:47.130" v="313" actId="167"/>
          <ac:spMkLst>
            <pc:docMk/>
            <pc:sldMk cId="1262794706" sldId="1251"/>
            <ac:spMk id="6" creationId="{94C35C3F-55ED-C70F-224B-533AB567A479}"/>
          </ac:spMkLst>
        </pc:spChg>
        <pc:cxnChg chg="del">
          <ac:chgData name="Mike B" userId="5c4bf6a326bf31f5" providerId="LiveId" clId="{FF56B4CD-FB53-42B1-BFE2-76D3C46DB09C}" dt="2025-01-26T19:26:35.681" v="307" actId="478"/>
          <ac:cxnSpMkLst>
            <pc:docMk/>
            <pc:sldMk cId="1262794706" sldId="125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FF56B4CD-FB53-42B1-BFE2-76D3C46DB09C}" dt="2025-01-26T19:53:38.053" v="454" actId="20577"/>
        <pc:sldMkLst>
          <pc:docMk/>
          <pc:sldMk cId="2843263528" sldId="1252"/>
        </pc:sldMkLst>
        <pc:spChg chg="mod">
          <ac:chgData name="Mike B" userId="5c4bf6a326bf31f5" providerId="LiveId" clId="{FF56B4CD-FB53-42B1-BFE2-76D3C46DB09C}" dt="2025-01-26T19:53:38.053" v="454" actId="20577"/>
          <ac:spMkLst>
            <pc:docMk/>
            <pc:sldMk cId="2843263528" sldId="1252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6:34.629" v="328" actId="403"/>
          <ac:spMkLst>
            <pc:docMk/>
            <pc:sldMk cId="2843263528" sldId="1252"/>
            <ac:spMk id="5" creationId="{EDD27F39-B0E5-4270-9E07-7D3312174843}"/>
          </ac:spMkLst>
        </pc:spChg>
        <pc:spChg chg="add mod ord">
          <ac:chgData name="Mike B" userId="5c4bf6a326bf31f5" providerId="LiveId" clId="{FF56B4CD-FB53-42B1-BFE2-76D3C46DB09C}" dt="2025-01-26T19:46:15.442" v="322" actId="167"/>
          <ac:spMkLst>
            <pc:docMk/>
            <pc:sldMk cId="2843263528" sldId="1252"/>
            <ac:spMk id="6" creationId="{FB2B3AEB-675E-D391-D802-572497FB434F}"/>
          </ac:spMkLst>
        </pc:spChg>
        <pc:cxnChg chg="del">
          <ac:chgData name="Mike B" userId="5c4bf6a326bf31f5" providerId="LiveId" clId="{FF56B4CD-FB53-42B1-BFE2-76D3C46DB09C}" dt="2025-01-26T19:26:39.433" v="308" actId="478"/>
          <ac:cxnSpMkLst>
            <pc:docMk/>
            <pc:sldMk cId="2843263528" sldId="12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FF56B4CD-FB53-42B1-BFE2-76D3C46DB09C}" dt="2025-01-26T19:26:42.881" v="309" actId="478"/>
        <pc:sldMkLst>
          <pc:docMk/>
          <pc:sldMk cId="557394895" sldId="1253"/>
        </pc:sldMkLst>
        <pc:spChg chg="mod">
          <ac:chgData name="Mike B" userId="5c4bf6a326bf31f5" providerId="LiveId" clId="{FF56B4CD-FB53-42B1-BFE2-76D3C46DB09C}" dt="2025-01-26T19:26:28.860" v="304" actId="27636"/>
          <ac:spMkLst>
            <pc:docMk/>
            <pc:sldMk cId="557394895" sldId="1253"/>
            <ac:spMk id="2" creationId="{00000000-0000-0000-0000-000000000000}"/>
          </ac:spMkLst>
        </pc:spChg>
        <pc:cxnChg chg="del">
          <ac:chgData name="Mike B" userId="5c4bf6a326bf31f5" providerId="LiveId" clId="{FF56B4CD-FB53-42B1-BFE2-76D3C46DB09C}" dt="2025-01-26T19:26:42.881" v="309" actId="478"/>
          <ac:cxnSpMkLst>
            <pc:docMk/>
            <pc:sldMk cId="557394895" sldId="1253"/>
            <ac:cxnSpMk id="4" creationId="{00000000-0000-0000-0000-000000000000}"/>
          </ac:cxnSpMkLst>
        </pc:cxnChg>
      </pc:sldChg>
      <pc:sldChg chg="modSp add del mod">
        <pc:chgData name="Mike B" userId="5c4bf6a326bf31f5" providerId="LiveId" clId="{FF56B4CD-FB53-42B1-BFE2-76D3C46DB09C}" dt="2025-01-26T19:26:47.127" v="310" actId="2696"/>
        <pc:sldMkLst>
          <pc:docMk/>
          <pc:sldMk cId="3611231521" sldId="1268"/>
        </pc:sldMkLst>
        <pc:spChg chg="mod">
          <ac:chgData name="Mike B" userId="5c4bf6a326bf31f5" providerId="LiveId" clId="{FF56B4CD-FB53-42B1-BFE2-76D3C46DB09C}" dt="2025-01-26T19:26:28.862" v="305" actId="27636"/>
          <ac:spMkLst>
            <pc:docMk/>
            <pc:sldMk cId="3611231521" sldId="1268"/>
            <ac:spMk id="2" creationId="{00000000-0000-0000-0000-000000000000}"/>
          </ac:spMkLst>
        </pc:spChg>
      </pc:sldChg>
      <pc:sldChg chg="delSp modSp add mod">
        <pc:chgData name="Mike B" userId="5c4bf6a326bf31f5" providerId="LiveId" clId="{FF56B4CD-FB53-42B1-BFE2-76D3C46DB09C}" dt="2025-01-26T19:47:04.753" v="341" actId="1035"/>
        <pc:sldMkLst>
          <pc:docMk/>
          <pc:sldMk cId="1080735625" sldId="1271"/>
        </pc:sldMkLst>
        <pc:spChg chg="mod">
          <ac:chgData name="Mike B" userId="5c4bf6a326bf31f5" providerId="LiveId" clId="{FF56B4CD-FB53-42B1-BFE2-76D3C46DB09C}" dt="2025-01-26T19:47:04.753" v="341" actId="1035"/>
          <ac:spMkLst>
            <pc:docMk/>
            <pc:sldMk cId="1080735625" sldId="1271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5" creationId="{A1E53B62-D028-483B-9C41-F3886C2FEC52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6" creationId="{D50D6CE2-336F-49F4-AF3F-E2EAA3159A25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7" creationId="{2BD35E1F-E446-4DA4-8D93-72B01F435A8F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8" creationId="{A0C5724A-425E-4E88-9E38-5C0B78C74B7D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9" creationId="{4C8BFC3B-FFBC-4873-9213-54A26EA1D548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0" creationId="{BA28AA88-E0E0-49B7-B6CF-93ADA1291E8D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1" creationId="{27436062-359A-4DC8-9DA3-A0B95D1EA878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2" creationId="{17CBDA31-FD79-4343-8E2D-A267CBFEBAD8}"/>
          </ac:spMkLst>
        </pc:spChg>
        <pc:cxnChg chg="del">
          <ac:chgData name="Mike B" userId="5c4bf6a326bf31f5" providerId="LiveId" clId="{FF56B4CD-FB53-42B1-BFE2-76D3C46DB09C}" dt="2025-01-26T19:46:52.669" v="329" actId="478"/>
          <ac:cxnSpMkLst>
            <pc:docMk/>
            <pc:sldMk cId="1080735625" sldId="1271"/>
            <ac:cxnSpMk id="4" creationId="{00000000-0000-0000-0000-000000000000}"/>
          </ac:cxnSpMkLst>
        </pc:cxnChg>
      </pc:sldChg>
      <pc:sldChg chg="modSp add mod ord modAnim">
        <pc:chgData name="Mike B" userId="5c4bf6a326bf31f5" providerId="LiveId" clId="{FF56B4CD-FB53-42B1-BFE2-76D3C46DB09C}" dt="2025-01-26T20:32:23.437" v="895" actId="403"/>
        <pc:sldMkLst>
          <pc:docMk/>
          <pc:sldMk cId="3686722547" sldId="1272"/>
        </pc:sldMkLst>
        <pc:spChg chg="mod">
          <ac:chgData name="Mike B" userId="5c4bf6a326bf31f5" providerId="LiveId" clId="{FF56B4CD-FB53-42B1-BFE2-76D3C46DB09C}" dt="2025-01-26T19:49:40.918" v="375" actId="20577"/>
          <ac:spMkLst>
            <pc:docMk/>
            <pc:sldMk cId="3686722547" sldId="1272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0:32:23.437" v="895" actId="403"/>
          <ac:spMkLst>
            <pc:docMk/>
            <pc:sldMk cId="3686722547" sldId="1272"/>
            <ac:spMk id="3" creationId="{00000000-0000-0000-0000-000000000000}"/>
          </ac:spMkLst>
        </pc:spChg>
      </pc:sldChg>
      <pc:sldChg chg="add">
        <pc:chgData name="Mike B" userId="5c4bf6a326bf31f5" providerId="LiveId" clId="{FF56B4CD-FB53-42B1-BFE2-76D3C46DB09C}" dt="2025-01-26T19:55:00.719" v="455" actId="2890"/>
        <pc:sldMkLst>
          <pc:docMk/>
          <pc:sldMk cId="1062285755" sldId="1273"/>
        </pc:sldMkLst>
      </pc:sldChg>
      <pc:sldChg chg="addSp modSp add mod">
        <pc:chgData name="Mike B" userId="5c4bf6a326bf31f5" providerId="LiveId" clId="{FF56B4CD-FB53-42B1-BFE2-76D3C46DB09C}" dt="2025-01-26T20:50:21.188" v="967" actId="1038"/>
        <pc:sldMkLst>
          <pc:docMk/>
          <pc:sldMk cId="1856009430" sldId="1274"/>
        </pc:sldMkLst>
        <pc:picChg chg="add mod">
          <ac:chgData name="Mike B" userId="5c4bf6a326bf31f5" providerId="LiveId" clId="{FF56B4CD-FB53-42B1-BFE2-76D3C46DB09C}" dt="2025-01-26T20:50:21.188" v="967" actId="1038"/>
          <ac:picMkLst>
            <pc:docMk/>
            <pc:sldMk cId="1856009430" sldId="1274"/>
            <ac:picMk id="6" creationId="{D20775EA-BF4A-669C-894B-C961EE1E735A}"/>
          </ac:picMkLst>
        </pc:picChg>
        <pc:picChg chg="add mod">
          <ac:chgData name="Mike B" userId="5c4bf6a326bf31f5" providerId="LiveId" clId="{FF56B4CD-FB53-42B1-BFE2-76D3C46DB09C}" dt="2025-01-26T20:50:17.169" v="953" actId="1038"/>
          <ac:picMkLst>
            <pc:docMk/>
            <pc:sldMk cId="1856009430" sldId="1274"/>
            <ac:picMk id="8" creationId="{768D35D0-2E37-E0DE-1A46-22143658A216}"/>
          </ac:picMkLst>
        </pc:picChg>
      </pc:sldChg>
      <pc:sldChg chg="modSp add mod modAnim">
        <pc:chgData name="Mike B" userId="5c4bf6a326bf31f5" providerId="LiveId" clId="{FF56B4CD-FB53-42B1-BFE2-76D3C46DB09C}" dt="2025-01-26T21:07:51.772" v="1718" actId="20577"/>
        <pc:sldMkLst>
          <pc:docMk/>
          <pc:sldMk cId="2117449211" sldId="1275"/>
        </pc:sldMkLst>
        <pc:spChg chg="mod">
          <ac:chgData name="Mike B" userId="5c4bf6a326bf31f5" providerId="LiveId" clId="{FF56B4CD-FB53-42B1-BFE2-76D3C46DB09C}" dt="2025-01-26T21:07:51.772" v="1718" actId="20577"/>
          <ac:spMkLst>
            <pc:docMk/>
            <pc:sldMk cId="2117449211" sldId="1275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07:40.102" v="1689" actId="20577"/>
          <ac:spMkLst>
            <pc:docMk/>
            <pc:sldMk cId="2117449211" sldId="1275"/>
            <ac:spMk id="3" creationId="{00000000-0000-0000-0000-000000000000}"/>
          </ac:spMkLst>
        </pc:spChg>
      </pc:sldChg>
      <pc:sldChg chg="modSp add mod">
        <pc:chgData name="Mike B" userId="5c4bf6a326bf31f5" providerId="LiveId" clId="{FF56B4CD-FB53-42B1-BFE2-76D3C46DB09C}" dt="2025-01-26T21:13:26.931" v="1945" actId="15"/>
        <pc:sldMkLst>
          <pc:docMk/>
          <pc:sldMk cId="4234455428" sldId="1276"/>
        </pc:sldMkLst>
        <pc:spChg chg="mod">
          <ac:chgData name="Mike B" userId="5c4bf6a326bf31f5" providerId="LiveId" clId="{FF56B4CD-FB53-42B1-BFE2-76D3C46DB09C}" dt="2025-01-26T21:08:21.468" v="1745" actId="20577"/>
          <ac:spMkLst>
            <pc:docMk/>
            <pc:sldMk cId="4234455428" sldId="1276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13:26.931" v="1945" actId="15"/>
          <ac:spMkLst>
            <pc:docMk/>
            <pc:sldMk cId="4234455428" sldId="1276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FF56B4CD-FB53-42B1-BFE2-76D3C46DB09C}" dt="2025-01-26T21:22:05.040" v="2454" actId="403"/>
        <pc:sldMkLst>
          <pc:docMk/>
          <pc:sldMk cId="4245031178" sldId="1277"/>
        </pc:sldMkLst>
        <pc:spChg chg="mod">
          <ac:chgData name="Mike B" userId="5c4bf6a326bf31f5" providerId="LiveId" clId="{FF56B4CD-FB53-42B1-BFE2-76D3C46DB09C}" dt="2025-01-26T21:16:54.144" v="2056" actId="20577"/>
          <ac:spMkLst>
            <pc:docMk/>
            <pc:sldMk cId="4245031178" sldId="1277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22:05.040" v="2454" actId="403"/>
          <ac:spMkLst>
            <pc:docMk/>
            <pc:sldMk cId="4245031178" sldId="1277"/>
            <ac:spMk id="3" creationId="{00000000-0000-0000-0000-000000000000}"/>
          </ac:spMkLst>
        </pc:spChg>
        <pc:picChg chg="add mod">
          <ac:chgData name="Mike B" userId="5c4bf6a326bf31f5" providerId="LiveId" clId="{FF56B4CD-FB53-42B1-BFE2-76D3C46DB09C}" dt="2025-01-26T21:20:42.564" v="2274" actId="1076"/>
          <ac:picMkLst>
            <pc:docMk/>
            <pc:sldMk cId="4245031178" sldId="1277"/>
            <ac:picMk id="1026" creationId="{D2E33714-7789-3060-A758-4B9A3B5803E7}"/>
          </ac:picMkLst>
        </pc:picChg>
      </pc:sldChg>
      <pc:sldChg chg="addSp delSp modSp add mod">
        <pc:chgData name="Mike B" userId="5c4bf6a326bf31f5" providerId="LiveId" clId="{FF56B4CD-FB53-42B1-BFE2-76D3C46DB09C}" dt="2025-01-26T21:44:07.263" v="3672" actId="403"/>
        <pc:sldMkLst>
          <pc:docMk/>
          <pc:sldMk cId="679839182" sldId="1278"/>
        </pc:sldMkLst>
        <pc:spChg chg="mod">
          <ac:chgData name="Mike B" userId="5c4bf6a326bf31f5" providerId="LiveId" clId="{FF56B4CD-FB53-42B1-BFE2-76D3C46DB09C}" dt="2025-01-26T21:44:07.263" v="3672" actId="403"/>
          <ac:spMkLst>
            <pc:docMk/>
            <pc:sldMk cId="679839182" sldId="1278"/>
            <ac:spMk id="3" creationId="{00000000-0000-0000-0000-000000000000}"/>
          </ac:spMkLst>
        </pc:spChg>
        <pc:picChg chg="del">
          <ac:chgData name="Mike B" userId="5c4bf6a326bf31f5" providerId="LiveId" clId="{FF56B4CD-FB53-42B1-BFE2-76D3C46DB09C}" dt="2025-01-26T21:27:05.776" v="2891" actId="478"/>
          <ac:picMkLst>
            <pc:docMk/>
            <pc:sldMk cId="679839182" sldId="1278"/>
            <ac:picMk id="1026" creationId="{D2E33714-7789-3060-A758-4B9A3B5803E7}"/>
          </ac:picMkLst>
        </pc:picChg>
        <pc:picChg chg="add mod">
          <ac:chgData name="Mike B" userId="5c4bf6a326bf31f5" providerId="LiveId" clId="{FF56B4CD-FB53-42B1-BFE2-76D3C46DB09C}" dt="2025-01-26T21:27:18.546" v="2895" actId="14100"/>
          <ac:picMkLst>
            <pc:docMk/>
            <pc:sldMk cId="679839182" sldId="1278"/>
            <ac:picMk id="2050" creationId="{8CAB1B62-7403-AAC5-4A74-20874A0161A5}"/>
          </ac:picMkLst>
        </pc:picChg>
      </pc:sldChg>
      <pc:sldChg chg="modSp add mod ord">
        <pc:chgData name="Mike B" userId="5c4bf6a326bf31f5" providerId="LiveId" clId="{FF56B4CD-FB53-42B1-BFE2-76D3C46DB09C}" dt="2025-01-26T21:44:26.548" v="3685" actId="20577"/>
        <pc:sldMkLst>
          <pc:docMk/>
          <pc:sldMk cId="2839674854" sldId="1279"/>
        </pc:sldMkLst>
        <pc:spChg chg="mod">
          <ac:chgData name="Mike B" userId="5c4bf6a326bf31f5" providerId="LiveId" clId="{FF56B4CD-FB53-42B1-BFE2-76D3C46DB09C}" dt="2025-01-26T21:28:20.160" v="2930" actId="20577"/>
          <ac:spMkLst>
            <pc:docMk/>
            <pc:sldMk cId="2839674854" sldId="1279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44:26.548" v="3685" actId="20577"/>
          <ac:spMkLst>
            <pc:docMk/>
            <pc:sldMk cId="2839674854" sldId="127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17140650-1DA0-4533-8CEF-A217A59BF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1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0CAE-2DE7-439C-BCF1-8B171D71348A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DE6E6-06DE-4D07-B2DE-BB58C9CF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Multiplying by -2 makes the error a chi-square distribution</a:t>
            </a:r>
          </a:p>
          <a:p>
            <a:endParaRPr lang="en-US" dirty="0"/>
          </a:p>
          <a:p>
            <a:r>
              <a:rPr lang="en-US" dirty="0"/>
              <a:t>Not relevant to compare models (if they have different sample sizes)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96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0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13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5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Random Intercept Model - 5 Parameters</a:t>
            </a:r>
          </a:p>
          <a:p>
            <a:endParaRPr lang="en-US" dirty="0"/>
          </a:p>
          <a:p>
            <a:r>
              <a:rPr lang="en-US" dirty="0"/>
              <a:t>Null Model – 3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21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Saturated model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represents a model that includes all possible relationships between variables, perfectly fitting the data by having a parameter for every variance and covariance, 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while an </a:t>
            </a:r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Unsaturated model</a:t>
            </a:r>
            <a:r>
              <a:rPr lang="en-US" b="0" i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is a model with fewer parameters than the available data, meaning it does not capture all possible relationships and therefore does not perfectly fit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DE6E6-06DE-4D07-B2DE-BB58C9CFFF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7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7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smaller sample, use AIC</a:t>
            </a:r>
          </a:p>
          <a:p>
            <a:endParaRPr lang="en-US" dirty="0"/>
          </a:p>
          <a:p>
            <a:r>
              <a:rPr lang="en-US" dirty="0"/>
              <a:t>AIC prioritizes good predictions more than the true model, as n becomes larger AIC will always select the more complex model (with larger parameters)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larger sample sizes – Use BIC</a:t>
            </a:r>
          </a:p>
          <a:p>
            <a:endParaRPr lang="en-US" dirty="0"/>
          </a:p>
          <a:p>
            <a:r>
              <a:rPr lang="en-US" dirty="0"/>
              <a:t>BIC is stricter and aims to find the true model, but it might miss some complexity in the data. —&gt; selects simpler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0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4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3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BG – PRV can be done for random slope model </a:t>
            </a:r>
          </a:p>
          <a:p>
            <a:r>
              <a:rPr lang="en-US" dirty="0"/>
              <a:t>OR both slope and intercept as long as they don’t covary (Variance Component/ VC ) and NOT unstructured (UN)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01040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cap="none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9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4BDB-30D3-420E-A92D-30581E5B7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2" y="414780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4779"/>
            <a:ext cx="7734300" cy="575742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3E06-A5BC-4EA5-A5AC-00C0DCA01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286608"/>
            <a:ext cx="10058400" cy="1093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13312"/>
            <a:ext cx="10058400" cy="4628533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800"/>
            </a:lvl1pPr>
            <a:lvl2pPr marL="288036" indent="-137160">
              <a:buFont typeface="Wingdings" panose="05000000000000000000" pitchFamily="2" charset="2"/>
              <a:buChar char="§"/>
              <a:defRPr sz="2400"/>
            </a:lvl2pPr>
            <a:lvl3pPr marL="425196" indent="-137160">
              <a:buFont typeface="Wingdings" panose="05000000000000000000" pitchFamily="2" charset="2"/>
              <a:buChar char="§"/>
              <a:defRPr sz="2000"/>
            </a:lvl3pPr>
            <a:lvl4pPr marL="562356" indent="-137160">
              <a:buFont typeface="Wingdings" panose="05000000000000000000" pitchFamily="2" charset="2"/>
              <a:buChar char="§"/>
              <a:defRPr sz="1800"/>
            </a:lvl4pPr>
            <a:lvl5pPr marL="699516" indent="-13716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0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990600"/>
            <a:ext cx="10058400" cy="1958848"/>
          </a:xfrm>
          <a:ln w="19050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algn="ctr">
              <a:lnSpc>
                <a:spcPct val="85000"/>
              </a:lnSpc>
              <a:defRPr sz="4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124200"/>
            <a:ext cx="10058400" cy="2471928"/>
          </a:xfrm>
        </p:spPr>
        <p:txBody>
          <a:bodyPr lIns="91440" rIns="91440" anchor="t" anchorCtr="0">
            <a:normAutofit/>
          </a:bodyPr>
          <a:lstStyle>
            <a:lvl1pPr marL="285750" indent="-285750">
              <a:buFont typeface="Wingdings" panose="05000000000000000000" pitchFamily="2" charset="2"/>
              <a:buChar char="§"/>
              <a:defRPr sz="1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68133"/>
            <a:ext cx="10058400" cy="11258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23506"/>
            <a:ext cx="4937760" cy="45883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23507"/>
            <a:ext cx="4937760" cy="4588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FFA9-822F-446F-8558-70CEDAFE15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68134"/>
            <a:ext cx="10058400" cy="1117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61B3-CFCC-4D94-82A0-BC6802810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A7B4-B03D-49C1-B9FB-3261775A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315" y="6459787"/>
            <a:ext cx="397475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1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FEBD-31C3-4278-AC32-5A5B82B0B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8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93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02847"/>
            <a:ext cx="10058400" cy="46285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19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1141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52085"/>
            <a:ext cx="99669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75000"/>
        <a:buFont typeface="Wingdings" panose="05000000000000000000" pitchFamily="2" charset="2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7338" indent="-13652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0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0"/>
            <a:ext cx="5791200" cy="3810000"/>
          </a:xfrm>
        </p:spPr>
        <p:txBody>
          <a:bodyPr/>
          <a:lstStyle/>
          <a:p>
            <a:r>
              <a:rPr lang="en-US" dirty="0"/>
              <a:t>PSYC 741</a:t>
            </a:r>
            <a:br>
              <a:rPr lang="en-US" dirty="0"/>
            </a:br>
            <a:r>
              <a:rPr lang="en-US" dirty="0"/>
              <a:t>Hierarchical Linear Modeling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76800"/>
            <a:ext cx="10058400" cy="1143000"/>
          </a:xfrm>
        </p:spPr>
        <p:txBody>
          <a:bodyPr/>
          <a:lstStyle/>
          <a:p>
            <a:pPr algn="l"/>
            <a:r>
              <a:rPr lang="en-US" dirty="0"/>
              <a:t>Session 4 – goodness of fit in multilevel models and random intercept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95444-3C96-417D-AA6B-39A361C9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Size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No consensus on how effect sizes for multilevel models should be estimated and/or reported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Effect size measures such as R-square are straight forward in single-level (OLS) models, because variance to be explained exists at only one level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More complicated in multilevel data because there exists variances in the DV at multiple levels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9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Proportional Reduction in Variance (PRV)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3200" dirty="0">
                <a:solidFill>
                  <a:schemeClr val="tx1"/>
                </a:solidFill>
              </a:rPr>
              <a:t>PRV formulas estimate changes in variance (whether Level 1 or Level 2) of the DV explained when predictors are added to the model.</a:t>
            </a: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3200" dirty="0">
                <a:solidFill>
                  <a:schemeClr val="tx1"/>
                </a:solidFill>
              </a:rPr>
              <a:t>PRVs assume: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Covariance structure constraining random effects to be independent of each other (only relevant when multiple random effects included in the model).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ML (and not REML) used as the estimator of the models.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Between-group variance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Particularly relevant when you want to judge the meaningful impact of adding Level 2 predictors to the model</a:t>
            </a:r>
          </a:p>
          <a:p>
            <a:pPr marL="937260" lvl="2" indent="-342900"/>
            <a:r>
              <a:rPr lang="en-US" dirty="0">
                <a:solidFill>
                  <a:schemeClr val="tx1"/>
                </a:solidFill>
              </a:rPr>
              <a:t>E.g., If you wish to add school-level predictors to a model to explain the impact of school on individual student achievement scores</a:t>
            </a:r>
          </a:p>
          <a:p>
            <a:pPr marL="937260" lvl="2" indent="-342900"/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dirty="0">
                <a:solidFill>
                  <a:schemeClr val="tx1"/>
                </a:solidFill>
              </a:rPr>
              <a:t>The contrast is between the random intercept variance in the null model compared to the model with the Level 2 predictor(s) included</a:t>
            </a: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6E680-4D54-97DA-0F99-D20A33ADD02F}"/>
                  </a:ext>
                </a:extLst>
              </p:cNvPr>
              <p:cNvSpPr txBox="1"/>
              <p:nvPr/>
            </p:nvSpPr>
            <p:spPr>
              <a:xfrm>
                <a:off x="1350438" y="4495800"/>
                <a:ext cx="94911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𝑃𝑅𝑉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𝑉𝑎𝑟𝐿𝑒𝑣𝑒𝑙𝑁𝑢𝑙𝑙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𝑉𝑎𝑟𝐿𝑒𝑣𝑒𝑙𝐹𝑢𝑙𝑙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𝑉𝑎𝑟𝐿𝑒𝑣𝑒𝑙𝑁𝑢𝑙𝑙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6E680-4D54-97DA-0F99-D20A33AD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38" y="4495800"/>
                <a:ext cx="949112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46F3A1-9011-ECAA-7A4A-61AD4D2D0E91}"/>
              </a:ext>
            </a:extLst>
          </p:cNvPr>
          <p:cNvSpPr txBox="1"/>
          <p:nvPr/>
        </p:nvSpPr>
        <p:spPr>
          <a:xfrm>
            <a:off x="1447800" y="5222318"/>
            <a:ext cx="9491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i="1" dirty="0" err="1">
                <a:solidFill>
                  <a:schemeClr val="tx1"/>
                </a:solidFill>
              </a:rPr>
              <a:t>VarLevelNull</a:t>
            </a:r>
            <a:r>
              <a:rPr lang="en-US" i="1" dirty="0">
                <a:solidFill>
                  <a:schemeClr val="tx1"/>
                </a:solidFill>
              </a:rPr>
              <a:t> = variance component for the group variable in the null model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chemeClr val="tx1"/>
                </a:solidFill>
              </a:rPr>
              <a:t>VarLevelFull</a:t>
            </a:r>
            <a:r>
              <a:rPr lang="en-US" i="1" dirty="0">
                <a:solidFill>
                  <a:schemeClr val="tx1"/>
                </a:solidFill>
              </a:rPr>
              <a:t> = variance component for the group variable in the larger model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6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Within-group variance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648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Particularly relevant when you want to judge the meaningful impact of adding Level 1 predictors to the model (though Level 2 predictors still okay to include)</a:t>
            </a:r>
          </a:p>
          <a:p>
            <a:pPr marL="937260" lvl="2" indent="-342900"/>
            <a:r>
              <a:rPr lang="en-US" dirty="0">
                <a:solidFill>
                  <a:schemeClr val="tx1"/>
                </a:solidFill>
              </a:rPr>
              <a:t>E.g., If you wish to add student-level predictors to a model to explain individual student achievement scores within schools</a:t>
            </a:r>
          </a:p>
          <a:p>
            <a:pPr marL="937260" lvl="2" indent="-342900"/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dirty="0">
                <a:solidFill>
                  <a:schemeClr val="tx1"/>
                </a:solidFill>
              </a:rPr>
              <a:t>The contrast is between the residual variance in the null model compared to the model with the Level 1 predictor(s) included</a:t>
            </a: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6E680-4D54-97DA-0F99-D20A33ADD02F}"/>
                  </a:ext>
                </a:extLst>
              </p:cNvPr>
              <p:cNvSpPr txBox="1"/>
              <p:nvPr/>
            </p:nvSpPr>
            <p:spPr>
              <a:xfrm>
                <a:off x="2134307" y="4724400"/>
                <a:ext cx="79233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𝑃𝑅𝑉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𝑅𝑒𝑠𝑖𝑑𝑁𝑢𝑙𝑙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𝑅𝑒𝑠𝑖𝑑𝐹𝑢𝑙𝑙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𝑅𝑒𝑠𝑖𝑑𝑁𝑢𝑙𝑙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6E680-4D54-97DA-0F99-D20A33AD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307" y="4724400"/>
                <a:ext cx="792338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46F3A1-9011-ECAA-7A4A-61AD4D2D0E91}"/>
              </a:ext>
            </a:extLst>
          </p:cNvPr>
          <p:cNvSpPr txBox="1"/>
          <p:nvPr/>
        </p:nvSpPr>
        <p:spPr>
          <a:xfrm>
            <a:off x="1447800" y="5222318"/>
            <a:ext cx="9491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i="1" dirty="0" err="1">
                <a:solidFill>
                  <a:schemeClr val="tx1"/>
                </a:solidFill>
              </a:rPr>
              <a:t>ResidNull</a:t>
            </a:r>
            <a:r>
              <a:rPr lang="en-US" i="1" dirty="0">
                <a:solidFill>
                  <a:schemeClr val="tx1"/>
                </a:solidFill>
              </a:rPr>
              <a:t> = residual variance component for the null model</a:t>
            </a:r>
          </a:p>
          <a:p>
            <a:pPr marL="457200" lvl="1" indent="0">
              <a:buNone/>
            </a:pPr>
            <a:r>
              <a:rPr lang="en-US" i="1" dirty="0" err="1"/>
              <a:t>Resid</a:t>
            </a:r>
            <a:r>
              <a:rPr lang="en-US" i="1" dirty="0" err="1">
                <a:solidFill>
                  <a:schemeClr val="tx1"/>
                </a:solidFill>
              </a:rPr>
              <a:t>Full</a:t>
            </a:r>
            <a:r>
              <a:rPr lang="en-US" i="1" dirty="0">
                <a:solidFill>
                  <a:schemeClr val="tx1"/>
                </a:solidFill>
              </a:rPr>
              <a:t> = residual variance component for the larger model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1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R-square and Pseudo R-square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May be particularly relevant when trying to estimate a percentage of variance explained for a full model with Level 1 fixed effect(s) included.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Example formula: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9EB34D-0BB1-2ACF-D31C-A21C59CCC48A}"/>
                  </a:ext>
                </a:extLst>
              </p:cNvPr>
              <p:cNvSpPr txBox="1"/>
              <p:nvPr/>
            </p:nvSpPr>
            <p:spPr>
              <a:xfrm>
                <a:off x="3260189" y="4360695"/>
                <a:ext cx="6507807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2=1 −[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𝑉𝑎𝑟𝐿𝑒𝑣𝑒𝑙𝐹𝑢𝑙𝑙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𝑅𝑒𝑠𝑖𝑑𝐹𝑢𝑙𝑙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𝑉𝑎𝑟𝐿𝑒𝑣𝑒𝑙𝑁𝑢𝑙𝑙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𝑅𝑒𝑠𝑖𝑑𝑁𝑢𝑙𝑙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9EB34D-0BB1-2ACF-D31C-A21C59CCC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189" y="4360695"/>
                <a:ext cx="6507807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9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Intercept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Example from textbook</a:t>
            </a:r>
          </a:p>
          <a:p>
            <a:r>
              <a:rPr lang="en-US" dirty="0"/>
              <a:t>Aggregate variables</a:t>
            </a:r>
          </a:p>
          <a:p>
            <a:r>
              <a:rPr lang="en-US" dirty="0"/>
              <a:t>Interpretation of fixed effects predictors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7FCB-025D-4679-906D-30C8F9E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Intercept Models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multilevel regression model with a random intercept included based on the group/clustering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null model from last week is an example of a random intercept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But, random intercept models can include fixed effect predictors too (whether Level 1 or Level 2 predictors) 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from Textbook</a:t>
            </a:r>
          </a:p>
        </p:txBody>
      </p:sp>
      <p:pic>
        <p:nvPicPr>
          <p:cNvPr id="7" name="Content Placeholder 6" descr="A paper with text on it&#10;&#10;Description automatically generated">
            <a:extLst>
              <a:ext uri="{FF2B5EF4-FFF2-40B4-BE49-F238E27FC236}">
                <a16:creationId xmlns:a16="http://schemas.microsoft.com/office/drawing/2014/main" id="{43ACC42A-32CC-DC90-C72B-939295007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t="30667" r="12000" b="22666"/>
          <a:stretch/>
        </p:blipFill>
        <p:spPr>
          <a:xfrm>
            <a:off x="2057400" y="1676400"/>
            <a:ext cx="8077200" cy="428336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FB2B3AEB-675E-D391-D802-572497FB434F}"/>
              </a:ext>
            </a:extLst>
          </p:cNvPr>
          <p:cNvSpPr/>
          <p:nvPr/>
        </p:nvSpPr>
        <p:spPr>
          <a:xfrm>
            <a:off x="914400" y="2155307"/>
            <a:ext cx="10668000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3600" y="4161699"/>
                <a:ext cx="10591800" cy="1742249"/>
              </a:xfrm>
            </p:spPr>
            <p:txBody>
              <a:bodyPr>
                <a:noAutofit/>
              </a:bodyPr>
              <a:lstStyle/>
              <a:p>
                <a:pPr marL="514350" indent="-457200"/>
                <a:r>
                  <a:rPr lang="en-US" sz="3000" i="1" dirty="0">
                    <a:solidFill>
                      <a:srgbClr val="000000"/>
                    </a:solidFill>
                  </a:rPr>
                  <a:t>j</a:t>
                </a:r>
                <a:r>
                  <a:rPr lang="en-US" sz="3000" dirty="0">
                    <a:solidFill>
                      <a:srgbClr val="000000"/>
                    </a:solidFill>
                  </a:rPr>
                  <a:t> = group (e.g., army company)</a:t>
                </a:r>
              </a:p>
              <a:p>
                <a:pPr marL="91440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i="1" dirty="0">
                    <a:solidFill>
                      <a:srgbClr val="000000"/>
                    </a:solidFill>
                  </a:rPr>
                  <a:t>= </a:t>
                </a:r>
                <a:r>
                  <a:rPr lang="en-US" sz="2600" dirty="0">
                    <a:solidFill>
                      <a:srgbClr val="000000"/>
                    </a:solidFill>
                  </a:rPr>
                  <a:t>predicted </a:t>
                </a:r>
                <a:r>
                  <a:rPr lang="en-US" sz="2600" i="1" dirty="0">
                    <a:solidFill>
                      <a:srgbClr val="000000"/>
                    </a:solidFill>
                  </a:rPr>
                  <a:t>y </a:t>
                </a:r>
                <a:r>
                  <a:rPr lang="en-US" sz="2600" dirty="0">
                    <a:solidFill>
                      <a:srgbClr val="000000"/>
                    </a:solidFill>
                  </a:rPr>
                  <a:t>(Hostility) score for subject </a:t>
                </a:r>
                <a:r>
                  <a:rPr lang="en-US" sz="2600" i="1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600" dirty="0">
                    <a:solidFill>
                      <a:srgbClr val="000000"/>
                    </a:solidFill>
                  </a:rPr>
                  <a:t> in group </a:t>
                </a:r>
                <a:r>
                  <a:rPr lang="en-US" sz="2600" i="1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600" y="4161699"/>
                <a:ext cx="10591800" cy="1742249"/>
              </a:xfrm>
              <a:blipFill>
                <a:blip r:embed="rId3"/>
                <a:stretch>
                  <a:fillRect l="-1669" t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D27F39-B0E5-4270-9E07-7D3312174843}"/>
                  </a:ext>
                </a:extLst>
              </p:cNvPr>
              <p:cNvSpPr txBox="1"/>
              <p:nvPr/>
            </p:nvSpPr>
            <p:spPr>
              <a:xfrm>
                <a:off x="1264921" y="2364242"/>
                <a:ext cx="10119358" cy="7373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𝑇𝑆𝐼𝐺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𝐺𝑇𝑆𝐼𝐺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)+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D27F39-B0E5-4270-9E07-7D3312174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21" y="2364242"/>
                <a:ext cx="10119358" cy="737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24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Intercept Included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5281763"/>
                <a:ext cx="8229600" cy="2033437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= grand mean intercept across all groups (fixed effect)</a:t>
                </a:r>
                <a:endParaRPr lang="en-US" sz="2000" i="1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= the deviation from average intercept for group 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j </a:t>
                </a:r>
                <a:r>
                  <a:rPr lang="en-US" sz="2000" dirty="0">
                    <a:solidFill>
                      <a:srgbClr val="000000"/>
                    </a:solidFill>
                  </a:rPr>
                  <a:t>(random effect)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5281763"/>
                <a:ext cx="8229600" cy="2033437"/>
              </a:xfrm>
              <a:blipFill>
                <a:blip r:embed="rId3"/>
                <a:stretch>
                  <a:fillRect l="-1111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/>
              <p:nvPr/>
            </p:nvSpPr>
            <p:spPr>
              <a:xfrm>
                <a:off x="1986562" y="1985487"/>
                <a:ext cx="7009035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𝑇𝑆𝐼𝐺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𝐺𝑇𝑆𝐼𝐺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)+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62" y="1985487"/>
                <a:ext cx="7009035" cy="516295"/>
              </a:xfrm>
              <a:prstGeom prst="rect">
                <a:avLst/>
              </a:prstGeom>
              <a:blipFill>
                <a:blip r:embed="rId4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/>
              <p:nvPr/>
            </p:nvSpPr>
            <p:spPr>
              <a:xfrm>
                <a:off x="4339390" y="2846899"/>
                <a:ext cx="2611869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90" y="2846899"/>
                <a:ext cx="2611869" cy="516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0C443EEA-3831-10E1-0893-457EC792D067}"/>
              </a:ext>
            </a:extLst>
          </p:cNvPr>
          <p:cNvSpPr/>
          <p:nvPr/>
        </p:nvSpPr>
        <p:spPr>
          <a:xfrm>
            <a:off x="5265741" y="3644203"/>
            <a:ext cx="450677" cy="5162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315F32-BA82-AD04-3557-E8C8A2C21ACF}"/>
                  </a:ext>
                </a:extLst>
              </p:cNvPr>
              <p:cNvSpPr txBox="1"/>
              <p:nvPr/>
            </p:nvSpPr>
            <p:spPr>
              <a:xfrm>
                <a:off x="1484180" y="4462983"/>
                <a:ext cx="8013797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𝑇𝑆𝐼𝐺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𝐺𝑇𝑆𝐼𝐺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)+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315F32-BA82-AD04-3557-E8C8A2C21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180" y="4462983"/>
                <a:ext cx="8013797" cy="516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29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Today’s Class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Lecture and Discussion</a:t>
            </a:r>
          </a:p>
          <a:p>
            <a:pPr marL="802386" lvl="1" indent="-514350"/>
            <a:r>
              <a:rPr lang="en-US" dirty="0"/>
              <a:t>Goodness of Fit and Effect Size in Multilevel Models</a:t>
            </a:r>
          </a:p>
          <a:p>
            <a:pPr marL="802386" lvl="1" indent="-514350"/>
            <a:r>
              <a:rPr lang="en-US" dirty="0"/>
              <a:t>Random Intercept Models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 tutorial</a:t>
            </a:r>
          </a:p>
          <a:p>
            <a:pPr marL="802386" lvl="1" indent="-514350"/>
            <a:r>
              <a:rPr lang="en-US" dirty="0"/>
              <a:t>Aggregating Level-1 variables into Level-2 variables</a:t>
            </a:r>
          </a:p>
          <a:p>
            <a:pPr marL="802386" lvl="1" indent="-514350"/>
            <a:r>
              <a:rPr lang="en-US" dirty="0"/>
              <a:t>Random intercept models using </a:t>
            </a:r>
            <a:r>
              <a:rPr lang="en-US" dirty="0" err="1"/>
              <a:t>lmer</a:t>
            </a:r>
            <a:r>
              <a:rPr lang="en-US" dirty="0"/>
              <a:t>()</a:t>
            </a:r>
          </a:p>
          <a:p>
            <a:pPr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In-Class Assignment</a:t>
            </a:r>
          </a:p>
          <a:p>
            <a:pPr marL="802386" lvl="1" indent="-514350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D79E1-446D-4CC2-B4EB-64A4B939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sz="2400" dirty="0"/>
              <a:t>Sometimes you are interested in the effect of a variable at both the individual and group level on some outcome.</a:t>
            </a:r>
          </a:p>
          <a:p>
            <a:endParaRPr lang="en-US" sz="2400" dirty="0"/>
          </a:p>
          <a:p>
            <a:r>
              <a:rPr lang="en-US" sz="2400" dirty="0"/>
              <a:t>Example: the impact of family income and the average household income of a school district on the academic outcomes of individual students. </a:t>
            </a:r>
          </a:p>
          <a:p>
            <a:endParaRPr lang="en-US" sz="2400" dirty="0"/>
          </a:p>
          <a:p>
            <a:r>
              <a:rPr lang="en-US" sz="2400" dirty="0"/>
              <a:t>If the Level-2 version of the variable is not already created, you can aggregate together Level-1 data points based on group identification to create it. 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04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Interpretation of Fixed Effects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Similar as the interpretation from a traditional OLS regression model.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dirty="0"/>
              <a:t>E.g., A one unit increase in X is associated with a B change in Y, adjusting for the influence of group/cluster on Y.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general interpretation is similar for Level 1 and Level 2 fixed effects.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dirty="0"/>
              <a:t>Level 1: A one-unit increase of X1 at the individual level is associated with a B1 change in Y…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dirty="0"/>
              <a:t>Level 2: A one-unit increase of X2 at the group level is associated with a B2 change in Y…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31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Lecture Topics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Random Slopes Models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Two-level Random Coefficients Models in R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Readings that will be discussed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Textbook Chapter 7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Contributing to your participation grade, make sure to respond to the Readings Feedback/Questions submission on Canvas  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HW #1 due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D9CF3-E867-4F15-9D1C-2D3BA46C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5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and Effect Size in Multilevel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Likelihood estimates</a:t>
            </a:r>
          </a:p>
          <a:p>
            <a:r>
              <a:rPr lang="en-US" dirty="0"/>
              <a:t>Information criteria measures</a:t>
            </a:r>
          </a:p>
          <a:p>
            <a:r>
              <a:rPr lang="en-US" dirty="0"/>
              <a:t>Effect size measures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7FCB-025D-4679-906D-30C8F9E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Deviance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3200" dirty="0">
                <a:solidFill>
                  <a:schemeClr val="tx1"/>
                </a:solidFill>
              </a:rPr>
              <a:t>-2 * the log-likelihood (-2LL)</a:t>
            </a: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3200" dirty="0">
                <a:solidFill>
                  <a:schemeClr val="tx1"/>
                </a:solidFill>
              </a:rPr>
              <a:t>Measure of “model error”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Lower values imply less error</a:t>
            </a:r>
          </a:p>
          <a:p>
            <a:pPr marL="937260" lvl="2" indent="-342900"/>
            <a:endParaRPr lang="en-US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Distributed as a chi-square value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Does not penalize based on model complexity/parsimony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Conformity and Deviance UCSP | PPT">
            <a:extLst>
              <a:ext uri="{FF2B5EF4-FFF2-40B4-BE49-F238E27FC236}">
                <a16:creationId xmlns:a16="http://schemas.microsoft.com/office/drawing/2014/main" id="{9F60C16B-5834-DD1F-E123-5EE1B2C4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595" y="1676400"/>
            <a:ext cx="4009591" cy="225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Likelihood Ratio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3600" dirty="0">
                <a:solidFill>
                  <a:schemeClr val="tx1"/>
                </a:solidFill>
              </a:rPr>
              <a:t>Used to compare nested models to evaluate models and effects</a:t>
            </a:r>
          </a:p>
          <a:p>
            <a:pPr marL="800100" lvl="1" indent="-342900"/>
            <a:endParaRPr lang="en-US" sz="36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3600" dirty="0">
                <a:solidFill>
                  <a:schemeClr val="tx1"/>
                </a:solidFill>
              </a:rPr>
              <a:t>Likelihood-based methods require ML (not REML) when fixed effects differ between the models being compared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Criteria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3200" b="1" dirty="0">
                <a:solidFill>
                  <a:schemeClr val="tx1"/>
                </a:solidFill>
              </a:rPr>
              <a:t>Information Criteria Measures </a:t>
            </a:r>
            <a:r>
              <a:rPr lang="en-US" sz="3200" dirty="0">
                <a:solidFill>
                  <a:schemeClr val="tx1"/>
                </a:solidFill>
              </a:rPr>
              <a:t>are measures of model fit that generally modify model deviance with some type of penalty term </a:t>
            </a: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3200" dirty="0">
                <a:solidFill>
                  <a:schemeClr val="tx1"/>
                </a:solidFill>
              </a:rPr>
              <a:t>Information criteria can “sometimes” be used to compare non-nested models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However, same data set (i.e., sample size) still needs to be used for the comparison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8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5719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Akaike Information Criterion (AIC)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Formulas differ based on statistical program. Some common formulas: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p = the number of parameters in the model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f = the number of fixed effects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676B5C-CC1C-B9D0-47DC-69DC834B15DB}"/>
                  </a:ext>
                </a:extLst>
              </p:cNvPr>
              <p:cNvSpPr txBox="1"/>
              <p:nvPr/>
            </p:nvSpPr>
            <p:spPr>
              <a:xfrm>
                <a:off x="4078149" y="3455314"/>
                <a:ext cx="28375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676B5C-CC1C-B9D0-47DC-69DC834B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149" y="3455314"/>
                <a:ext cx="283757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FAB627-5928-6AAA-6AA0-9D9AD7CAF1C4}"/>
                  </a:ext>
                </a:extLst>
              </p:cNvPr>
              <p:cNvSpPr txBox="1"/>
              <p:nvPr/>
            </p:nvSpPr>
            <p:spPr>
              <a:xfrm>
                <a:off x="3424049" y="4369713"/>
                <a:ext cx="41033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2∗(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FAB627-5928-6AAA-6AA0-9D9AD7CAF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049" y="4369713"/>
                <a:ext cx="41033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46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5719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Bayesian Information Criterion (BIC)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Formulas differ based on statistical program. One common formula: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p = the number of parameters in the model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n = either the Level 1 or Level 2 </a:t>
            </a:r>
            <a:r>
              <a:rPr 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sample size</a:t>
            </a:r>
            <a:endParaRPr lang="en-US" sz="2000" i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676B5C-CC1C-B9D0-47DC-69DC834B15DB}"/>
                  </a:ext>
                </a:extLst>
              </p:cNvPr>
              <p:cNvSpPr txBox="1"/>
              <p:nvPr/>
            </p:nvSpPr>
            <p:spPr>
              <a:xfrm>
                <a:off x="3602570" y="3683913"/>
                <a:ext cx="3788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676B5C-CC1C-B9D0-47DC-69DC834B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70" y="3683913"/>
                <a:ext cx="378872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62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Information Criteria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419599"/>
          </a:xfrm>
        </p:spPr>
        <p:txBody>
          <a:bodyPr>
            <a:normAutofit fontScale="85000" lnSpcReduction="20000"/>
          </a:bodyPr>
          <a:lstStyle/>
          <a:p>
            <a:pPr marL="800100" lvl="1" indent="-342900"/>
            <a:r>
              <a:rPr lang="en-US" sz="2800" b="1" dirty="0">
                <a:solidFill>
                  <a:schemeClr val="tx1"/>
                </a:solidFill>
              </a:rPr>
              <a:t>ABIC</a:t>
            </a:r>
            <a:r>
              <a:rPr lang="en-US" sz="2800" dirty="0">
                <a:solidFill>
                  <a:schemeClr val="tx1"/>
                </a:solidFill>
              </a:rPr>
              <a:t>: Adjusted BIC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Lower penalty for lack of parsimony than BIC</a:t>
            </a:r>
          </a:p>
          <a:p>
            <a:pPr marL="937260" lvl="2" indent="-342900"/>
            <a:endParaRPr lang="en-US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b="1" dirty="0">
                <a:solidFill>
                  <a:schemeClr val="tx1"/>
                </a:solidFill>
              </a:rPr>
              <a:t>AICC</a:t>
            </a:r>
            <a:r>
              <a:rPr lang="en-US" sz="2800" dirty="0">
                <a:solidFill>
                  <a:schemeClr val="tx1"/>
                </a:solidFill>
              </a:rPr>
              <a:t>: Corrected AIC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Adjustment to AIC to compensate for small sample size and model misspecification</a:t>
            </a:r>
          </a:p>
          <a:p>
            <a:pPr marL="937260" lvl="2" indent="-342900"/>
            <a:endParaRPr lang="en-US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b="1" dirty="0">
                <a:solidFill>
                  <a:schemeClr val="tx1"/>
                </a:solidFill>
              </a:rPr>
              <a:t>CAIC</a:t>
            </a:r>
            <a:r>
              <a:rPr lang="en-US" sz="2800" dirty="0">
                <a:solidFill>
                  <a:schemeClr val="tx1"/>
                </a:solidFill>
              </a:rPr>
              <a:t>: Consistent AIC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Alternative to AICC for penalizing for lack of parsimony in small samples</a:t>
            </a:r>
          </a:p>
          <a:p>
            <a:pPr marL="937260" lvl="2" indent="-342900"/>
            <a:endParaRPr lang="en-US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b="1" dirty="0">
                <a:solidFill>
                  <a:schemeClr val="tx1"/>
                </a:solidFill>
              </a:rPr>
              <a:t>HQIC</a:t>
            </a:r>
            <a:r>
              <a:rPr lang="en-US" sz="2800" dirty="0">
                <a:solidFill>
                  <a:schemeClr val="tx1"/>
                </a:solidFill>
              </a:rPr>
              <a:t>: Hannan-Quinn Information Criterion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Moderate penalty for lack of parsimony (e.g., between AIC and BIC)</a:t>
            </a:r>
          </a:p>
          <a:p>
            <a:pPr marL="937260" lvl="2" indent="-342900"/>
            <a:endParaRPr lang="en-US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b="1" dirty="0">
                <a:solidFill>
                  <a:schemeClr val="tx1"/>
                </a:solidFill>
              </a:rPr>
              <a:t>DIC</a:t>
            </a:r>
            <a:r>
              <a:rPr lang="en-US" sz="2800" dirty="0">
                <a:solidFill>
                  <a:schemeClr val="tx1"/>
                </a:solidFill>
              </a:rPr>
              <a:t>: Deviance Information Criterion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Relevant when using Bayesian estimation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41996"/>
      </p:ext>
    </p:extLst>
  </p:cSld>
  <p:clrMapOvr>
    <a:masterClrMapping/>
  </p:clrMapOvr>
</p:sld>
</file>

<file path=ppt/theme/theme1.xml><?xml version="1.0" encoding="utf-8"?>
<a:theme xmlns:a="http://schemas.openxmlformats.org/drawingml/2006/main" name="MKT7488_Fall_2013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KT7488_Fall_2013" id="{305CF3C3-62BA-4AF4-AC44-E15462416724}" vid="{9397F193-A390-4E4A-9659-637D78A1F7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MKT7488_Fall_2013</Template>
  <TotalTime>10607</TotalTime>
  <Words>1358</Words>
  <Application>Microsoft Macintosh PowerPoint</Application>
  <PresentationFormat>Widescreen</PresentationFormat>
  <Paragraphs>211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Google Sans</vt:lpstr>
      <vt:lpstr>Times New Roman</vt:lpstr>
      <vt:lpstr>Wingdings</vt:lpstr>
      <vt:lpstr>MKT7488_Fall_2013</vt:lpstr>
      <vt:lpstr>PSYC 741 Hierarchical Linear Modeling</vt:lpstr>
      <vt:lpstr>Overview of Today’s Class</vt:lpstr>
      <vt:lpstr>Goodness of Fit and Effect Size in Multilevel Models</vt:lpstr>
      <vt:lpstr>Model Deviance</vt:lpstr>
      <vt:lpstr>Likelihood Ratio Tests</vt:lpstr>
      <vt:lpstr>Information Criteria Measures</vt:lpstr>
      <vt:lpstr>AIC</vt:lpstr>
      <vt:lpstr>BIC</vt:lpstr>
      <vt:lpstr>Other Information Criteria Measures</vt:lpstr>
      <vt:lpstr>Effect Size Measures</vt:lpstr>
      <vt:lpstr>Proportional Reduction in Variance (PRV)</vt:lpstr>
      <vt:lpstr>Between-group variance explained</vt:lpstr>
      <vt:lpstr>Within-group variance explained</vt:lpstr>
      <vt:lpstr>R-square and Pseudo R-square Estimates</vt:lpstr>
      <vt:lpstr>Random Intercept Models</vt:lpstr>
      <vt:lpstr>Random Intercept Models (Overview)</vt:lpstr>
      <vt:lpstr>Example from Textbook</vt:lpstr>
      <vt:lpstr>Example Formula</vt:lpstr>
      <vt:lpstr>Random Intercept Included</vt:lpstr>
      <vt:lpstr>Aggregate Variables</vt:lpstr>
      <vt:lpstr>Interpretation of Fixed Effects Predictors</vt:lpstr>
      <vt:lpstr>Next Class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 7488 STRUCTURAL EQUATION MODELING</dc:title>
  <dc:creator>William Black</dc:creator>
  <cp:lastModifiedBy>Allama Ikbal Sijan</cp:lastModifiedBy>
  <cp:revision>166</cp:revision>
  <cp:lastPrinted>2013-07-30T16:22:07Z</cp:lastPrinted>
  <dcterms:created xsi:type="dcterms:W3CDTF">2005-07-28T19:28:11Z</dcterms:created>
  <dcterms:modified xsi:type="dcterms:W3CDTF">2025-02-22T17:36:05Z</dcterms:modified>
</cp:coreProperties>
</file>