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87" r:id="rId3"/>
    <p:sldId id="634" r:id="rId4"/>
    <p:sldId id="1294" r:id="rId5"/>
    <p:sldId id="1295" r:id="rId6"/>
    <p:sldId id="762" r:id="rId7"/>
    <p:sldId id="644" r:id="rId8"/>
    <p:sldId id="636" r:id="rId9"/>
    <p:sldId id="689" r:id="rId10"/>
    <p:sldId id="690" r:id="rId11"/>
    <p:sldId id="674" r:id="rId12"/>
    <p:sldId id="695" r:id="rId13"/>
    <p:sldId id="677" r:id="rId14"/>
    <p:sldId id="764" r:id="rId15"/>
    <p:sldId id="765" r:id="rId16"/>
    <p:sldId id="645" r:id="rId17"/>
    <p:sldId id="697" r:id="rId18"/>
    <p:sldId id="700" r:id="rId19"/>
    <p:sldId id="701" r:id="rId20"/>
    <p:sldId id="702" r:id="rId21"/>
    <p:sldId id="703" r:id="rId22"/>
    <p:sldId id="704" r:id="rId23"/>
    <p:sldId id="714" r:id="rId24"/>
    <p:sldId id="647" r:id="rId25"/>
    <p:sldId id="716" r:id="rId26"/>
    <p:sldId id="718" r:id="rId27"/>
    <p:sldId id="719" r:id="rId28"/>
    <p:sldId id="720" r:id="rId29"/>
    <p:sldId id="721" r:id="rId30"/>
    <p:sldId id="648" r:id="rId31"/>
    <p:sldId id="725" r:id="rId32"/>
    <p:sldId id="649" r:id="rId33"/>
    <p:sldId id="732" r:id="rId34"/>
    <p:sldId id="681" r:id="rId35"/>
    <p:sldId id="651" r:id="rId36"/>
    <p:sldId id="652" r:id="rId37"/>
    <p:sldId id="653" r:id="rId38"/>
    <p:sldId id="667" r:id="rId39"/>
    <p:sldId id="766" r:id="rId40"/>
    <p:sldId id="733" r:id="rId41"/>
    <p:sldId id="656" r:id="rId42"/>
    <p:sldId id="684" r:id="rId43"/>
    <p:sldId id="685" r:id="rId44"/>
    <p:sldId id="686" r:id="rId45"/>
    <p:sldId id="688" r:id="rId46"/>
    <p:sldId id="661" r:id="rId47"/>
    <p:sldId id="662" r:id="rId48"/>
    <p:sldId id="770" r:id="rId49"/>
    <p:sldId id="771" r:id="rId50"/>
    <p:sldId id="670" r:id="rId51"/>
    <p:sldId id="672" r:id="rId52"/>
    <p:sldId id="673" r:id="rId53"/>
    <p:sldId id="1293" r:id="rId54"/>
    <p:sldId id="505" r:id="rId55"/>
    <p:sldId id="633" r:id="rId56"/>
    <p:sldId id="1296" r:id="rId57"/>
    <p:sldId id="1297" r:id="rId58"/>
    <p:sldId id="1289" r:id="rId59"/>
    <p:sldId id="1290" r:id="rId60"/>
    <p:sldId id="1288" r:id="rId61"/>
    <p:sldId id="1292" r:id="rId62"/>
    <p:sldId id="1298" r:id="rId63"/>
    <p:sldId id="1299" r:id="rId64"/>
    <p:sldId id="1300" r:id="rId65"/>
    <p:sldId id="1301" r:id="rId66"/>
    <p:sldId id="1302" r:id="rId67"/>
    <p:sldId id="1303" r:id="rId68"/>
    <p:sldId id="1304" r:id="rId69"/>
    <p:sldId id="361" r:id="rId70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CBAEB-E788-4A98-8081-01193346E5B2}" v="350" dt="2025-02-23T21:10:51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83803" autoAdjust="0"/>
  </p:normalViewPr>
  <p:slideViewPr>
    <p:cSldViewPr>
      <p:cViewPr varScale="1">
        <p:scale>
          <a:sx n="102" d="100"/>
          <a:sy n="102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7T15:06:23.113" v="3686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7T15:06:23.113" v="3686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7T15:06:23.113" v="3686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CA9E3862-C9B9-4CB0-9634-9A3C92A9E2D3}"/>
    <pc:docChg chg="undo custSel addSld delSld modSld sldOrd">
      <pc:chgData name="Mike B" userId="5c4bf6a326bf31f5" providerId="LiveId" clId="{CA9E3862-C9B9-4CB0-9634-9A3C92A9E2D3}" dt="2025-02-09T23:32:54.199" v="5733" actId="1076"/>
      <pc:docMkLst>
        <pc:docMk/>
      </pc:docMkLst>
      <pc:sldChg chg="modSp mod">
        <pc:chgData name="Mike B" userId="5c4bf6a326bf31f5" providerId="LiveId" clId="{CA9E3862-C9B9-4CB0-9634-9A3C92A9E2D3}" dt="2025-02-09T18:33:33.440" v="72" actId="1076"/>
        <pc:sldMkLst>
          <pc:docMk/>
          <pc:sldMk cId="0" sldId="256"/>
        </pc:sldMkLst>
        <pc:spChg chg="mod">
          <ac:chgData name="Mike B" userId="5c4bf6a326bf31f5" providerId="LiveId" clId="{CA9E3862-C9B9-4CB0-9634-9A3C92A9E2D3}" dt="2025-02-09T18:33:33.440" v="72" actId="1076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4:30.295" v="269" actId="20577"/>
        <pc:sldMkLst>
          <pc:docMk/>
          <pc:sldMk cId="0" sldId="287"/>
        </pc:sldMkLst>
        <pc:spChg chg="mod">
          <ac:chgData name="Mike B" userId="5c4bf6a326bf31f5" providerId="LiveId" clId="{CA9E3862-C9B9-4CB0-9634-9A3C92A9E2D3}" dt="2025-02-09T18:34:30.295" v="269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9:35:06.628" v="1958" actId="20577"/>
        <pc:sldMkLst>
          <pc:docMk/>
          <pc:sldMk cId="1782408873" sldId="342"/>
        </pc:sldMkLst>
        <pc:spChg chg="mod">
          <ac:chgData name="Mike B" userId="5c4bf6a326bf31f5" providerId="LiveId" clId="{CA9E3862-C9B9-4CB0-9634-9A3C92A9E2D3}" dt="2025-02-09T19:35:06.628" v="1958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4:46.281" v="323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6:57.922" v="412" actId="20577"/>
        <pc:sldMkLst>
          <pc:docMk/>
          <pc:sldMk cId="3710951061" sldId="361"/>
        </pc:sldMkLst>
        <pc:spChg chg="mod">
          <ac:chgData name="Mike B" userId="5c4bf6a326bf31f5" providerId="LiveId" clId="{CA9E3862-C9B9-4CB0-9634-9A3C92A9E2D3}" dt="2025-02-09T18:36:57.922" v="41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Sp modSp add mod">
        <pc:chgData name="Mike B" userId="5c4bf6a326bf31f5" providerId="LiveId" clId="{CA9E3862-C9B9-4CB0-9634-9A3C92A9E2D3}" dt="2025-02-09T19:05:31.108" v="786" actId="20577"/>
        <pc:sldMkLst>
          <pc:docMk/>
          <pc:sldMk cId="3503305135" sldId="505"/>
        </pc:sldMkLst>
        <pc:spChg chg="mod">
          <ac:chgData name="Mike B" userId="5c4bf6a326bf31f5" providerId="LiveId" clId="{CA9E3862-C9B9-4CB0-9634-9A3C92A9E2D3}" dt="2025-02-09T18:40:26.361" v="451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05:31.108" v="786" actId="20577"/>
          <ac:spMkLst>
            <pc:docMk/>
            <pc:sldMk cId="3503305135" sldId="505"/>
            <ac:spMk id="3" creationId="{00000000-0000-0000-0000-000000000000}"/>
          </ac:spMkLst>
        </pc:spChg>
        <pc:cxnChg chg="del">
          <ac:chgData name="Mike B" userId="5c4bf6a326bf31f5" providerId="LiveId" clId="{CA9E3862-C9B9-4CB0-9634-9A3C92A9E2D3}" dt="2025-02-09T18:37:33.691" v="414" actId="478"/>
          <ac:cxnSpMkLst>
            <pc:docMk/>
            <pc:sldMk cId="3503305135" sldId="505"/>
            <ac:cxnSpMk id="4" creationId="{00000000-0000-0000-0000-000000000000}"/>
          </ac:cxnSpMkLst>
        </pc:cxnChg>
      </pc:sldChg>
      <pc:sldChg chg="addSp delSp modSp mod ord delAnim modAnim">
        <pc:chgData name="Mike B" userId="5c4bf6a326bf31f5" providerId="LiveId" clId="{CA9E3862-C9B9-4CB0-9634-9A3C92A9E2D3}" dt="2025-02-09T19:14:30.689" v="1483"/>
        <pc:sldMkLst>
          <pc:docMk/>
          <pc:sldMk cId="3749001237" sldId="633"/>
        </pc:sldMkLst>
        <pc:spChg chg="mod">
          <ac:chgData name="Mike B" userId="5c4bf6a326bf31f5" providerId="LiveId" clId="{CA9E3862-C9B9-4CB0-9634-9A3C92A9E2D3}" dt="2025-02-09T19:05:41.393" v="807" actId="20577"/>
          <ac:spMkLst>
            <pc:docMk/>
            <pc:sldMk cId="3749001237" sldId="633"/>
            <ac:spMk id="2" creationId="{00000000-0000-0000-0000-000000000000}"/>
          </ac:spMkLst>
        </pc:spChg>
        <pc:spChg chg="del mod">
          <ac:chgData name="Mike B" userId="5c4bf6a326bf31f5" providerId="LiveId" clId="{CA9E3862-C9B9-4CB0-9634-9A3C92A9E2D3}" dt="2025-02-09T19:07:29.774" v="811"/>
          <ac:spMkLst>
            <pc:docMk/>
            <pc:sldMk cId="3749001237" sldId="633"/>
            <ac:spMk id="3" creationId="{00000000-0000-0000-0000-000000000000}"/>
          </ac:spMkLst>
        </pc:spChg>
        <pc:picChg chg="del">
          <ac:chgData name="Mike B" userId="5c4bf6a326bf31f5" providerId="LiveId" clId="{CA9E3862-C9B9-4CB0-9634-9A3C92A9E2D3}" dt="2025-02-09T19:07:00.048" v="810" actId="478"/>
          <ac:picMkLst>
            <pc:docMk/>
            <pc:sldMk cId="3749001237" sldId="633"/>
            <ac:picMk id="4" creationId="{CB00E1B8-B613-75EC-1061-57D6DAE59F8C}"/>
          </ac:picMkLst>
        </pc:picChg>
        <pc:picChg chg="add mod modCrop">
          <ac:chgData name="Mike B" userId="5c4bf6a326bf31f5" providerId="LiveId" clId="{CA9E3862-C9B9-4CB0-9634-9A3C92A9E2D3}" dt="2025-02-09T19:07:59.252" v="825" actId="1076"/>
          <ac:picMkLst>
            <pc:docMk/>
            <pc:sldMk cId="3749001237" sldId="633"/>
            <ac:picMk id="7" creationId="{43ACC42A-32CC-DC90-C72B-939295007115}"/>
          </ac:picMkLst>
        </pc:picChg>
        <pc:picChg chg="add mod">
          <ac:chgData name="Mike B" userId="5c4bf6a326bf31f5" providerId="LiveId" clId="{CA9E3862-C9B9-4CB0-9634-9A3C92A9E2D3}" dt="2025-02-09T19:14:30.689" v="1483"/>
          <ac:picMkLst>
            <pc:docMk/>
            <pc:sldMk cId="3749001237" sldId="633"/>
            <ac:picMk id="9" creationId="{0C5FD40B-B37D-8672-73F1-1A8B6F3942FD}"/>
          </ac:picMkLst>
        </pc:picChg>
      </pc:sldChg>
      <pc:sldChg chg="modSp mod">
        <pc:chgData name="Mike B" userId="5c4bf6a326bf31f5" providerId="LiveId" clId="{CA9E3862-C9B9-4CB0-9634-9A3C92A9E2D3}" dt="2025-02-09T19:13:58.342" v="1478" actId="20577"/>
        <pc:sldMkLst>
          <pc:docMk/>
          <pc:sldMk cId="28306766" sldId="634"/>
        </pc:sldMkLst>
        <pc:spChg chg="mod">
          <ac:chgData name="Mike B" userId="5c4bf6a326bf31f5" providerId="LiveId" clId="{CA9E3862-C9B9-4CB0-9634-9A3C92A9E2D3}" dt="2025-02-09T19:13:58.342" v="1478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5:02.646" v="346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257875984" sldId="1229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2843263528" sldId="1252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557394895" sldId="1253"/>
        </pc:sldMkLst>
      </pc:sldChg>
      <pc:sldChg chg="addSp modSp mod ord modAnim">
        <pc:chgData name="Mike B" userId="5c4bf6a326bf31f5" providerId="LiveId" clId="{CA9E3862-C9B9-4CB0-9634-9A3C92A9E2D3}" dt="2025-02-09T23:32:54.199" v="5733" actId="1076"/>
        <pc:sldMkLst>
          <pc:docMk/>
          <pc:sldMk cId="3984217516" sldId="1276"/>
        </pc:sldMkLst>
        <pc:spChg chg="mod">
          <ac:chgData name="Mike B" userId="5c4bf6a326bf31f5" providerId="LiveId" clId="{CA9E3862-C9B9-4CB0-9634-9A3C92A9E2D3}" dt="2025-02-09T19:28:50.919" v="1590" actId="20577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9.248" v="3360" actId="403"/>
          <ac:spMkLst>
            <pc:docMk/>
            <pc:sldMk cId="3984217516" sldId="1276"/>
            <ac:spMk id="3" creationId="{00000000-0000-0000-0000-000000000000}"/>
          </ac:spMkLst>
        </pc:spChg>
        <pc:picChg chg="add mod">
          <ac:chgData name="Mike B" userId="5c4bf6a326bf31f5" providerId="LiveId" clId="{CA9E3862-C9B9-4CB0-9634-9A3C92A9E2D3}" dt="2025-02-09T23:32:54.199" v="5733" actId="1076"/>
          <ac:picMkLst>
            <pc:docMk/>
            <pc:sldMk cId="3984217516" sldId="1276"/>
            <ac:picMk id="1026" creationId="{9F60C16B-5834-DD1F-E123-5EE1B2C4D0C9}"/>
          </ac:picMkLst>
        </pc:pic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67343306" sldId="1277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885965288" sldId="1278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1084163813" sldId="1279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3503839129" sldId="1280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487306533" sldId="1281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136370519" sldId="1282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178536652" sldId="1283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9351176" sldId="1284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281512540" sldId="1285"/>
        </pc:sldMkLst>
      </pc:sldChg>
      <pc:sldChg chg="del">
        <pc:chgData name="Mike B" userId="5c4bf6a326bf31f5" providerId="LiveId" clId="{CA9E3862-C9B9-4CB0-9634-9A3C92A9E2D3}" dt="2025-02-09T19:08:16.694" v="826" actId="2696"/>
        <pc:sldMkLst>
          <pc:docMk/>
          <pc:sldMk cId="262171497" sldId="1286"/>
        </pc:sldMkLst>
      </pc:sldChg>
      <pc:sldChg chg="add">
        <pc:chgData name="Mike B" userId="5c4bf6a326bf31f5" providerId="LiveId" clId="{CA9E3862-C9B9-4CB0-9634-9A3C92A9E2D3}" dt="2025-02-09T18:40:17.464" v="417" actId="2890"/>
        <pc:sldMkLst>
          <pc:docMk/>
          <pc:sldMk cId="4223104604" sldId="1287"/>
        </pc:sldMkLst>
      </pc:sldChg>
      <pc:sldChg chg="modSp add mod">
        <pc:chgData name="Mike B" userId="5c4bf6a326bf31f5" providerId="LiveId" clId="{CA9E3862-C9B9-4CB0-9634-9A3C92A9E2D3}" dt="2025-02-09T19:13:22.557" v="1371" actId="20577"/>
        <pc:sldMkLst>
          <pc:docMk/>
          <pc:sldMk cId="3072931977" sldId="1288"/>
        </pc:sldMkLst>
        <pc:spChg chg="mod">
          <ac:chgData name="Mike B" userId="5c4bf6a326bf31f5" providerId="LiveId" clId="{CA9E3862-C9B9-4CB0-9634-9A3C92A9E2D3}" dt="2025-02-09T19:10:39.355" v="90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13:22.557" v="137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add mod">
        <pc:chgData name="Mike B" userId="5c4bf6a326bf31f5" providerId="LiveId" clId="{CA9E3862-C9B9-4CB0-9634-9A3C92A9E2D3}" dt="2025-02-09T19:22:36.220" v="1571" actId="1038"/>
        <pc:sldMkLst>
          <pc:docMk/>
          <pc:sldMk cId="1356249108" sldId="1289"/>
        </pc:sldMkLst>
        <pc:spChg chg="mod">
          <ac:chgData name="Mike B" userId="5c4bf6a326bf31f5" providerId="LiveId" clId="{CA9E3862-C9B9-4CB0-9634-9A3C92A9E2D3}" dt="2025-02-09T19:22:24.648" v="1568" actId="1076"/>
          <ac:spMkLst>
            <pc:docMk/>
            <pc:sldMk cId="1356249108" sldId="1289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6" creationId="{FB2B3AEB-675E-D391-D802-572497FB434F}"/>
          </ac:spMkLst>
        </pc:spChg>
      </pc:sldChg>
      <pc:sldChg chg="modSp add">
        <pc:chgData name="Mike B" userId="5c4bf6a326bf31f5" providerId="LiveId" clId="{CA9E3862-C9B9-4CB0-9634-9A3C92A9E2D3}" dt="2025-02-09T19:20:08.260" v="1567"/>
        <pc:sldMkLst>
          <pc:docMk/>
          <pc:sldMk cId="1353297581" sldId="1290"/>
        </pc:sldMkLst>
        <pc:spChg chg="mod">
          <ac:chgData name="Mike B" userId="5c4bf6a326bf31f5" providerId="LiveId" clId="{CA9E3862-C9B9-4CB0-9634-9A3C92A9E2D3}" dt="2025-02-09T19:19:49.438" v="156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CA9E3862-C9B9-4CB0-9634-9A3C92A9E2D3}" dt="2025-02-09T19:20:08.260" v="1567"/>
          <ac:spMkLst>
            <pc:docMk/>
            <pc:sldMk cId="1353297581" sldId="1290"/>
            <ac:spMk id="7" creationId="{BF315F32-BA82-AD04-3557-E8C8A2C21ACF}"/>
          </ac:spMkLst>
        </pc:spChg>
      </pc:sldChg>
      <pc:sldChg chg="add del">
        <pc:chgData name="Mike B" userId="5c4bf6a326bf31f5" providerId="LiveId" clId="{CA9E3862-C9B9-4CB0-9634-9A3C92A9E2D3}" dt="2025-02-09T19:28:41.254" v="1576" actId="2696"/>
        <pc:sldMkLst>
          <pc:docMk/>
          <pc:sldMk cId="1291721348" sldId="1291"/>
        </pc:sldMkLst>
      </pc:sldChg>
      <pc:sldChg chg="modSp add mod modAnim">
        <pc:chgData name="Mike B" userId="5c4bf6a326bf31f5" providerId="LiveId" clId="{CA9E3862-C9B9-4CB0-9634-9A3C92A9E2D3}" dt="2025-02-09T22:47:25.414" v="5407"/>
        <pc:sldMkLst>
          <pc:docMk/>
          <pc:sldMk cId="1622789267" sldId="1291"/>
        </pc:sldMkLst>
        <pc:spChg chg="mod">
          <ac:chgData name="Mike B" userId="5c4bf6a326bf31f5" providerId="LiveId" clId="{CA9E3862-C9B9-4CB0-9634-9A3C92A9E2D3}" dt="2025-02-09T19:29:29.852" v="1651" actId="20577"/>
          <ac:spMkLst>
            <pc:docMk/>
            <pc:sldMk cId="1622789267" sldId="129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9:51.237" v="3682" actId="20577"/>
          <ac:spMkLst>
            <pc:docMk/>
            <pc:sldMk cId="1622789267" sldId="129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7:16.672" v="5405"/>
        <pc:sldMkLst>
          <pc:docMk/>
          <pc:sldMk cId="3949934018" sldId="1292"/>
        </pc:sldMkLst>
        <pc:spChg chg="mod">
          <ac:chgData name="Mike B" userId="5c4bf6a326bf31f5" providerId="LiveId" clId="{CA9E3862-C9B9-4CB0-9634-9A3C92A9E2D3}" dt="2025-02-09T19:29:18.690" v="1618" actId="20577"/>
          <ac:spMkLst>
            <pc:docMk/>
            <pc:sldMk cId="3949934018" sldId="129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1.404" v="3357" actId="403"/>
          <ac:spMkLst>
            <pc:docMk/>
            <pc:sldMk cId="3949934018" sldId="1292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7:40.131" v="5411"/>
        <pc:sldMkLst>
          <pc:docMk/>
          <pc:sldMk cId="3294465588" sldId="1293"/>
        </pc:sldMkLst>
        <pc:spChg chg="mod">
          <ac:chgData name="Mike B" userId="5c4bf6a326bf31f5" providerId="LiveId" clId="{CA9E3862-C9B9-4CB0-9634-9A3C92A9E2D3}" dt="2025-02-09T19:29:55.442" v="1655" actId="20577"/>
          <ac:spMkLst>
            <pc:docMk/>
            <pc:sldMk cId="3294465588" sldId="1293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1:19.146" v="3764" actId="404"/>
          <ac:spMkLst>
            <pc:docMk/>
            <pc:sldMk cId="3294465588" sldId="1293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4" creationId="{C6676B5C-CC1C-B9D0-47DC-69DC834B15DB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6" creationId="{46FAB627-5928-6AAA-6AA0-9D9AD7CAF1C4}"/>
          </ac:spMkLst>
        </pc:spChg>
      </pc:sldChg>
      <pc:sldChg chg="addSp modSp add del mod modAnim">
        <pc:chgData name="Mike B" userId="5c4bf6a326bf31f5" providerId="LiveId" clId="{CA9E3862-C9B9-4CB0-9634-9A3C92A9E2D3}" dt="2025-02-09T22:22:53.008" v="3784" actId="2696"/>
        <pc:sldMkLst>
          <pc:docMk/>
          <pc:sldMk cId="382575988" sldId="1294"/>
        </pc:sldMkLst>
        <pc:spChg chg="mod">
          <ac:chgData name="Mike B" userId="5c4bf6a326bf31f5" providerId="LiveId" clId="{CA9E3862-C9B9-4CB0-9634-9A3C92A9E2D3}" dt="2025-02-09T19:30:02.395" v="1659" actId="20577"/>
          <ac:spMkLst>
            <pc:docMk/>
            <pc:sldMk cId="382575988" sldId="1294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1:16.220" v="2408" actId="20577"/>
          <ac:spMkLst>
            <pc:docMk/>
            <pc:sldMk cId="382575988" sldId="1294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19:45:18.079" v="2006" actId="20577"/>
          <ac:spMkLst>
            <pc:docMk/>
            <pc:sldMk cId="382575988" sldId="1294"/>
            <ac:spMk id="4" creationId="{4701E165-13EA-E50B-A0FC-6CDA04E5AB90}"/>
          </ac:spMkLst>
        </pc:spChg>
      </pc:sldChg>
      <pc:sldChg chg="modSp add mod modAnim">
        <pc:chgData name="Mike B" userId="5c4bf6a326bf31f5" providerId="LiveId" clId="{CA9E3862-C9B9-4CB0-9634-9A3C92A9E2D3}" dt="2025-02-09T22:47:57.330" v="5415"/>
        <pc:sldMkLst>
          <pc:docMk/>
          <pc:sldMk cId="3647041996" sldId="1295"/>
        </pc:sldMkLst>
        <pc:spChg chg="mod">
          <ac:chgData name="Mike B" userId="5c4bf6a326bf31f5" providerId="LiveId" clId="{CA9E3862-C9B9-4CB0-9634-9A3C92A9E2D3}" dt="2025-02-09T19:30:12.860" v="1699" actId="20577"/>
          <ac:spMkLst>
            <pc:docMk/>
            <pc:sldMk cId="3647041996" sldId="129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5:05.717" v="2879" actId="403"/>
          <ac:spMkLst>
            <pc:docMk/>
            <pc:sldMk cId="3647041996" sldId="1295"/>
            <ac:spMk id="3" creationId="{00000000-0000-0000-0000-000000000000}"/>
          </ac:spMkLst>
        </pc:spChg>
      </pc:sldChg>
      <pc:sldChg chg="modSp add mod ord modAnim">
        <pc:chgData name="Mike B" userId="5c4bf6a326bf31f5" providerId="LiveId" clId="{CA9E3862-C9B9-4CB0-9634-9A3C92A9E2D3}" dt="2025-02-09T22:48:06.459" v="5417"/>
        <pc:sldMkLst>
          <pc:docMk/>
          <pc:sldMk cId="2409391132" sldId="1296"/>
        </pc:sldMkLst>
        <pc:spChg chg="mod">
          <ac:chgData name="Mike B" userId="5c4bf6a326bf31f5" providerId="LiveId" clId="{CA9E3862-C9B9-4CB0-9634-9A3C92A9E2D3}" dt="2025-02-09T19:31:06.346" v="1749" actId="20577"/>
          <ac:spMkLst>
            <pc:docMk/>
            <pc:sldMk cId="2409391132" sldId="129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8:24.204" v="4143" actId="20577"/>
          <ac:spMkLst>
            <pc:docMk/>
            <pc:sldMk cId="2409391132" sldId="1296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8:17.698" v="5420"/>
        <pc:sldMkLst>
          <pc:docMk/>
          <pc:sldMk cId="2529125202" sldId="1297"/>
        </pc:sldMkLst>
        <pc:spChg chg="mod">
          <ac:chgData name="Mike B" userId="5c4bf6a326bf31f5" providerId="LiveId" clId="{CA9E3862-C9B9-4CB0-9634-9A3C92A9E2D3}" dt="2025-02-09T22:31:39.345" v="4149" actId="20577"/>
          <ac:spMkLst>
            <pc:docMk/>
            <pc:sldMk cId="2529125202" sldId="1297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4:13.159" v="4535" actId="403"/>
          <ac:spMkLst>
            <pc:docMk/>
            <pc:sldMk cId="2529125202" sldId="1297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8:57.947" v="5425"/>
        <pc:sldMkLst>
          <pc:docMk/>
          <pc:sldMk cId="2111262421" sldId="1298"/>
        </pc:sldMkLst>
        <pc:spChg chg="mod">
          <ac:chgData name="Mike B" userId="5c4bf6a326bf31f5" providerId="LiveId" clId="{CA9E3862-C9B9-4CB0-9634-9A3C92A9E2D3}" dt="2025-02-09T19:31:51.528" v="1821" actId="20577"/>
          <ac:spMkLst>
            <pc:docMk/>
            <pc:sldMk cId="2111262421" sldId="129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9:00.843" v="5029" actId="5793"/>
          <ac:spMkLst>
            <pc:docMk/>
            <pc:sldMk cId="2111262421" sldId="1298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40:16.559" v="5082" actId="1076"/>
          <ac:spMkLst>
            <pc:docMk/>
            <pc:sldMk cId="2111262421" sldId="1298"/>
            <ac:spMk id="4" creationId="{80D6E680-4D54-97DA-0F99-D20A33ADD02F}"/>
          </ac:spMkLst>
        </pc:spChg>
        <pc:spChg chg="add mod">
          <ac:chgData name="Mike B" userId="5c4bf6a326bf31f5" providerId="LiveId" clId="{CA9E3862-C9B9-4CB0-9634-9A3C92A9E2D3}" dt="2025-02-09T22:41:23.295" v="5232" actId="20577"/>
          <ac:spMkLst>
            <pc:docMk/>
            <pc:sldMk cId="2111262421" sldId="1298"/>
            <ac:spMk id="7" creationId="{BA46F3A1-9011-ECAA-7A4A-61AD4D2D0E91}"/>
          </ac:spMkLst>
        </pc:spChg>
      </pc:sldChg>
      <pc:sldChg chg="modSp add del mod">
        <pc:chgData name="Mike B" userId="5c4bf6a326bf31f5" providerId="LiveId" clId="{CA9E3862-C9B9-4CB0-9634-9A3C92A9E2D3}" dt="2025-02-09T22:41:54.934" v="5235" actId="2696"/>
        <pc:sldMkLst>
          <pc:docMk/>
          <pc:sldMk cId="3162972403" sldId="1299"/>
        </pc:sldMkLst>
        <pc:spChg chg="mod">
          <ac:chgData name="Mike B" userId="5c4bf6a326bf31f5" providerId="LiveId" clId="{CA9E3862-C9B9-4CB0-9634-9A3C92A9E2D3}" dt="2025-02-09T19:32:02.750" v="1835" actId="20577"/>
          <ac:spMkLst>
            <pc:docMk/>
            <pc:sldMk cId="3162972403" sldId="1299"/>
            <ac:spMk id="2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3:25:22.683" v="5729"/>
        <pc:sldMkLst>
          <pc:docMk/>
          <pc:sldMk cId="4141790607" sldId="1300"/>
        </pc:sldMkLst>
        <pc:spChg chg="mod">
          <ac:chgData name="Mike B" userId="5c4bf6a326bf31f5" providerId="LiveId" clId="{CA9E3862-C9B9-4CB0-9634-9A3C92A9E2D3}" dt="2025-02-09T19:34:07.330" v="1880" actId="20577"/>
          <ac:spMkLst>
            <pc:docMk/>
            <pc:sldMk cId="4141790607" sldId="1300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3:25:16.320" v="5728" actId="5793"/>
          <ac:spMkLst>
            <pc:docMk/>
            <pc:sldMk cId="4141790607" sldId="1300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3:25:08.586" v="5706" actId="1036"/>
          <ac:spMkLst>
            <pc:docMk/>
            <pc:sldMk cId="4141790607" sldId="1300"/>
            <ac:spMk id="4" creationId="{7E9EB34D-0BB1-2ACF-D31C-A21C59CCC48A}"/>
          </ac:spMkLst>
        </pc:spChg>
      </pc:sldChg>
      <pc:sldChg chg="delSp modSp add mod modAnim">
        <pc:chgData name="Mike B" userId="5c4bf6a326bf31f5" providerId="LiveId" clId="{CA9E3862-C9B9-4CB0-9634-9A3C92A9E2D3}" dt="2025-02-09T22:47:50.677" v="5414"/>
        <pc:sldMkLst>
          <pc:docMk/>
          <pc:sldMk cId="1714629401" sldId="1301"/>
        </pc:sldMkLst>
        <pc:spChg chg="mod">
          <ac:chgData name="Mike B" userId="5c4bf6a326bf31f5" providerId="LiveId" clId="{CA9E3862-C9B9-4CB0-9634-9A3C92A9E2D3}" dt="2025-02-09T22:22:02.713" v="3767" actId="20577"/>
          <ac:spMkLst>
            <pc:docMk/>
            <pc:sldMk cId="1714629401" sldId="130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3:45.993" v="3886" actId="20577"/>
          <ac:spMkLst>
            <pc:docMk/>
            <pc:sldMk cId="1714629401" sldId="1301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22:49.790" v="3783"/>
          <ac:spMkLst>
            <pc:docMk/>
            <pc:sldMk cId="1714629401" sldId="1301"/>
            <ac:spMk id="4" creationId="{C6676B5C-CC1C-B9D0-47DC-69DC834B15DB}"/>
          </ac:spMkLst>
        </pc:spChg>
        <pc:spChg chg="del mod">
          <ac:chgData name="Mike B" userId="5c4bf6a326bf31f5" providerId="LiveId" clId="{CA9E3862-C9B9-4CB0-9634-9A3C92A9E2D3}" dt="2025-02-09T22:22:40.774" v="3779" actId="478"/>
          <ac:spMkLst>
            <pc:docMk/>
            <pc:sldMk cId="1714629401" sldId="1301"/>
            <ac:spMk id="6" creationId="{46FAB627-5928-6AAA-6AA0-9D9AD7CAF1C4}"/>
          </ac:spMkLst>
        </pc:spChg>
      </pc:sldChg>
      <pc:sldChg chg="modSp add mod modAnim">
        <pc:chgData name="Mike B" userId="5c4bf6a326bf31f5" providerId="LiveId" clId="{CA9E3862-C9B9-4CB0-9634-9A3C92A9E2D3}" dt="2025-02-09T22:49:18.911" v="5428"/>
        <pc:sldMkLst>
          <pc:docMk/>
          <pc:sldMk cId="897715183" sldId="1302"/>
        </pc:sldMkLst>
        <pc:spChg chg="mod">
          <ac:chgData name="Mike B" userId="5c4bf6a326bf31f5" providerId="LiveId" clId="{CA9E3862-C9B9-4CB0-9634-9A3C92A9E2D3}" dt="2025-02-09T22:41:51.481" v="5234"/>
          <ac:spMkLst>
            <pc:docMk/>
            <pc:sldMk cId="897715183" sldId="130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45:33.072" v="5394" actId="20577"/>
          <ac:spMkLst>
            <pc:docMk/>
            <pc:sldMk cId="897715183" sldId="130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45:36.592" v="5399" actId="1035"/>
          <ac:spMkLst>
            <pc:docMk/>
            <pc:sldMk cId="897715183" sldId="1302"/>
            <ac:spMk id="4" creationId="{80D6E680-4D54-97DA-0F99-D20A33ADD02F}"/>
          </ac:spMkLst>
        </pc:spChg>
        <pc:spChg chg="mod">
          <ac:chgData name="Mike B" userId="5c4bf6a326bf31f5" providerId="LiveId" clId="{CA9E3862-C9B9-4CB0-9634-9A3C92A9E2D3}" dt="2025-02-09T22:43:36.913" v="5336" actId="20577"/>
          <ac:spMkLst>
            <pc:docMk/>
            <pc:sldMk cId="897715183" sldId="1302"/>
            <ac:spMk id="7" creationId="{BA46F3A1-9011-ECAA-7A4A-61AD4D2D0E91}"/>
          </ac:spMkLst>
        </pc:spChg>
      </pc:sldChg>
    </pc:docChg>
  </pc:docChgLst>
  <pc:docChgLst>
    <pc:chgData name="Mike B" userId="5c4bf6a326bf31f5" providerId="LiveId" clId="{BC9A794C-CECE-445A-810A-D3D096E59494}"/>
    <pc:docChg chg="undo custSel addSld delSld modSld sldOrd">
      <pc:chgData name="Mike B" userId="5c4bf6a326bf31f5" providerId="LiveId" clId="{BC9A794C-CECE-445A-810A-D3D096E59494}" dt="2025-02-16T19:28:54.125" v="1408" actId="20577"/>
      <pc:docMkLst>
        <pc:docMk/>
      </pc:docMkLst>
      <pc:sldChg chg="modSp mod">
        <pc:chgData name="Mike B" userId="5c4bf6a326bf31f5" providerId="LiveId" clId="{BC9A794C-CECE-445A-810A-D3D096E59494}" dt="2025-02-16T18:23:40.241" v="22" actId="122"/>
        <pc:sldMkLst>
          <pc:docMk/>
          <pc:sldMk cId="0" sldId="256"/>
        </pc:sldMkLst>
        <pc:spChg chg="mod">
          <ac:chgData name="Mike B" userId="5c4bf6a326bf31f5" providerId="LiveId" clId="{BC9A794C-CECE-445A-810A-D3D096E59494}" dt="2025-02-16T18:23:40.241" v="22" actId="122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BC9A794C-CECE-445A-810A-D3D096E59494}" dt="2025-02-16T18:23:53.324" v="36" actId="20577"/>
        <pc:sldMkLst>
          <pc:docMk/>
          <pc:sldMk cId="0" sldId="287"/>
        </pc:sldMkLst>
        <pc:spChg chg="mod">
          <ac:chgData name="Mike B" userId="5c4bf6a326bf31f5" providerId="LiveId" clId="{BC9A794C-CECE-445A-810A-D3D096E59494}" dt="2025-02-16T18:23:53.324" v="3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1782408873" sldId="342"/>
        </pc:sldMkLst>
      </pc:sldChg>
      <pc:sldChg chg="modSp mod">
        <pc:chgData name="Mike B" userId="5c4bf6a326bf31f5" providerId="LiveId" clId="{BC9A794C-CECE-445A-810A-D3D096E59494}" dt="2025-02-16T18:27:15.256" v="262" actId="20577"/>
        <pc:sldMkLst>
          <pc:docMk/>
          <pc:sldMk cId="3710951061" sldId="361"/>
        </pc:sldMkLst>
        <pc:spChg chg="mod">
          <ac:chgData name="Mike B" userId="5c4bf6a326bf31f5" providerId="LiveId" clId="{BC9A794C-CECE-445A-810A-D3D096E59494}" dt="2025-02-16T18:27:15.256" v="26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BC9A794C-CECE-445A-810A-D3D096E59494}" dt="2025-02-16T19:06:00.443" v="730"/>
        <pc:sldMkLst>
          <pc:docMk/>
          <pc:sldMk cId="3503305135" sldId="505"/>
        </pc:sldMkLst>
        <pc:spChg chg="mod">
          <ac:chgData name="Mike B" userId="5c4bf6a326bf31f5" providerId="LiveId" clId="{BC9A794C-CECE-445A-810A-D3D096E59494}" dt="2025-02-16T19:02:18.143" v="268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05:42.552" v="727" actId="403"/>
          <ac:spMkLst>
            <pc:docMk/>
            <pc:sldMk cId="3503305135" sldId="505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BC9A794C-CECE-445A-810A-D3D096E59494}" dt="2025-02-16T19:09:47.992" v="781" actId="1038"/>
        <pc:sldMkLst>
          <pc:docMk/>
          <pc:sldMk cId="3749001237" sldId="633"/>
        </pc:sldMkLst>
        <pc:spChg chg="add del mod">
          <ac:chgData name="Mike B" userId="5c4bf6a326bf31f5" providerId="LiveId" clId="{BC9A794C-CECE-445A-810A-D3D096E59494}" dt="2025-02-16T19:07:37.338" v="732"/>
          <ac:spMkLst>
            <pc:docMk/>
            <pc:sldMk cId="3749001237" sldId="633"/>
            <ac:spMk id="4" creationId="{6D95A137-674B-1D92-FF5A-38C7CF2BD38D}"/>
          </ac:spMkLst>
        </pc:spChg>
        <pc:spChg chg="add del mod">
          <ac:chgData name="Mike B" userId="5c4bf6a326bf31f5" providerId="LiveId" clId="{BC9A794C-CECE-445A-810A-D3D096E59494}" dt="2025-02-16T19:08:07.697" v="742" actId="478"/>
          <ac:spMkLst>
            <pc:docMk/>
            <pc:sldMk cId="3749001237" sldId="633"/>
            <ac:spMk id="11" creationId="{A0A38D4C-21E7-B1AB-2ED3-7BAF3DE0F9C2}"/>
          </ac:spMkLst>
        </pc:spChg>
        <pc:picChg chg="del">
          <ac:chgData name="Mike B" userId="5c4bf6a326bf31f5" providerId="LiveId" clId="{BC9A794C-CECE-445A-810A-D3D096E59494}" dt="2025-02-16T19:06:10.558" v="731" actId="478"/>
          <ac:picMkLst>
            <pc:docMk/>
            <pc:sldMk cId="3749001237" sldId="633"/>
            <ac:picMk id="7" creationId="{43ACC42A-32CC-DC90-C72B-939295007115}"/>
          </ac:picMkLst>
        </pc:picChg>
        <pc:picChg chg="add del mod modCrop">
          <ac:chgData name="Mike B" userId="5c4bf6a326bf31f5" providerId="LiveId" clId="{BC9A794C-CECE-445A-810A-D3D096E59494}" dt="2025-02-16T19:08:00.987" v="741" actId="478"/>
          <ac:picMkLst>
            <pc:docMk/>
            <pc:sldMk cId="3749001237" sldId="633"/>
            <ac:picMk id="8" creationId="{D4D0E05E-5A3E-A4DC-2517-B2773906C2E8}"/>
          </ac:picMkLst>
        </pc:picChg>
        <pc:picChg chg="add mod">
          <ac:chgData name="Mike B" userId="5c4bf6a326bf31f5" providerId="LiveId" clId="{BC9A794C-CECE-445A-810A-D3D096E59494}" dt="2025-02-16T19:09:47.992" v="781" actId="1038"/>
          <ac:picMkLst>
            <pc:docMk/>
            <pc:sldMk cId="3749001237" sldId="633"/>
            <ac:picMk id="9" creationId="{C43671FB-A8B3-D1A6-AACB-F40018A6112C}"/>
          </ac:picMkLst>
        </pc:picChg>
      </pc:sldChg>
      <pc:sldChg chg="modSp mod">
        <pc:chgData name="Mike B" userId="5c4bf6a326bf31f5" providerId="LiveId" clId="{BC9A794C-CECE-445A-810A-D3D096E59494}" dt="2025-02-16T19:24:24.982" v="1067" actId="20577"/>
        <pc:sldMkLst>
          <pc:docMk/>
          <pc:sldMk cId="28306766" sldId="634"/>
        </pc:sldMkLst>
        <pc:spChg chg="mod">
          <ac:chgData name="Mike B" userId="5c4bf6a326bf31f5" providerId="LiveId" clId="{BC9A794C-CECE-445A-810A-D3D096E59494}" dt="2025-02-16T19:24:24.982" v="1067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BC9A794C-CECE-445A-810A-D3D096E59494}" dt="2025-02-16T18:24:09.576" v="43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984217516" sldId="1276"/>
        </pc:sldMkLst>
      </pc:sldChg>
      <pc:sldChg chg="del">
        <pc:chgData name="Mike B" userId="5c4bf6a326bf31f5" providerId="LiveId" clId="{BC9A794C-CECE-445A-810A-D3D096E59494}" dt="2025-02-16T19:21:25.587" v="956" actId="2696"/>
        <pc:sldMkLst>
          <pc:docMk/>
          <pc:sldMk cId="4223104604" sldId="1287"/>
        </pc:sldMkLst>
      </pc:sldChg>
      <pc:sldChg chg="modSp mod">
        <pc:chgData name="Mike B" userId="5c4bf6a326bf31f5" providerId="LiveId" clId="{BC9A794C-CECE-445A-810A-D3D096E59494}" dt="2025-02-16T19:24:47.826" v="1073" actId="20577"/>
        <pc:sldMkLst>
          <pc:docMk/>
          <pc:sldMk cId="3072931977" sldId="1288"/>
        </pc:sldMkLst>
        <pc:spChg chg="mod">
          <ac:chgData name="Mike B" userId="5c4bf6a326bf31f5" providerId="LiveId" clId="{BC9A794C-CECE-445A-810A-D3D096E59494}" dt="2025-02-16T19:24:47.826" v="107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22:03.899" v="99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mod">
        <pc:chgData name="Mike B" userId="5c4bf6a326bf31f5" providerId="LiveId" clId="{BC9A794C-CECE-445A-810A-D3D096E59494}" dt="2025-02-16T19:11:11.507" v="804" actId="14100"/>
        <pc:sldMkLst>
          <pc:docMk/>
          <pc:sldMk cId="1356249108" sldId="1289"/>
        </pc:sldMkLst>
        <pc:spChg chg="mod">
          <ac:chgData name="Mike B" userId="5c4bf6a326bf31f5" providerId="LiveId" clId="{BC9A794C-CECE-445A-810A-D3D096E59494}" dt="2025-02-16T19:11:11.507" v="804" actId="14100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BC9A794C-CECE-445A-810A-D3D096E59494}" dt="2025-02-16T19:10:27.073" v="788" actId="14100"/>
          <ac:spMkLst>
            <pc:docMk/>
            <pc:sldMk cId="1356249108" sldId="1289"/>
            <ac:spMk id="6" creationId="{FB2B3AEB-675E-D391-D802-572497FB434F}"/>
          </ac:spMkLst>
        </pc:spChg>
      </pc:sldChg>
      <pc:sldChg chg="addSp modSp mod modAnim">
        <pc:chgData name="Mike B" userId="5c4bf6a326bf31f5" providerId="LiveId" clId="{BC9A794C-CECE-445A-810A-D3D096E59494}" dt="2025-02-16T19:20:03.170" v="955"/>
        <pc:sldMkLst>
          <pc:docMk/>
          <pc:sldMk cId="1353297581" sldId="1290"/>
        </pc:sldMkLst>
        <pc:spChg chg="mod">
          <ac:chgData name="Mike B" userId="5c4bf6a326bf31f5" providerId="LiveId" clId="{BC9A794C-CECE-445A-810A-D3D096E59494}" dt="2025-02-16T19:15:16.267" v="938" actId="1076"/>
          <ac:spMkLst>
            <pc:docMk/>
            <pc:sldMk cId="1353297581" sldId="1290"/>
            <ac:spMk id="3" creationId="{00000000-0000-0000-0000-000000000000}"/>
          </ac:spMkLst>
        </pc:spChg>
        <pc:spChg chg="mod">
          <ac:chgData name="Mike B" userId="5c4bf6a326bf31f5" providerId="LiveId" clId="{BC9A794C-CECE-445A-810A-D3D096E59494}" dt="2025-02-16T19:13:51.976" v="860" actId="1035"/>
          <ac:spMkLst>
            <pc:docMk/>
            <pc:sldMk cId="1353297581" sldId="1290"/>
            <ac:spMk id="4" creationId="{0C443EEA-3831-10E1-0893-457EC792D067}"/>
          </ac:spMkLst>
        </pc:spChg>
        <pc:spChg chg="mod">
          <ac:chgData name="Mike B" userId="5c4bf6a326bf31f5" providerId="LiveId" clId="{BC9A794C-CECE-445A-810A-D3D096E59494}" dt="2025-02-16T19:13:40.516" v="834" actId="103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BC9A794C-CECE-445A-810A-D3D096E59494}" dt="2025-02-16T19:13:45.907" v="843" actId="1038"/>
          <ac:spMkLst>
            <pc:docMk/>
            <pc:sldMk cId="1353297581" sldId="1290"/>
            <ac:spMk id="6" creationId="{D50D6CE2-336F-49F4-AF3F-E2EAA3159A25}"/>
          </ac:spMkLst>
        </pc:spChg>
        <pc:spChg chg="mod">
          <ac:chgData name="Mike B" userId="5c4bf6a326bf31f5" providerId="LiveId" clId="{BC9A794C-CECE-445A-810A-D3D096E59494}" dt="2025-02-16T19:19:12.051" v="952" actId="20577"/>
          <ac:spMkLst>
            <pc:docMk/>
            <pc:sldMk cId="1353297581" sldId="1290"/>
            <ac:spMk id="7" creationId="{BF315F32-BA82-AD04-3557-E8C8A2C21ACF}"/>
          </ac:spMkLst>
        </pc:spChg>
        <pc:spChg chg="add mod">
          <ac:chgData name="Mike B" userId="5c4bf6a326bf31f5" providerId="LiveId" clId="{BC9A794C-CECE-445A-810A-D3D096E59494}" dt="2025-02-16T19:13:49.490" v="853" actId="1038"/>
          <ac:spMkLst>
            <pc:docMk/>
            <pc:sldMk cId="1353297581" sldId="1290"/>
            <ac:spMk id="8" creationId="{683EA763-18B7-12A5-CEA4-3677A04CF14B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1622789267" sldId="1291"/>
        </pc:sldMkLst>
      </pc:sldChg>
      <pc:sldChg chg="addSp delSp modSp add mod">
        <pc:chgData name="Mike B" userId="5c4bf6a326bf31f5" providerId="LiveId" clId="{BC9A794C-CECE-445A-810A-D3D096E59494}" dt="2025-02-16T19:25:59.628" v="1298" actId="403"/>
        <pc:sldMkLst>
          <pc:docMk/>
          <pc:sldMk cId="3018084614" sldId="1291"/>
        </pc:sldMkLst>
        <pc:spChg chg="mod">
          <ac:chgData name="Mike B" userId="5c4bf6a326bf31f5" providerId="LiveId" clId="{BC9A794C-CECE-445A-810A-D3D096E59494}" dt="2025-02-16T19:24:51.880" v="1079" actId="20577"/>
          <ac:spMkLst>
            <pc:docMk/>
            <pc:sldMk cId="3018084614" sldId="1291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25:59.628" v="1298" actId="403"/>
          <ac:spMkLst>
            <pc:docMk/>
            <pc:sldMk cId="3018084614" sldId="1291"/>
            <ac:spMk id="3" creationId="{00000000-0000-0000-0000-000000000000}"/>
          </ac:spMkLst>
        </pc:spChg>
        <pc:spChg chg="add">
          <ac:chgData name="Mike B" userId="5c4bf6a326bf31f5" providerId="LiveId" clId="{BC9A794C-CECE-445A-810A-D3D096E59494}" dt="2025-02-16T19:23:26.263" v="1001"/>
          <ac:spMkLst>
            <pc:docMk/>
            <pc:sldMk cId="3018084614" sldId="1291"/>
            <ac:spMk id="4" creationId="{9694853C-807C-7FBE-3006-680E6F8EE83B}"/>
          </ac:spMkLst>
        </pc:spChg>
        <pc:picChg chg="add mod">
          <ac:chgData name="Mike B" userId="5c4bf6a326bf31f5" providerId="LiveId" clId="{BC9A794C-CECE-445A-810A-D3D096E59494}" dt="2025-02-16T19:23:44.788" v="1009" actId="1076"/>
          <ac:picMkLst>
            <pc:docMk/>
            <pc:sldMk cId="3018084614" sldId="1291"/>
            <ac:picMk id="6" creationId="{1E69B142-66A6-A3B1-827B-41DAAE1CBFDF}"/>
          </ac:picMkLst>
        </pc:picChg>
        <pc:picChg chg="add del mod">
          <ac:chgData name="Mike B" userId="5c4bf6a326bf31f5" providerId="LiveId" clId="{BC9A794C-CECE-445A-810A-D3D096E59494}" dt="2025-02-16T19:23:25.663" v="1000" actId="478"/>
          <ac:picMkLst>
            <pc:docMk/>
            <pc:sldMk cId="3018084614" sldId="1291"/>
            <ac:picMk id="1026" creationId="{99C01A57-B854-E1E3-37D4-4E68BA15949B}"/>
          </ac:picMkLst>
        </pc:picChg>
      </pc:sldChg>
      <pc:sldChg chg="modSp add mod ord">
        <pc:chgData name="Mike B" userId="5c4bf6a326bf31f5" providerId="LiveId" clId="{BC9A794C-CECE-445A-810A-D3D096E59494}" dt="2025-02-16T19:28:54.125" v="1408" actId="20577"/>
        <pc:sldMkLst>
          <pc:docMk/>
          <pc:sldMk cId="231145998" sldId="1292"/>
        </pc:sldMkLst>
        <pc:spChg chg="mod">
          <ac:chgData name="Mike B" userId="5c4bf6a326bf31f5" providerId="LiveId" clId="{BC9A794C-CECE-445A-810A-D3D096E59494}" dt="2025-02-16T19:26:49.882" v="1336" actId="20577"/>
          <ac:spMkLst>
            <pc:docMk/>
            <pc:sldMk cId="231145998" sldId="1292"/>
            <ac:spMk id="2" creationId="{00000000-0000-0000-0000-000000000000}"/>
          </ac:spMkLst>
        </pc:spChg>
        <pc:spChg chg="mod">
          <ac:chgData name="Mike B" userId="5c4bf6a326bf31f5" providerId="LiveId" clId="{BC9A794C-CECE-445A-810A-D3D096E59494}" dt="2025-02-16T19:28:54.125" v="1408" actId="20577"/>
          <ac:spMkLst>
            <pc:docMk/>
            <pc:sldMk cId="231145998" sldId="1292"/>
            <ac:spMk id="3" creationId="{00000000-0000-0000-0000-000000000000}"/>
          </ac:spMkLst>
        </pc:spChg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949934018" sldId="1292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294465588" sldId="1293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3647041996" sldId="1295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2409391132" sldId="1296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2529125202" sldId="1297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2111262421" sldId="1298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4141790607" sldId="1300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1714629401" sldId="1301"/>
        </pc:sldMkLst>
      </pc:sldChg>
      <pc:sldChg chg="del">
        <pc:chgData name="Mike B" userId="5c4bf6a326bf31f5" providerId="LiveId" clId="{BC9A794C-CECE-445A-810A-D3D096E59494}" dt="2025-02-16T18:24:06.118" v="37" actId="2696"/>
        <pc:sldMkLst>
          <pc:docMk/>
          <pc:sldMk cId="897715183" sldId="1302"/>
        </pc:sldMkLst>
      </pc:sldChg>
    </pc:docChg>
  </pc:docChgLst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29ECBAEB-E788-4A98-8081-01193346E5B2}"/>
    <pc:docChg chg="undo custSel addSld delSld modSld sldOrd">
      <pc:chgData name="Mike B" userId="5c4bf6a326bf31f5" providerId="LiveId" clId="{29ECBAEB-E788-4A98-8081-01193346E5B2}" dt="2025-02-23T21:11:18.098" v="3008" actId="403"/>
      <pc:docMkLst>
        <pc:docMk/>
      </pc:docMkLst>
      <pc:sldChg chg="modSp mod">
        <pc:chgData name="Mike B" userId="5c4bf6a326bf31f5" providerId="LiveId" clId="{29ECBAEB-E788-4A98-8081-01193346E5B2}" dt="2025-02-22T16:41:26.499" v="49" actId="20577"/>
        <pc:sldMkLst>
          <pc:docMk/>
          <pc:sldMk cId="0" sldId="256"/>
        </pc:sldMkLst>
        <pc:spChg chg="mod">
          <ac:chgData name="Mike B" userId="5c4bf6a326bf31f5" providerId="LiveId" clId="{29ECBAEB-E788-4A98-8081-01193346E5B2}" dt="2025-02-22T16:41:26.499" v="4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29ECBAEB-E788-4A98-8081-01193346E5B2}" dt="2025-02-23T18:40:12.021" v="661" actId="20577"/>
        <pc:sldMkLst>
          <pc:docMk/>
          <pc:sldMk cId="0" sldId="287"/>
        </pc:sldMkLst>
        <pc:spChg chg="mod">
          <ac:chgData name="Mike B" userId="5c4bf6a326bf31f5" providerId="LiveId" clId="{29ECBAEB-E788-4A98-8081-01193346E5B2}" dt="2025-02-23T18:40:12.021" v="661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29ECBAEB-E788-4A98-8081-01193346E5B2}" dt="2025-02-23T18:41:51.127" v="927" actId="20577"/>
        <pc:sldMkLst>
          <pc:docMk/>
          <pc:sldMk cId="3710951061" sldId="361"/>
        </pc:sldMkLst>
        <pc:spChg chg="mod">
          <ac:chgData name="Mike B" userId="5c4bf6a326bf31f5" providerId="LiveId" clId="{29ECBAEB-E788-4A98-8081-01193346E5B2}" dt="2025-02-23T18:41:51.127" v="927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29ECBAEB-E788-4A98-8081-01193346E5B2}" dt="2025-02-23T21:10:00.970" v="2990"/>
        <pc:sldMkLst>
          <pc:docMk/>
          <pc:sldMk cId="3503305135" sldId="505"/>
        </pc:sldMkLst>
        <pc:spChg chg="mod">
          <ac:chgData name="Mike B" userId="5c4bf6a326bf31f5" providerId="LiveId" clId="{29ECBAEB-E788-4A98-8081-01193346E5B2}" dt="2025-02-23T18:51:41.084" v="1503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3T18:43:28.540" v="1257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add del">
        <pc:chgData name="Mike B" userId="5c4bf6a326bf31f5" providerId="LiveId" clId="{29ECBAEB-E788-4A98-8081-01193346E5B2}" dt="2025-02-22T16:49:01.001" v="345" actId="2696"/>
        <pc:sldMkLst>
          <pc:docMk/>
          <pc:sldMk cId="3401678300" sldId="632"/>
        </pc:sldMkLst>
      </pc:sldChg>
      <pc:sldChg chg="addSp delSp modSp mod">
        <pc:chgData name="Mike B" userId="5c4bf6a326bf31f5" providerId="LiveId" clId="{29ECBAEB-E788-4A98-8081-01193346E5B2}" dt="2025-02-23T18:45:40.883" v="1311" actId="1076"/>
        <pc:sldMkLst>
          <pc:docMk/>
          <pc:sldMk cId="3749001237" sldId="633"/>
        </pc:sldMkLst>
        <pc:spChg chg="mod">
          <ac:chgData name="Mike B" userId="5c4bf6a326bf31f5" providerId="LiveId" clId="{29ECBAEB-E788-4A98-8081-01193346E5B2}" dt="2025-02-23T18:45:28.519" v="1308" actId="20577"/>
          <ac:spMkLst>
            <pc:docMk/>
            <pc:sldMk cId="3749001237" sldId="633"/>
            <ac:spMk id="2" creationId="{00000000-0000-0000-0000-000000000000}"/>
          </ac:spMkLst>
        </pc:spChg>
        <pc:picChg chg="add mod">
          <ac:chgData name="Mike B" userId="5c4bf6a326bf31f5" providerId="LiveId" clId="{29ECBAEB-E788-4A98-8081-01193346E5B2}" dt="2025-02-23T18:45:40.883" v="1311" actId="1076"/>
          <ac:picMkLst>
            <pc:docMk/>
            <pc:sldMk cId="3749001237" sldId="633"/>
            <ac:picMk id="4" creationId="{207D854F-6D41-AC93-2C11-D9FA69E1DDEB}"/>
          </ac:picMkLst>
        </pc:picChg>
        <pc:picChg chg="del">
          <ac:chgData name="Mike B" userId="5c4bf6a326bf31f5" providerId="LiveId" clId="{29ECBAEB-E788-4A98-8081-01193346E5B2}" dt="2025-02-23T18:44:59.326" v="1258" actId="478"/>
          <ac:picMkLst>
            <pc:docMk/>
            <pc:sldMk cId="3749001237" sldId="633"/>
            <ac:picMk id="9" creationId="{C43671FB-A8B3-D1A6-AACB-F40018A6112C}"/>
          </ac:picMkLst>
        </pc:picChg>
      </pc:sldChg>
      <pc:sldChg chg="modSp mod">
        <pc:chgData name="Mike B" userId="5c4bf6a326bf31f5" providerId="LiveId" clId="{29ECBAEB-E788-4A98-8081-01193346E5B2}" dt="2025-02-23T18:41:10.763" v="885" actId="20577"/>
        <pc:sldMkLst>
          <pc:docMk/>
          <pc:sldMk cId="28306766" sldId="634"/>
        </pc:sldMkLst>
        <pc:spChg chg="mod">
          <ac:chgData name="Mike B" userId="5c4bf6a326bf31f5" providerId="LiveId" clId="{29ECBAEB-E788-4A98-8081-01193346E5B2}" dt="2025-02-23T18:41:10.763" v="88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29ECBAEB-E788-4A98-8081-01193346E5B2}" dt="2025-02-22T16:42:40.387" v="246"/>
          <ac:spMkLst>
            <pc:docMk/>
            <pc:sldMk cId="28306766" sldId="634"/>
            <ac:spMk id="4" creationId="{00000000-0000-0000-0000-000000000000}"/>
          </ac:spMkLst>
        </pc:spChg>
      </pc:sldChg>
      <pc:sldChg chg="modSp add del mod">
        <pc:chgData name="Mike B" userId="5c4bf6a326bf31f5" providerId="LiveId" clId="{29ECBAEB-E788-4A98-8081-01193346E5B2}" dt="2025-02-22T16:51:25.433" v="356" actId="2696"/>
        <pc:sldMkLst>
          <pc:docMk/>
          <pc:sldMk cId="179145824" sldId="635"/>
        </pc:sldMkLst>
        <pc:spChg chg="mod">
          <ac:chgData name="Mike B" userId="5c4bf6a326bf31f5" providerId="LiveId" clId="{29ECBAEB-E788-4A98-8081-01193346E5B2}" dt="2025-02-22T16:47:57.279" v="332" actId="27636"/>
          <ac:spMkLst>
            <pc:docMk/>
            <pc:sldMk cId="179145824" sldId="635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6:47:57.271" v="331" actId="27636"/>
          <ac:spMkLst>
            <pc:docMk/>
            <pc:sldMk cId="179145824" sldId="635"/>
            <ac:spMk id="3" creationId="{00000000-0000-0000-0000-000000000000}"/>
          </ac:spMkLst>
        </pc:spChg>
      </pc:sldChg>
      <pc:sldChg chg="delSp modSp add mod">
        <pc:chgData name="Mike B" userId="5c4bf6a326bf31f5" providerId="LiveId" clId="{29ECBAEB-E788-4A98-8081-01193346E5B2}" dt="2025-02-22T16:51:50.904" v="362" actId="14100"/>
        <pc:sldMkLst>
          <pc:docMk/>
          <pc:sldMk cId="2512584095" sldId="636"/>
        </pc:sldMkLst>
        <pc:spChg chg="mod">
          <ac:chgData name="Mike B" userId="5c4bf6a326bf31f5" providerId="LiveId" clId="{29ECBAEB-E788-4A98-8081-01193346E5B2}" dt="2025-02-22T16:51:50.904" v="362" actId="14100"/>
          <ac:spMkLst>
            <pc:docMk/>
            <pc:sldMk cId="2512584095" sldId="636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1:44.360" v="360" actId="478"/>
          <ac:cxnSpMkLst>
            <pc:docMk/>
            <pc:sldMk cId="2512584095" sldId="636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6:52:48.506" v="375" actId="2696"/>
        <pc:sldMkLst>
          <pc:docMk/>
          <pc:sldMk cId="1900754671" sldId="637"/>
        </pc:sldMkLst>
      </pc:sldChg>
      <pc:sldChg chg="add del">
        <pc:chgData name="Mike B" userId="5c4bf6a326bf31f5" providerId="LiveId" clId="{29ECBAEB-E788-4A98-8081-01193346E5B2}" dt="2025-02-22T16:53:05.299" v="376" actId="2696"/>
        <pc:sldMkLst>
          <pc:docMk/>
          <pc:sldMk cId="2077393256" sldId="640"/>
        </pc:sldMkLst>
      </pc:sldChg>
      <pc:sldChg chg="add del">
        <pc:chgData name="Mike B" userId="5c4bf6a326bf31f5" providerId="LiveId" clId="{29ECBAEB-E788-4A98-8081-01193346E5B2}" dt="2025-02-22T16:56:00.809" v="387" actId="2696"/>
        <pc:sldMkLst>
          <pc:docMk/>
          <pc:sldMk cId="1959274998" sldId="641"/>
        </pc:sldMkLst>
      </pc:sldChg>
      <pc:sldChg chg="delSp add del mod">
        <pc:chgData name="Mike B" userId="5c4bf6a326bf31f5" providerId="LiveId" clId="{29ECBAEB-E788-4A98-8081-01193346E5B2}" dt="2025-02-23T16:55:21.005" v="611" actId="2696"/>
        <pc:sldMkLst>
          <pc:docMk/>
          <pc:sldMk cId="3667656472" sldId="642"/>
        </pc:sldMkLst>
        <pc:cxnChg chg="del">
          <ac:chgData name="Mike B" userId="5c4bf6a326bf31f5" providerId="LiveId" clId="{29ECBAEB-E788-4A98-8081-01193346E5B2}" dt="2025-02-22T16:56:25.870" v="395" actId="478"/>
          <ac:cxnSpMkLst>
            <pc:docMk/>
            <pc:sldMk cId="3667656472" sldId="64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29ECBAEB-E788-4A98-8081-01193346E5B2}" dt="2025-02-22T16:56:38.444" v="397" actId="2696"/>
        <pc:sldMkLst>
          <pc:docMk/>
          <pc:sldMk cId="2847598599" sldId="643"/>
        </pc:sldMkLst>
        <pc:cxnChg chg="del">
          <ac:chgData name="Mike B" userId="5c4bf6a326bf31f5" providerId="LiveId" clId="{29ECBAEB-E788-4A98-8081-01193346E5B2}" dt="2025-02-22T16:56:31.250" v="396" actId="478"/>
          <ac:cxnSpMkLst>
            <pc:docMk/>
            <pc:sldMk cId="2847598599" sldId="64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1:38.475" v="359" actId="14100"/>
        <pc:sldMkLst>
          <pc:docMk/>
          <pc:sldMk cId="2398349730" sldId="644"/>
        </pc:sldMkLst>
        <pc:spChg chg="mod">
          <ac:chgData name="Mike B" userId="5c4bf6a326bf31f5" providerId="LiveId" clId="{29ECBAEB-E788-4A98-8081-01193346E5B2}" dt="2025-02-22T16:51:38.475" v="359" actId="14100"/>
          <ac:spMkLst>
            <pc:docMk/>
            <pc:sldMk cId="2398349730" sldId="644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1:31.829" v="357" actId="478"/>
          <ac:cxnSpMkLst>
            <pc:docMk/>
            <pc:sldMk cId="2398349730" sldId="64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6:49.544" v="400" actId="14100"/>
        <pc:sldMkLst>
          <pc:docMk/>
          <pc:sldMk cId="2840006777" sldId="645"/>
        </pc:sldMkLst>
        <pc:spChg chg="mod">
          <ac:chgData name="Mike B" userId="5c4bf6a326bf31f5" providerId="LiveId" clId="{29ECBAEB-E788-4A98-8081-01193346E5B2}" dt="2025-02-22T16:56:49.544" v="400" actId="14100"/>
          <ac:spMkLst>
            <pc:docMk/>
            <pc:sldMk cId="2840006777" sldId="645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6:41.212" v="398" actId="478"/>
          <ac:cxnSpMkLst>
            <pc:docMk/>
            <pc:sldMk cId="2840006777" sldId="645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29ECBAEB-E788-4A98-8081-01193346E5B2}" dt="2025-02-22T16:58:42.419" v="421" actId="2696"/>
        <pc:sldMkLst>
          <pc:docMk/>
          <pc:sldMk cId="3258520927" sldId="646"/>
        </pc:sldMkLst>
        <pc:spChg chg="del">
          <ac:chgData name="Mike B" userId="5c4bf6a326bf31f5" providerId="LiveId" clId="{29ECBAEB-E788-4A98-8081-01193346E5B2}" dt="2025-02-22T16:58:19.558" v="420" actId="478"/>
          <ac:spMkLst>
            <pc:docMk/>
            <pc:sldMk cId="3258520927" sldId="646"/>
            <ac:spMk id="7" creationId="{00000000-0000-0000-0000-000000000000}"/>
          </ac:spMkLst>
        </pc:spChg>
      </pc:sldChg>
      <pc:sldChg chg="delSp modSp add mod">
        <pc:chgData name="Mike B" userId="5c4bf6a326bf31f5" providerId="LiveId" clId="{29ECBAEB-E788-4A98-8081-01193346E5B2}" dt="2025-02-22T16:59:06.337" v="424" actId="14100"/>
        <pc:sldMkLst>
          <pc:docMk/>
          <pc:sldMk cId="3600662782" sldId="647"/>
        </pc:sldMkLst>
        <pc:spChg chg="mod">
          <ac:chgData name="Mike B" userId="5c4bf6a326bf31f5" providerId="LiveId" clId="{29ECBAEB-E788-4A98-8081-01193346E5B2}" dt="2025-02-22T16:59:06.337" v="424" actId="14100"/>
          <ac:spMkLst>
            <pc:docMk/>
            <pc:sldMk cId="3600662782" sldId="647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8:58.043" v="422" actId="478"/>
          <ac:cxnSpMkLst>
            <pc:docMk/>
            <pc:sldMk cId="3600662782" sldId="6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0:12.329" v="442" actId="14100"/>
        <pc:sldMkLst>
          <pc:docMk/>
          <pc:sldMk cId="473971464" sldId="648"/>
        </pc:sldMkLst>
        <pc:spChg chg="mod">
          <ac:chgData name="Mike B" userId="5c4bf6a326bf31f5" providerId="LiveId" clId="{29ECBAEB-E788-4A98-8081-01193346E5B2}" dt="2025-02-22T17:00:12.329" v="442" actId="14100"/>
          <ac:spMkLst>
            <pc:docMk/>
            <pc:sldMk cId="473971464" sldId="648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0:06.383" v="440" actId="478"/>
          <ac:cxnSpMkLst>
            <pc:docMk/>
            <pc:sldMk cId="473971464" sldId="648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29ECBAEB-E788-4A98-8081-01193346E5B2}" dt="2025-02-22T17:00:49.568" v="451" actId="14100"/>
        <pc:sldMkLst>
          <pc:docMk/>
          <pc:sldMk cId="2141040840" sldId="649"/>
        </pc:sldMkLst>
        <pc:spChg chg="mod">
          <ac:chgData name="Mike B" userId="5c4bf6a326bf31f5" providerId="LiveId" clId="{29ECBAEB-E788-4A98-8081-01193346E5B2}" dt="2025-02-22T17:00:49.568" v="451" actId="14100"/>
          <ac:spMkLst>
            <pc:docMk/>
            <pc:sldMk cId="2141040840" sldId="649"/>
            <ac:spMk id="3" creationId="{00000000-0000-0000-0000-000000000000}"/>
          </ac:spMkLst>
        </pc:spChg>
        <pc:picChg chg="del">
          <ac:chgData name="Mike B" userId="5c4bf6a326bf31f5" providerId="LiveId" clId="{29ECBAEB-E788-4A98-8081-01193346E5B2}" dt="2025-02-22T17:00:40.703" v="448" actId="478"/>
          <ac:picMkLst>
            <pc:docMk/>
            <pc:sldMk cId="2141040840" sldId="649"/>
            <ac:picMk id="1026" creationId="{C55D88C5-2CFC-4BED-88A0-4942A280F990}"/>
          </ac:picMkLst>
        </pc:picChg>
        <pc:cxnChg chg="del">
          <ac:chgData name="Mike B" userId="5c4bf6a326bf31f5" providerId="LiveId" clId="{29ECBAEB-E788-4A98-8081-01193346E5B2}" dt="2025-02-22T17:00:42.908" v="449" actId="478"/>
          <ac:cxnSpMkLst>
            <pc:docMk/>
            <pc:sldMk cId="2141040840" sldId="64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1:41.484" v="460" actId="14100"/>
        <pc:sldMkLst>
          <pc:docMk/>
          <pc:sldMk cId="2916730980" sldId="651"/>
        </pc:sldMkLst>
        <pc:spChg chg="mod">
          <ac:chgData name="Mike B" userId="5c4bf6a326bf31f5" providerId="LiveId" clId="{29ECBAEB-E788-4A98-8081-01193346E5B2}" dt="2025-02-22T17:01:41.484" v="460" actId="14100"/>
          <ac:spMkLst>
            <pc:docMk/>
            <pc:sldMk cId="2916730980" sldId="651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1:35.509" v="458" actId="478"/>
          <ac:cxnSpMkLst>
            <pc:docMk/>
            <pc:sldMk cId="2916730980" sldId="6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2:04.374" v="465" actId="20577"/>
        <pc:sldMkLst>
          <pc:docMk/>
          <pc:sldMk cId="1393754356" sldId="652"/>
        </pc:sldMkLst>
        <pc:spChg chg="mod">
          <ac:chgData name="Mike B" userId="5c4bf6a326bf31f5" providerId="LiveId" clId="{29ECBAEB-E788-4A98-8081-01193346E5B2}" dt="2025-02-22T17:02:04.374" v="465" actId="20577"/>
          <ac:spMkLst>
            <pc:docMk/>
            <pc:sldMk cId="1393754356" sldId="652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1:48.124" v="461" actId="478"/>
          <ac:cxnSpMkLst>
            <pc:docMk/>
            <pc:sldMk cId="1393754356" sldId="6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2:29.122" v="469" actId="478"/>
        <pc:sldMkLst>
          <pc:docMk/>
          <pc:sldMk cId="2595072114" sldId="653"/>
        </pc:sldMkLst>
        <pc:spChg chg="mod">
          <ac:chgData name="Mike B" userId="5c4bf6a326bf31f5" providerId="LiveId" clId="{29ECBAEB-E788-4A98-8081-01193346E5B2}" dt="2025-02-22T17:02:25.578" v="468" actId="14100"/>
          <ac:spMkLst>
            <pc:docMk/>
            <pc:sldMk cId="2595072114" sldId="653"/>
            <ac:spMk id="3" creationId="{00000000-0000-0000-0000-000000000000}"/>
          </ac:spMkLst>
        </pc:spChg>
        <pc:picChg chg="del">
          <ac:chgData name="Mike B" userId="5c4bf6a326bf31f5" providerId="LiveId" clId="{29ECBAEB-E788-4A98-8081-01193346E5B2}" dt="2025-02-22T17:02:29.122" v="469" actId="478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29ECBAEB-E788-4A98-8081-01193346E5B2}" dt="2025-02-22T17:02:17.401" v="466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7:03:17.743" v="480" actId="2696"/>
        <pc:sldMkLst>
          <pc:docMk/>
          <pc:sldMk cId="4031972062" sldId="654"/>
        </pc:sldMkLst>
      </pc:sldChg>
      <pc:sldChg chg="add del">
        <pc:chgData name="Mike B" userId="5c4bf6a326bf31f5" providerId="LiveId" clId="{29ECBAEB-E788-4A98-8081-01193346E5B2}" dt="2025-02-22T17:03:33.394" v="503" actId="2696"/>
        <pc:sldMkLst>
          <pc:docMk/>
          <pc:sldMk cId="2465519442" sldId="655"/>
        </pc:sldMkLst>
      </pc:sldChg>
      <pc:sldChg chg="delSp modSp add mod">
        <pc:chgData name="Mike B" userId="5c4bf6a326bf31f5" providerId="LiveId" clId="{29ECBAEB-E788-4A98-8081-01193346E5B2}" dt="2025-02-22T17:04:01.191" v="510" actId="27636"/>
        <pc:sldMkLst>
          <pc:docMk/>
          <pc:sldMk cId="4410927" sldId="656"/>
        </pc:sldMkLst>
        <pc:spChg chg="mod">
          <ac:chgData name="Mike B" userId="5c4bf6a326bf31f5" providerId="LiveId" clId="{29ECBAEB-E788-4A98-8081-01193346E5B2}" dt="2025-02-22T17:04:01.191" v="510" actId="27636"/>
          <ac:spMkLst>
            <pc:docMk/>
            <pc:sldMk cId="4410927" sldId="656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3:54.911" v="507" actId="478"/>
          <ac:cxnSpMkLst>
            <pc:docMk/>
            <pc:sldMk cId="4410927" sldId="656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7:04:40.542" v="515" actId="2696"/>
        <pc:sldMkLst>
          <pc:docMk/>
          <pc:sldMk cId="3045380529" sldId="657"/>
        </pc:sldMkLst>
      </pc:sldChg>
      <pc:sldChg chg="add del">
        <pc:chgData name="Mike B" userId="5c4bf6a326bf31f5" providerId="LiveId" clId="{29ECBAEB-E788-4A98-8081-01193346E5B2}" dt="2025-02-22T17:05:30.189" v="519" actId="2696"/>
        <pc:sldMkLst>
          <pc:docMk/>
          <pc:sldMk cId="2871737530" sldId="658"/>
        </pc:sldMkLst>
      </pc:sldChg>
      <pc:sldChg chg="modSp add del mod">
        <pc:chgData name="Mike B" userId="5c4bf6a326bf31f5" providerId="LiveId" clId="{29ECBAEB-E788-4A98-8081-01193346E5B2}" dt="2025-02-22T17:05:30.189" v="519" actId="2696"/>
        <pc:sldMkLst>
          <pc:docMk/>
          <pc:sldMk cId="3225775839" sldId="659"/>
        </pc:sldMkLst>
        <pc:spChg chg="mod">
          <ac:chgData name="Mike B" userId="5c4bf6a326bf31f5" providerId="LiveId" clId="{29ECBAEB-E788-4A98-8081-01193346E5B2}" dt="2025-02-22T16:47:57.507" v="341" actId="27636"/>
          <ac:spMkLst>
            <pc:docMk/>
            <pc:sldMk cId="3225775839" sldId="659"/>
            <ac:spMk id="2" creationId="{00000000-0000-0000-0000-000000000000}"/>
          </ac:spMkLst>
        </pc:spChg>
      </pc:sldChg>
      <pc:sldChg chg="add del">
        <pc:chgData name="Mike B" userId="5c4bf6a326bf31f5" providerId="LiveId" clId="{29ECBAEB-E788-4A98-8081-01193346E5B2}" dt="2025-02-22T17:05:30.189" v="519" actId="2696"/>
        <pc:sldMkLst>
          <pc:docMk/>
          <pc:sldMk cId="1786849064" sldId="660"/>
        </pc:sldMkLst>
      </pc:sldChg>
      <pc:sldChg chg="delSp modSp add mod">
        <pc:chgData name="Mike B" userId="5c4bf6a326bf31f5" providerId="LiveId" clId="{29ECBAEB-E788-4A98-8081-01193346E5B2}" dt="2025-02-22T17:06:13.888" v="553" actId="14100"/>
        <pc:sldMkLst>
          <pc:docMk/>
          <pc:sldMk cId="467519752" sldId="661"/>
        </pc:sldMkLst>
        <pc:spChg chg="mod">
          <ac:chgData name="Mike B" userId="5c4bf6a326bf31f5" providerId="LiveId" clId="{29ECBAEB-E788-4A98-8081-01193346E5B2}" dt="2025-02-22T17:06:01.161" v="550" actId="20577"/>
          <ac:spMkLst>
            <pc:docMk/>
            <pc:sldMk cId="467519752" sldId="661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7:06:13.888" v="553" actId="14100"/>
          <ac:spMkLst>
            <pc:docMk/>
            <pc:sldMk cId="467519752" sldId="661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6:04.811" v="551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6:42.027" v="592" actId="20577"/>
        <pc:sldMkLst>
          <pc:docMk/>
          <pc:sldMk cId="2470446495" sldId="662"/>
        </pc:sldMkLst>
        <pc:spChg chg="mod">
          <ac:chgData name="Mike B" userId="5c4bf6a326bf31f5" providerId="LiveId" clId="{29ECBAEB-E788-4A98-8081-01193346E5B2}" dt="2025-02-22T17:06:42.027" v="592" actId="20577"/>
          <ac:spMkLst>
            <pc:docMk/>
            <pc:sldMk cId="2470446495" sldId="662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7:06:34.132" v="570" actId="14100"/>
          <ac:spMkLst>
            <pc:docMk/>
            <pc:sldMk cId="2470446495" sldId="662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6:19.415" v="554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7:06:52.777" v="593" actId="2696"/>
        <pc:sldMkLst>
          <pc:docMk/>
          <pc:sldMk cId="3098812437" sldId="663"/>
        </pc:sldMkLst>
      </pc:sldChg>
      <pc:sldChg chg="modSp add del mod">
        <pc:chgData name="Mike B" userId="5c4bf6a326bf31f5" providerId="LiveId" clId="{29ECBAEB-E788-4A98-8081-01193346E5B2}" dt="2025-02-22T17:06:52.777" v="593" actId="2696"/>
        <pc:sldMkLst>
          <pc:docMk/>
          <pc:sldMk cId="2738237149" sldId="664"/>
        </pc:sldMkLst>
        <pc:spChg chg="mod">
          <ac:chgData name="Mike B" userId="5c4bf6a326bf31f5" providerId="LiveId" clId="{29ECBAEB-E788-4A98-8081-01193346E5B2}" dt="2025-02-22T16:47:57.522" v="342" actId="27636"/>
          <ac:spMkLst>
            <pc:docMk/>
            <pc:sldMk cId="2738237149" sldId="664"/>
            <ac:spMk id="2" creationId="{00000000-0000-0000-0000-000000000000}"/>
          </ac:spMkLst>
        </pc:spChg>
      </pc:sldChg>
      <pc:sldChg chg="add del">
        <pc:chgData name="Mike B" userId="5c4bf6a326bf31f5" providerId="LiveId" clId="{29ECBAEB-E788-4A98-8081-01193346E5B2}" dt="2025-02-22T17:07:24.309" v="594" actId="2696"/>
        <pc:sldMkLst>
          <pc:docMk/>
          <pc:sldMk cId="2625745960" sldId="665"/>
        </pc:sldMkLst>
      </pc:sldChg>
      <pc:sldChg chg="delSp modSp add mod">
        <pc:chgData name="Mike B" userId="5c4bf6a326bf31f5" providerId="LiveId" clId="{29ECBAEB-E788-4A98-8081-01193346E5B2}" dt="2025-02-22T17:02:44.925" v="472" actId="14100"/>
        <pc:sldMkLst>
          <pc:docMk/>
          <pc:sldMk cId="2867110442" sldId="667"/>
        </pc:sldMkLst>
        <pc:spChg chg="mod">
          <ac:chgData name="Mike B" userId="5c4bf6a326bf31f5" providerId="LiveId" clId="{29ECBAEB-E788-4A98-8081-01193346E5B2}" dt="2025-02-22T16:47:57.461" v="338" actId="27636"/>
          <ac:spMkLst>
            <pc:docMk/>
            <pc:sldMk cId="2867110442" sldId="667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7:02:44.925" v="472" actId="14100"/>
          <ac:spMkLst>
            <pc:docMk/>
            <pc:sldMk cId="2867110442" sldId="667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2:35.159" v="470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7:07:43.564" v="596" actId="2696"/>
        <pc:sldMkLst>
          <pc:docMk/>
          <pc:sldMk cId="812000606" sldId="669"/>
        </pc:sldMkLst>
      </pc:sldChg>
      <pc:sldChg chg="delSp modSp add mod">
        <pc:chgData name="Mike B" userId="5c4bf6a326bf31f5" providerId="LiveId" clId="{29ECBAEB-E788-4A98-8081-01193346E5B2}" dt="2025-02-22T17:07:53.758" v="599" actId="14100"/>
        <pc:sldMkLst>
          <pc:docMk/>
          <pc:sldMk cId="2604702922" sldId="670"/>
        </pc:sldMkLst>
        <pc:spChg chg="mod">
          <ac:chgData name="Mike B" userId="5c4bf6a326bf31f5" providerId="LiveId" clId="{29ECBAEB-E788-4A98-8081-01193346E5B2}" dt="2025-02-22T17:07:53.758" v="599" actId="14100"/>
          <ac:spMkLst>
            <pc:docMk/>
            <pc:sldMk cId="2604702922" sldId="670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7:45.739" v="597" actId="478"/>
          <ac:cxnSpMkLst>
            <pc:docMk/>
            <pc:sldMk cId="2604702922" sldId="670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29ECBAEB-E788-4A98-8081-01193346E5B2}" dt="2025-02-22T17:08:13.339" v="601" actId="2696"/>
        <pc:sldMkLst>
          <pc:docMk/>
          <pc:sldMk cId="180058636" sldId="671"/>
        </pc:sldMkLst>
        <pc:cxnChg chg="del">
          <ac:chgData name="Mike B" userId="5c4bf6a326bf31f5" providerId="LiveId" clId="{29ECBAEB-E788-4A98-8081-01193346E5B2}" dt="2025-02-22T17:08:03.147" v="600" actId="478"/>
          <ac:cxnSpMkLst>
            <pc:docMk/>
            <pc:sldMk cId="180058636" sldId="67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8:20.425" v="606" actId="478"/>
        <pc:sldMkLst>
          <pc:docMk/>
          <pc:sldMk cId="1880701214" sldId="672"/>
        </pc:sldMkLst>
        <pc:picChg chg="mod">
          <ac:chgData name="Mike B" userId="5c4bf6a326bf31f5" providerId="LiveId" clId="{29ECBAEB-E788-4A98-8081-01193346E5B2}" dt="2025-02-22T17:08:18.485" v="605" actId="1035"/>
          <ac:picMkLst>
            <pc:docMk/>
            <pc:sldMk cId="1880701214" sldId="672"/>
            <ac:picMk id="2050" creationId="{242030B0-7EC0-46A4-AACB-B2C18067ABE7}"/>
          </ac:picMkLst>
        </pc:picChg>
        <pc:cxnChg chg="del">
          <ac:chgData name="Mike B" userId="5c4bf6a326bf31f5" providerId="LiveId" clId="{29ECBAEB-E788-4A98-8081-01193346E5B2}" dt="2025-02-22T17:08:20.425" v="606" actId="478"/>
          <ac:cxnSpMkLst>
            <pc:docMk/>
            <pc:sldMk cId="1880701214" sldId="67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8:35.130" v="609" actId="14100"/>
        <pc:sldMkLst>
          <pc:docMk/>
          <pc:sldMk cId="1505612763" sldId="673"/>
        </pc:sldMkLst>
        <pc:spChg chg="mod">
          <ac:chgData name="Mike B" userId="5c4bf6a326bf31f5" providerId="LiveId" clId="{29ECBAEB-E788-4A98-8081-01193346E5B2}" dt="2025-02-22T17:08:35.130" v="609" actId="14100"/>
          <ac:spMkLst>
            <pc:docMk/>
            <pc:sldMk cId="1505612763" sldId="673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8:29.006" v="607" actId="478"/>
          <ac:cxnSpMkLst>
            <pc:docMk/>
            <pc:sldMk cId="1505612763" sldId="67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3:16.711" v="379" actId="14100"/>
        <pc:sldMkLst>
          <pc:docMk/>
          <pc:sldMk cId="374317916" sldId="674"/>
        </pc:sldMkLst>
        <pc:spChg chg="mod">
          <ac:chgData name="Mike B" userId="5c4bf6a326bf31f5" providerId="LiveId" clId="{29ECBAEB-E788-4A98-8081-01193346E5B2}" dt="2025-02-22T16:53:16.711" v="379" actId="14100"/>
          <ac:spMkLst>
            <pc:docMk/>
            <pc:sldMk cId="374317916" sldId="674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3:09.389" v="377" actId="478"/>
          <ac:cxnSpMkLst>
            <pc:docMk/>
            <pc:sldMk cId="374317916" sldId="674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6:55:38.106" v="383" actId="2696"/>
        <pc:sldMkLst>
          <pc:docMk/>
          <pc:sldMk cId="4015021661" sldId="675"/>
        </pc:sldMkLst>
      </pc:sldChg>
      <pc:sldChg chg="add del">
        <pc:chgData name="Mike B" userId="5c4bf6a326bf31f5" providerId="LiveId" clId="{29ECBAEB-E788-4A98-8081-01193346E5B2}" dt="2025-02-22T16:55:38.106" v="383" actId="2696"/>
        <pc:sldMkLst>
          <pc:docMk/>
          <pc:sldMk cId="1189145774" sldId="676"/>
        </pc:sldMkLst>
      </pc:sldChg>
      <pc:sldChg chg="delSp modSp add mod">
        <pc:chgData name="Mike B" userId="5c4bf6a326bf31f5" providerId="LiveId" clId="{29ECBAEB-E788-4A98-8081-01193346E5B2}" dt="2025-02-22T16:55:49.727" v="386" actId="14100"/>
        <pc:sldMkLst>
          <pc:docMk/>
          <pc:sldMk cId="1967178472" sldId="677"/>
        </pc:sldMkLst>
        <pc:spChg chg="mod">
          <ac:chgData name="Mike B" userId="5c4bf6a326bf31f5" providerId="LiveId" clId="{29ECBAEB-E788-4A98-8081-01193346E5B2}" dt="2025-02-22T16:55:49.727" v="386" actId="14100"/>
          <ac:spMkLst>
            <pc:docMk/>
            <pc:sldMk cId="1967178472" sldId="677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5:43.986" v="384" actId="478"/>
          <ac:cxnSpMkLst>
            <pc:docMk/>
            <pc:sldMk cId="1967178472" sldId="6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1:31.655" v="457" actId="14100"/>
        <pc:sldMkLst>
          <pc:docMk/>
          <pc:sldMk cId="1302387733" sldId="681"/>
        </pc:sldMkLst>
        <pc:spChg chg="mod">
          <ac:chgData name="Mike B" userId="5c4bf6a326bf31f5" providerId="LiveId" clId="{29ECBAEB-E788-4A98-8081-01193346E5B2}" dt="2025-02-22T17:01:31.655" v="457" actId="14100"/>
          <ac:spMkLst>
            <pc:docMk/>
            <pc:sldMk cId="1302387733" sldId="681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1:24.791" v="455" actId="478"/>
          <ac:cxnSpMkLst>
            <pc:docMk/>
            <pc:sldMk cId="1302387733" sldId="681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29ECBAEB-E788-4A98-8081-01193346E5B2}" dt="2025-02-22T17:04:19.858" v="512" actId="478"/>
        <pc:sldMkLst>
          <pc:docMk/>
          <pc:sldMk cId="1271153752" sldId="684"/>
        </pc:sldMkLst>
        <pc:cxnChg chg="del">
          <ac:chgData name="Mike B" userId="5c4bf6a326bf31f5" providerId="LiveId" clId="{29ECBAEB-E788-4A98-8081-01193346E5B2}" dt="2025-02-22T17:04:19.858" v="512" actId="478"/>
          <ac:cxnSpMkLst>
            <pc:docMk/>
            <pc:sldMk cId="1271153752" sldId="684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29ECBAEB-E788-4A98-8081-01193346E5B2}" dt="2025-02-22T17:04:28.492" v="513" actId="478"/>
        <pc:sldMkLst>
          <pc:docMk/>
          <pc:sldMk cId="707734854" sldId="685"/>
        </pc:sldMkLst>
        <pc:cxnChg chg="del">
          <ac:chgData name="Mike B" userId="5c4bf6a326bf31f5" providerId="LiveId" clId="{29ECBAEB-E788-4A98-8081-01193346E5B2}" dt="2025-02-22T17:04:28.492" v="513" actId="478"/>
          <ac:cxnSpMkLst>
            <pc:docMk/>
            <pc:sldMk cId="707734854" sldId="685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29ECBAEB-E788-4A98-8081-01193346E5B2}" dt="2025-02-22T17:04:31.659" v="514" actId="478"/>
        <pc:sldMkLst>
          <pc:docMk/>
          <pc:sldMk cId="2217329060" sldId="686"/>
        </pc:sldMkLst>
        <pc:cxnChg chg="del">
          <ac:chgData name="Mike B" userId="5c4bf6a326bf31f5" providerId="LiveId" clId="{29ECBAEB-E788-4A98-8081-01193346E5B2}" dt="2025-02-22T17:04:31.659" v="514" actId="478"/>
          <ac:cxnSpMkLst>
            <pc:docMk/>
            <pc:sldMk cId="2217329060" sldId="686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4:52.646" v="518" actId="14100"/>
        <pc:sldMkLst>
          <pc:docMk/>
          <pc:sldMk cId="1226285326" sldId="688"/>
        </pc:sldMkLst>
        <pc:spChg chg="mod">
          <ac:chgData name="Mike B" userId="5c4bf6a326bf31f5" providerId="LiveId" clId="{29ECBAEB-E788-4A98-8081-01193346E5B2}" dt="2025-02-22T17:04:52.646" v="518" actId="14100"/>
          <ac:spMkLst>
            <pc:docMk/>
            <pc:sldMk cId="1226285326" sldId="688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4:45.190" v="516" actId="478"/>
          <ac:cxnSpMkLst>
            <pc:docMk/>
            <pc:sldMk cId="1226285326" sldId="68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2:12.442" v="371" actId="1035"/>
        <pc:sldMkLst>
          <pc:docMk/>
          <pc:sldMk cId="4039492865" sldId="689"/>
        </pc:sldMkLst>
        <pc:spChg chg="mod">
          <ac:chgData name="Mike B" userId="5c4bf6a326bf31f5" providerId="LiveId" clId="{29ECBAEB-E788-4A98-8081-01193346E5B2}" dt="2025-02-22T16:51:59.686" v="364" actId="14100"/>
          <ac:spMkLst>
            <pc:docMk/>
            <pc:sldMk cId="4039492865" sldId="689"/>
            <ac:spMk id="3" creationId="{00000000-0000-0000-0000-000000000000}"/>
          </ac:spMkLst>
        </pc:spChg>
        <pc:spChg chg="mod">
          <ac:chgData name="Mike B" userId="5c4bf6a326bf31f5" providerId="LiveId" clId="{29ECBAEB-E788-4A98-8081-01193346E5B2}" dt="2025-02-22T16:52:12.442" v="371" actId="1035"/>
          <ac:spMkLst>
            <pc:docMk/>
            <pc:sldMk cId="4039492865" sldId="689"/>
            <ac:spMk id="5" creationId="{00000000-0000-0000-0000-000000000000}"/>
          </ac:spMkLst>
        </pc:spChg>
        <pc:spChg chg="mod">
          <ac:chgData name="Mike B" userId="5c4bf6a326bf31f5" providerId="LiveId" clId="{29ECBAEB-E788-4A98-8081-01193346E5B2}" dt="2025-02-22T16:52:09.308" v="367" actId="1076"/>
          <ac:spMkLst>
            <pc:docMk/>
            <pc:sldMk cId="4039492865" sldId="689"/>
            <ac:spMk id="6" creationId="{00000000-0000-0000-0000-000000000000}"/>
          </ac:spMkLst>
        </pc:spChg>
        <pc:cxnChg chg="del">
          <ac:chgData name="Mike B" userId="5c4bf6a326bf31f5" providerId="LiveId" clId="{29ECBAEB-E788-4A98-8081-01193346E5B2}" dt="2025-02-22T16:52:01.226" v="365" actId="478"/>
          <ac:cxnSpMkLst>
            <pc:docMk/>
            <pc:sldMk cId="4039492865" sldId="68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2:31.643" v="374" actId="14100"/>
        <pc:sldMkLst>
          <pc:docMk/>
          <pc:sldMk cId="1971962464" sldId="690"/>
        </pc:sldMkLst>
        <pc:spChg chg="mod">
          <ac:chgData name="Mike B" userId="5c4bf6a326bf31f5" providerId="LiveId" clId="{29ECBAEB-E788-4A98-8081-01193346E5B2}" dt="2025-02-22T16:52:31.643" v="374" actId="14100"/>
          <ac:spMkLst>
            <pc:docMk/>
            <pc:sldMk cId="1971962464" sldId="690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2:25.046" v="372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5:06.885" v="382" actId="14100"/>
        <pc:sldMkLst>
          <pc:docMk/>
          <pc:sldMk cId="3609237543" sldId="695"/>
        </pc:sldMkLst>
        <pc:spChg chg="mod">
          <ac:chgData name="Mike B" userId="5c4bf6a326bf31f5" providerId="LiveId" clId="{29ECBAEB-E788-4A98-8081-01193346E5B2}" dt="2025-02-22T16:55:06.885" v="382" actId="14100"/>
          <ac:spMkLst>
            <pc:docMk/>
            <pc:sldMk cId="3609237543" sldId="695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5:00.175" v="380" actId="478"/>
          <ac:cxnSpMkLst>
            <pc:docMk/>
            <pc:sldMk cId="3609237543" sldId="69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7:07.295" v="404" actId="14100"/>
        <pc:sldMkLst>
          <pc:docMk/>
          <pc:sldMk cId="1312329085" sldId="697"/>
        </pc:sldMkLst>
        <pc:spChg chg="mod">
          <ac:chgData name="Mike B" userId="5c4bf6a326bf31f5" providerId="LiveId" clId="{29ECBAEB-E788-4A98-8081-01193346E5B2}" dt="2025-02-22T16:47:57.378" v="334" actId="27636"/>
          <ac:spMkLst>
            <pc:docMk/>
            <pc:sldMk cId="1312329085" sldId="697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6:57:07.295" v="404" actId="14100"/>
          <ac:spMkLst>
            <pc:docMk/>
            <pc:sldMk cId="1312329085" sldId="697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7:01.095" v="402" actId="478"/>
          <ac:cxnSpMkLst>
            <pc:docMk/>
            <pc:sldMk cId="1312329085" sldId="69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7:18.863" v="407" actId="14100"/>
        <pc:sldMkLst>
          <pc:docMk/>
          <pc:sldMk cId="3512445891" sldId="700"/>
        </pc:sldMkLst>
        <pc:spChg chg="mod">
          <ac:chgData name="Mike B" userId="5c4bf6a326bf31f5" providerId="LiveId" clId="{29ECBAEB-E788-4A98-8081-01193346E5B2}" dt="2025-02-22T16:47:57.384" v="335" actId="27636"/>
          <ac:spMkLst>
            <pc:docMk/>
            <pc:sldMk cId="3512445891" sldId="700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6:57:18.863" v="407" actId="14100"/>
          <ac:spMkLst>
            <pc:docMk/>
            <pc:sldMk cId="3512445891" sldId="700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7:11.307" v="405" actId="478"/>
          <ac:cxnSpMkLst>
            <pc:docMk/>
            <pc:sldMk cId="3512445891" sldId="70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7:29.399" v="410" actId="14100"/>
        <pc:sldMkLst>
          <pc:docMk/>
          <pc:sldMk cId="1594095431" sldId="701"/>
        </pc:sldMkLst>
        <pc:spChg chg="mod">
          <ac:chgData name="Mike B" userId="5c4bf6a326bf31f5" providerId="LiveId" clId="{29ECBAEB-E788-4A98-8081-01193346E5B2}" dt="2025-02-22T16:47:57.385" v="336" actId="27636"/>
          <ac:spMkLst>
            <pc:docMk/>
            <pc:sldMk cId="1594095431" sldId="701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6:57:29.399" v="410" actId="14100"/>
          <ac:spMkLst>
            <pc:docMk/>
            <pc:sldMk cId="1594095431" sldId="701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7:22.241" v="408" actId="478"/>
          <ac:cxnSpMkLst>
            <pc:docMk/>
            <pc:sldMk cId="1594095431" sldId="70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7:39.836" v="413" actId="14100"/>
        <pc:sldMkLst>
          <pc:docMk/>
          <pc:sldMk cId="1515203113" sldId="702"/>
        </pc:sldMkLst>
        <pc:spChg chg="mod">
          <ac:chgData name="Mike B" userId="5c4bf6a326bf31f5" providerId="LiveId" clId="{29ECBAEB-E788-4A98-8081-01193346E5B2}" dt="2025-02-22T16:47:57.399" v="337" actId="27636"/>
          <ac:spMkLst>
            <pc:docMk/>
            <pc:sldMk cId="1515203113" sldId="702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6:57:39.836" v="413" actId="14100"/>
          <ac:spMkLst>
            <pc:docMk/>
            <pc:sldMk cId="1515203113" sldId="702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7:33.107" v="411" actId="478"/>
          <ac:cxnSpMkLst>
            <pc:docMk/>
            <pc:sldMk cId="1515203113" sldId="70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7:51.205" v="416" actId="14100"/>
        <pc:sldMkLst>
          <pc:docMk/>
          <pc:sldMk cId="805582024" sldId="703"/>
        </pc:sldMkLst>
        <pc:spChg chg="mod">
          <ac:chgData name="Mike B" userId="5c4bf6a326bf31f5" providerId="LiveId" clId="{29ECBAEB-E788-4A98-8081-01193346E5B2}" dt="2025-02-22T16:57:51.205" v="416" actId="14100"/>
          <ac:spMkLst>
            <pc:docMk/>
            <pc:sldMk cId="805582024" sldId="703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7:43.675" v="414" actId="478"/>
          <ac:cxnSpMkLst>
            <pc:docMk/>
            <pc:sldMk cId="805582024" sldId="70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8:13.005" v="419" actId="14100"/>
        <pc:sldMkLst>
          <pc:docMk/>
          <pc:sldMk cId="3385651764" sldId="704"/>
        </pc:sldMkLst>
        <pc:spChg chg="mod">
          <ac:chgData name="Mike B" userId="5c4bf6a326bf31f5" providerId="LiveId" clId="{29ECBAEB-E788-4A98-8081-01193346E5B2}" dt="2025-02-22T16:58:13.005" v="419" actId="14100"/>
          <ac:spMkLst>
            <pc:docMk/>
            <pc:sldMk cId="3385651764" sldId="704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8:02.427" v="417" actId="478"/>
          <ac:cxnSpMkLst>
            <pc:docMk/>
            <pc:sldMk cId="3385651764" sldId="704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6:58:42.419" v="421" actId="2696"/>
        <pc:sldMkLst>
          <pc:docMk/>
          <pc:sldMk cId="2288858742" sldId="705"/>
        </pc:sldMkLst>
      </pc:sldChg>
      <pc:sldChg chg="add del">
        <pc:chgData name="Mike B" userId="5c4bf6a326bf31f5" providerId="LiveId" clId="{29ECBAEB-E788-4A98-8081-01193346E5B2}" dt="2025-02-22T16:58:42.419" v="421" actId="2696"/>
        <pc:sldMkLst>
          <pc:docMk/>
          <pc:sldMk cId="2867098112" sldId="706"/>
        </pc:sldMkLst>
      </pc:sldChg>
      <pc:sldChg chg="add del">
        <pc:chgData name="Mike B" userId="5c4bf6a326bf31f5" providerId="LiveId" clId="{29ECBAEB-E788-4A98-8081-01193346E5B2}" dt="2025-02-22T16:58:42.419" v="421" actId="2696"/>
        <pc:sldMkLst>
          <pc:docMk/>
          <pc:sldMk cId="980164436" sldId="707"/>
        </pc:sldMkLst>
      </pc:sldChg>
      <pc:sldChg chg="add del">
        <pc:chgData name="Mike B" userId="5c4bf6a326bf31f5" providerId="LiveId" clId="{29ECBAEB-E788-4A98-8081-01193346E5B2}" dt="2025-02-22T16:58:42.419" v="421" actId="2696"/>
        <pc:sldMkLst>
          <pc:docMk/>
          <pc:sldMk cId="2548876332" sldId="708"/>
        </pc:sldMkLst>
      </pc:sldChg>
      <pc:sldChg chg="add del">
        <pc:chgData name="Mike B" userId="5c4bf6a326bf31f5" providerId="LiveId" clId="{29ECBAEB-E788-4A98-8081-01193346E5B2}" dt="2025-02-22T16:58:42.419" v="421" actId="2696"/>
        <pc:sldMkLst>
          <pc:docMk/>
          <pc:sldMk cId="3534351501" sldId="709"/>
        </pc:sldMkLst>
      </pc:sldChg>
      <pc:sldChg chg="add del">
        <pc:chgData name="Mike B" userId="5c4bf6a326bf31f5" providerId="LiveId" clId="{29ECBAEB-E788-4A98-8081-01193346E5B2}" dt="2025-02-22T16:58:42.419" v="421" actId="2696"/>
        <pc:sldMkLst>
          <pc:docMk/>
          <pc:sldMk cId="581526988" sldId="713"/>
        </pc:sldMkLst>
      </pc:sldChg>
      <pc:sldChg chg="add">
        <pc:chgData name="Mike B" userId="5c4bf6a326bf31f5" providerId="LiveId" clId="{29ECBAEB-E788-4A98-8081-01193346E5B2}" dt="2025-02-22T16:47:57.096" v="330"/>
        <pc:sldMkLst>
          <pc:docMk/>
          <pc:sldMk cId="1238205411" sldId="714"/>
        </pc:sldMkLst>
      </pc:sldChg>
      <pc:sldChg chg="delSp modSp add mod">
        <pc:chgData name="Mike B" userId="5c4bf6a326bf31f5" providerId="LiveId" clId="{29ECBAEB-E788-4A98-8081-01193346E5B2}" dt="2025-02-22T16:59:17.155" v="427" actId="14100"/>
        <pc:sldMkLst>
          <pc:docMk/>
          <pc:sldMk cId="2234900853" sldId="716"/>
        </pc:sldMkLst>
        <pc:spChg chg="mod">
          <ac:chgData name="Mike B" userId="5c4bf6a326bf31f5" providerId="LiveId" clId="{29ECBAEB-E788-4A98-8081-01193346E5B2}" dt="2025-02-22T16:59:17.155" v="427" actId="14100"/>
          <ac:spMkLst>
            <pc:docMk/>
            <pc:sldMk cId="2234900853" sldId="716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9:10.016" v="425" actId="478"/>
          <ac:cxnSpMkLst>
            <pc:docMk/>
            <pc:sldMk cId="2234900853" sldId="716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9:26.593" v="430" actId="14100"/>
        <pc:sldMkLst>
          <pc:docMk/>
          <pc:sldMk cId="2009480235" sldId="718"/>
        </pc:sldMkLst>
        <pc:spChg chg="mod">
          <ac:chgData name="Mike B" userId="5c4bf6a326bf31f5" providerId="LiveId" clId="{29ECBAEB-E788-4A98-8081-01193346E5B2}" dt="2025-02-22T16:59:26.593" v="430" actId="14100"/>
          <ac:spMkLst>
            <pc:docMk/>
            <pc:sldMk cId="2009480235" sldId="718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9:20.768" v="428" actId="478"/>
          <ac:cxnSpMkLst>
            <pc:docMk/>
            <pc:sldMk cId="2009480235" sldId="71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9:40.104" v="433" actId="14100"/>
        <pc:sldMkLst>
          <pc:docMk/>
          <pc:sldMk cId="2742507132" sldId="719"/>
        </pc:sldMkLst>
        <pc:spChg chg="mod">
          <ac:chgData name="Mike B" userId="5c4bf6a326bf31f5" providerId="LiveId" clId="{29ECBAEB-E788-4A98-8081-01193346E5B2}" dt="2025-02-22T16:59:40.104" v="433" actId="14100"/>
          <ac:spMkLst>
            <pc:docMk/>
            <pc:sldMk cId="2742507132" sldId="719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9:31.909" v="431" actId="478"/>
          <ac:cxnSpMkLst>
            <pc:docMk/>
            <pc:sldMk cId="2742507132" sldId="71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9:50.439" v="436" actId="14100"/>
        <pc:sldMkLst>
          <pc:docMk/>
          <pc:sldMk cId="413280549" sldId="720"/>
        </pc:sldMkLst>
        <pc:spChg chg="mod">
          <ac:chgData name="Mike B" userId="5c4bf6a326bf31f5" providerId="LiveId" clId="{29ECBAEB-E788-4A98-8081-01193346E5B2}" dt="2025-02-22T16:59:50.439" v="436" actId="14100"/>
          <ac:spMkLst>
            <pc:docMk/>
            <pc:sldMk cId="413280549" sldId="720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9:44.311" v="434" actId="478"/>
          <ac:cxnSpMkLst>
            <pc:docMk/>
            <pc:sldMk cId="413280549" sldId="72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0:02.104" v="439" actId="14100"/>
        <pc:sldMkLst>
          <pc:docMk/>
          <pc:sldMk cId="2701197290" sldId="721"/>
        </pc:sldMkLst>
        <pc:spChg chg="mod">
          <ac:chgData name="Mike B" userId="5c4bf6a326bf31f5" providerId="LiveId" clId="{29ECBAEB-E788-4A98-8081-01193346E5B2}" dt="2025-02-22T17:00:02.104" v="439" actId="14100"/>
          <ac:spMkLst>
            <pc:docMk/>
            <pc:sldMk cId="2701197290" sldId="721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59:53.918" v="437" actId="478"/>
          <ac:cxnSpMkLst>
            <pc:docMk/>
            <pc:sldMk cId="2701197290" sldId="72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0:32.997" v="447" actId="14100"/>
        <pc:sldMkLst>
          <pc:docMk/>
          <pc:sldMk cId="2032507239" sldId="725"/>
        </pc:sldMkLst>
        <pc:spChg chg="mod">
          <ac:chgData name="Mike B" userId="5c4bf6a326bf31f5" providerId="LiveId" clId="{29ECBAEB-E788-4A98-8081-01193346E5B2}" dt="2025-02-22T17:00:32.997" v="447" actId="14100"/>
          <ac:spMkLst>
            <pc:docMk/>
            <pc:sldMk cId="2032507239" sldId="725"/>
            <ac:spMk id="3" creationId="{00000000-0000-0000-0000-000000000000}"/>
          </ac:spMkLst>
        </pc:spChg>
        <pc:spChg chg="del">
          <ac:chgData name="Mike B" userId="5c4bf6a326bf31f5" providerId="LiveId" clId="{29ECBAEB-E788-4A98-8081-01193346E5B2}" dt="2025-02-22T17:00:20.533" v="444" actId="478"/>
          <ac:spMkLst>
            <pc:docMk/>
            <pc:sldMk cId="2032507239" sldId="725"/>
            <ac:spMk id="5" creationId="{16400622-6169-4DF8-8A16-4C0EE4F82954}"/>
          </ac:spMkLst>
        </pc:spChg>
        <pc:picChg chg="del">
          <ac:chgData name="Mike B" userId="5c4bf6a326bf31f5" providerId="LiveId" clId="{29ECBAEB-E788-4A98-8081-01193346E5B2}" dt="2025-02-22T17:00:17.971" v="443" actId="478"/>
          <ac:picMkLst>
            <pc:docMk/>
            <pc:sldMk cId="2032507239" sldId="725"/>
            <ac:picMk id="1026" creationId="{1DFADE92-9E0C-4601-85EF-A34F81359B1F}"/>
          </ac:picMkLst>
        </pc:picChg>
        <pc:cxnChg chg="del">
          <ac:chgData name="Mike B" userId="5c4bf6a326bf31f5" providerId="LiveId" clId="{29ECBAEB-E788-4A98-8081-01193346E5B2}" dt="2025-02-22T17:00:23.369" v="445" actId="478"/>
          <ac:cxnSpMkLst>
            <pc:docMk/>
            <pc:sldMk cId="2032507239" sldId="72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1:06.726" v="454" actId="14100"/>
        <pc:sldMkLst>
          <pc:docMk/>
          <pc:sldMk cId="2066672430" sldId="732"/>
        </pc:sldMkLst>
        <pc:spChg chg="mod">
          <ac:chgData name="Mike B" userId="5c4bf6a326bf31f5" providerId="LiveId" clId="{29ECBAEB-E788-4A98-8081-01193346E5B2}" dt="2025-02-22T17:01:06.726" v="454" actId="14100"/>
          <ac:spMkLst>
            <pc:docMk/>
            <pc:sldMk cId="2066672430" sldId="732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0:54.597" v="452" actId="478"/>
          <ac:cxnSpMkLst>
            <pc:docMk/>
            <pc:sldMk cId="2066672430" sldId="73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3:49.368" v="506" actId="14100"/>
        <pc:sldMkLst>
          <pc:docMk/>
          <pc:sldMk cId="477123119" sldId="733"/>
        </pc:sldMkLst>
        <pc:spChg chg="mod">
          <ac:chgData name="Mike B" userId="5c4bf6a326bf31f5" providerId="LiveId" clId="{29ECBAEB-E788-4A98-8081-01193346E5B2}" dt="2025-02-22T17:03:30.261" v="502" actId="20577"/>
          <ac:spMkLst>
            <pc:docMk/>
            <pc:sldMk cId="477123119" sldId="733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2T17:03:49.368" v="506" actId="14100"/>
          <ac:spMkLst>
            <pc:docMk/>
            <pc:sldMk cId="477123119" sldId="733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7:03:41.904" v="504" actId="478"/>
          <ac:cxnSpMkLst>
            <pc:docMk/>
            <pc:sldMk cId="477123119" sldId="733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7:05:30.189" v="519" actId="2696"/>
        <pc:sldMkLst>
          <pc:docMk/>
          <pc:sldMk cId="3149702740" sldId="735"/>
        </pc:sldMkLst>
      </pc:sldChg>
      <pc:sldChg chg="add del">
        <pc:chgData name="Mike B" userId="5c4bf6a326bf31f5" providerId="LiveId" clId="{29ECBAEB-E788-4A98-8081-01193346E5B2}" dt="2025-02-22T17:05:30.189" v="519" actId="2696"/>
        <pc:sldMkLst>
          <pc:docMk/>
          <pc:sldMk cId="3552001035" sldId="736"/>
        </pc:sldMkLst>
      </pc:sldChg>
      <pc:sldChg chg="add del">
        <pc:chgData name="Mike B" userId="5c4bf6a326bf31f5" providerId="LiveId" clId="{29ECBAEB-E788-4A98-8081-01193346E5B2}" dt="2025-02-22T17:05:30.189" v="519" actId="2696"/>
        <pc:sldMkLst>
          <pc:docMk/>
          <pc:sldMk cId="3527638166" sldId="737"/>
        </pc:sldMkLst>
      </pc:sldChg>
      <pc:sldChg chg="add del">
        <pc:chgData name="Mike B" userId="5c4bf6a326bf31f5" providerId="LiveId" clId="{29ECBAEB-E788-4A98-8081-01193346E5B2}" dt="2025-02-22T17:06:52.777" v="593" actId="2696"/>
        <pc:sldMkLst>
          <pc:docMk/>
          <pc:sldMk cId="1807741341" sldId="738"/>
        </pc:sldMkLst>
      </pc:sldChg>
      <pc:sldChg chg="add del">
        <pc:chgData name="Mike B" userId="5c4bf6a326bf31f5" providerId="LiveId" clId="{29ECBAEB-E788-4A98-8081-01193346E5B2}" dt="2025-02-22T17:07:24.309" v="594" actId="2696"/>
        <pc:sldMkLst>
          <pc:docMk/>
          <pc:sldMk cId="1046147900" sldId="739"/>
        </pc:sldMkLst>
      </pc:sldChg>
      <pc:sldChg chg="add del">
        <pc:chgData name="Mike B" userId="5c4bf6a326bf31f5" providerId="LiveId" clId="{29ECBAEB-E788-4A98-8081-01193346E5B2}" dt="2025-02-22T17:08:41.276" v="610" actId="2696"/>
        <pc:sldMkLst>
          <pc:docMk/>
          <pc:sldMk cId="2756113254" sldId="741"/>
        </pc:sldMkLst>
      </pc:sldChg>
      <pc:sldChg chg="add del">
        <pc:chgData name="Mike B" userId="5c4bf6a326bf31f5" providerId="LiveId" clId="{29ECBAEB-E788-4A98-8081-01193346E5B2}" dt="2025-02-22T16:56:56.754" v="401" actId="2696"/>
        <pc:sldMkLst>
          <pc:docMk/>
          <pc:sldMk cId="4222795822" sldId="742"/>
        </pc:sldMkLst>
      </pc:sldChg>
      <pc:sldChg chg="add del">
        <pc:chgData name="Mike B" userId="5c4bf6a326bf31f5" providerId="LiveId" clId="{29ECBAEB-E788-4A98-8081-01193346E5B2}" dt="2025-02-22T17:07:34.164" v="595" actId="2696"/>
        <pc:sldMkLst>
          <pc:docMk/>
          <pc:sldMk cId="2631503913" sldId="747"/>
        </pc:sldMkLst>
      </pc:sldChg>
      <pc:sldChg chg="add del">
        <pc:chgData name="Mike B" userId="5c4bf6a326bf31f5" providerId="LiveId" clId="{29ECBAEB-E788-4A98-8081-01193346E5B2}" dt="2025-02-22T17:04:12.822" v="511" actId="2696"/>
        <pc:sldMkLst>
          <pc:docMk/>
          <pc:sldMk cId="2171324377" sldId="761"/>
        </pc:sldMkLst>
      </pc:sldChg>
      <pc:sldChg chg="delSp modSp add mod">
        <pc:chgData name="Mike B" userId="5c4bf6a326bf31f5" providerId="LiveId" clId="{29ECBAEB-E788-4A98-8081-01193346E5B2}" dt="2025-02-22T16:51:16.490" v="355" actId="1076"/>
        <pc:sldMkLst>
          <pc:docMk/>
          <pc:sldMk cId="1816980905" sldId="762"/>
        </pc:sldMkLst>
        <pc:spChg chg="mod">
          <ac:chgData name="Mike B" userId="5c4bf6a326bf31f5" providerId="LiveId" clId="{29ECBAEB-E788-4A98-8081-01193346E5B2}" dt="2025-02-22T16:51:14.149" v="354" actId="14100"/>
          <ac:spMkLst>
            <pc:docMk/>
            <pc:sldMk cId="1816980905" sldId="762"/>
            <ac:spMk id="3" creationId="{00000000-0000-0000-0000-000000000000}"/>
          </ac:spMkLst>
        </pc:spChg>
        <pc:picChg chg="mod">
          <ac:chgData name="Mike B" userId="5c4bf6a326bf31f5" providerId="LiveId" clId="{29ECBAEB-E788-4A98-8081-01193346E5B2}" dt="2025-02-22T16:51:16.490" v="355" actId="1076"/>
          <ac:picMkLst>
            <pc:docMk/>
            <pc:sldMk cId="1816980905" sldId="762"/>
            <ac:picMk id="5" creationId="{00000000-0000-0000-0000-000000000000}"/>
          </ac:picMkLst>
        </pc:picChg>
        <pc:cxnChg chg="del">
          <ac:chgData name="Mike B" userId="5c4bf6a326bf31f5" providerId="LiveId" clId="{29ECBAEB-E788-4A98-8081-01193346E5B2}" dt="2025-02-22T16:51:07.151" v="352" actId="478"/>
          <ac:cxnSpMkLst>
            <pc:docMk/>
            <pc:sldMk cId="1816980905" sldId="76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56:07.523" v="393" actId="478"/>
        <pc:sldMkLst>
          <pc:docMk/>
          <pc:sldMk cId="2399525729" sldId="764"/>
        </pc:sldMkLst>
        <pc:picChg chg="mod">
          <ac:chgData name="Mike B" userId="5c4bf6a326bf31f5" providerId="LiveId" clId="{29ECBAEB-E788-4A98-8081-01193346E5B2}" dt="2025-02-22T16:56:05.374" v="392" actId="1036"/>
          <ac:picMkLst>
            <pc:docMk/>
            <pc:sldMk cId="2399525729" sldId="764"/>
            <ac:picMk id="7" creationId="{943FE3DE-DCB0-4DC1-BF84-FCA01AB6870B}"/>
          </ac:picMkLst>
        </pc:picChg>
        <pc:cxnChg chg="del">
          <ac:chgData name="Mike B" userId="5c4bf6a326bf31f5" providerId="LiveId" clId="{29ECBAEB-E788-4A98-8081-01193346E5B2}" dt="2025-02-22T16:56:07.523" v="393" actId="478"/>
          <ac:cxnSpMkLst>
            <pc:docMk/>
            <pc:sldMk cId="2399525729" sldId="764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29ECBAEB-E788-4A98-8081-01193346E5B2}" dt="2025-02-22T16:56:13.015" v="394" actId="478"/>
        <pc:sldMkLst>
          <pc:docMk/>
          <pc:sldMk cId="4271233122" sldId="765"/>
        </pc:sldMkLst>
        <pc:cxnChg chg="del">
          <ac:chgData name="Mike B" userId="5c4bf6a326bf31f5" providerId="LiveId" clId="{29ECBAEB-E788-4A98-8081-01193346E5B2}" dt="2025-02-22T16:56:13.015" v="394" actId="478"/>
          <ac:cxnSpMkLst>
            <pc:docMk/>
            <pc:sldMk cId="4271233122" sldId="76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7:02:59.037" v="479" actId="1035"/>
        <pc:sldMkLst>
          <pc:docMk/>
          <pc:sldMk cId="1664930102" sldId="766"/>
        </pc:sldMkLst>
        <pc:spChg chg="mod">
          <ac:chgData name="Mike B" userId="5c4bf6a326bf31f5" providerId="LiveId" clId="{29ECBAEB-E788-4A98-8081-01193346E5B2}" dt="2025-02-22T16:47:57.464" v="339" actId="27636"/>
          <ac:spMkLst>
            <pc:docMk/>
            <pc:sldMk cId="1664930102" sldId="766"/>
            <ac:spMk id="2" creationId="{00000000-0000-0000-0000-000000000000}"/>
          </ac:spMkLst>
        </pc:spChg>
        <pc:picChg chg="mod">
          <ac:chgData name="Mike B" userId="5c4bf6a326bf31f5" providerId="LiveId" clId="{29ECBAEB-E788-4A98-8081-01193346E5B2}" dt="2025-02-22T17:02:57.419" v="477" actId="1036"/>
          <ac:picMkLst>
            <pc:docMk/>
            <pc:sldMk cId="1664930102" sldId="766"/>
            <ac:picMk id="5" creationId="{5D5765CD-DAD4-4FD9-BF93-6B8836FD619B}"/>
          </ac:picMkLst>
        </pc:picChg>
        <pc:picChg chg="mod">
          <ac:chgData name="Mike B" userId="5c4bf6a326bf31f5" providerId="LiveId" clId="{29ECBAEB-E788-4A98-8081-01193346E5B2}" dt="2025-02-22T17:02:59.037" v="479" actId="1035"/>
          <ac:picMkLst>
            <pc:docMk/>
            <pc:sldMk cId="1664930102" sldId="766"/>
            <ac:picMk id="6" creationId="{6FC3021A-1784-483C-8729-84F67754A930}"/>
          </ac:picMkLst>
        </pc:picChg>
        <pc:cxnChg chg="del">
          <ac:chgData name="Mike B" userId="5c4bf6a326bf31f5" providerId="LiveId" clId="{29ECBAEB-E788-4A98-8081-01193346E5B2}" dt="2025-02-22T17:02:54.142" v="473" actId="478"/>
          <ac:cxnSpMkLst>
            <pc:docMk/>
            <pc:sldMk cId="1664930102" sldId="766"/>
            <ac:cxnSpMk id="4" creationId="{00000000-0000-0000-0000-000000000000}"/>
          </ac:cxnSpMkLst>
        </pc:cxnChg>
      </pc:sldChg>
      <pc:sldChg chg="add del">
        <pc:chgData name="Mike B" userId="5c4bf6a326bf31f5" providerId="LiveId" clId="{29ECBAEB-E788-4A98-8081-01193346E5B2}" dt="2025-02-22T17:07:24.309" v="594" actId="2696"/>
        <pc:sldMkLst>
          <pc:docMk/>
          <pc:sldMk cId="3614937806" sldId="767"/>
        </pc:sldMkLst>
      </pc:sldChg>
      <pc:sldChg chg="add del">
        <pc:chgData name="Mike B" userId="5c4bf6a326bf31f5" providerId="LiveId" clId="{29ECBAEB-E788-4A98-8081-01193346E5B2}" dt="2025-02-22T17:07:24.309" v="594" actId="2696"/>
        <pc:sldMkLst>
          <pc:docMk/>
          <pc:sldMk cId="2816722373" sldId="768"/>
        </pc:sldMkLst>
      </pc:sldChg>
      <pc:sldChg chg="add del">
        <pc:chgData name="Mike B" userId="5c4bf6a326bf31f5" providerId="LiveId" clId="{29ECBAEB-E788-4A98-8081-01193346E5B2}" dt="2025-02-22T17:07:24.309" v="594" actId="2696"/>
        <pc:sldMkLst>
          <pc:docMk/>
          <pc:sldMk cId="1418978678" sldId="769"/>
        </pc:sldMkLst>
      </pc:sldChg>
      <pc:sldChg chg="delSp add mod">
        <pc:chgData name="Mike B" userId="5c4bf6a326bf31f5" providerId="LiveId" clId="{29ECBAEB-E788-4A98-8081-01193346E5B2}" dt="2025-02-23T16:55:52.085" v="613" actId="478"/>
        <pc:sldMkLst>
          <pc:docMk/>
          <pc:sldMk cId="3472811935" sldId="770"/>
        </pc:sldMkLst>
        <pc:cxnChg chg="del">
          <ac:chgData name="Mike B" userId="5c4bf6a326bf31f5" providerId="LiveId" clId="{29ECBAEB-E788-4A98-8081-01193346E5B2}" dt="2025-02-23T16:55:52.085" v="613" actId="478"/>
          <ac:cxnSpMkLst>
            <pc:docMk/>
            <pc:sldMk cId="3472811935" sldId="770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29ECBAEB-E788-4A98-8081-01193346E5B2}" dt="2025-02-23T16:55:46.132" v="612" actId="478"/>
        <pc:sldMkLst>
          <pc:docMk/>
          <pc:sldMk cId="1720194975" sldId="771"/>
        </pc:sldMkLst>
        <pc:cxnChg chg="del">
          <ac:chgData name="Mike B" userId="5c4bf6a326bf31f5" providerId="LiveId" clId="{29ECBAEB-E788-4A98-8081-01193346E5B2}" dt="2025-02-23T16:55:46.132" v="612" actId="478"/>
          <ac:cxnSpMkLst>
            <pc:docMk/>
            <pc:sldMk cId="1720194975" sldId="771"/>
            <ac:cxnSpMk id="4" creationId="{00000000-0000-0000-0000-000000000000}"/>
          </ac:cxnSpMkLst>
        </pc:cxnChg>
      </pc:sldChg>
      <pc:sldChg chg="modSp mod modAnim">
        <pc:chgData name="Mike B" userId="5c4bf6a326bf31f5" providerId="LiveId" clId="{29ECBAEB-E788-4A98-8081-01193346E5B2}" dt="2025-02-23T21:10:51.517" v="2997" actId="20577"/>
        <pc:sldMkLst>
          <pc:docMk/>
          <pc:sldMk cId="3072931977" sldId="1288"/>
        </pc:sldMkLst>
        <pc:spChg chg="mod">
          <ac:chgData name="Mike B" userId="5c4bf6a326bf31f5" providerId="LiveId" clId="{29ECBAEB-E788-4A98-8081-01193346E5B2}" dt="2025-02-23T18:52:37.715" v="1626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3T21:10:51.517" v="2997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mod">
        <pc:chgData name="Mike B" userId="5c4bf6a326bf31f5" providerId="LiveId" clId="{29ECBAEB-E788-4A98-8081-01193346E5B2}" dt="2025-02-23T18:49:33.245" v="1449" actId="20577"/>
        <pc:sldMkLst>
          <pc:docMk/>
          <pc:sldMk cId="1356249108" sldId="1289"/>
        </pc:sldMkLst>
        <pc:spChg chg="mod">
          <ac:chgData name="Mike B" userId="5c4bf6a326bf31f5" providerId="LiveId" clId="{29ECBAEB-E788-4A98-8081-01193346E5B2}" dt="2025-02-23T18:49:13.995" v="1415" actId="20577"/>
          <ac:spMkLst>
            <pc:docMk/>
            <pc:sldMk cId="1356249108" sldId="1289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3T18:49:33.245" v="1449" actId="20577"/>
          <ac:spMkLst>
            <pc:docMk/>
            <pc:sldMk cId="1356249108" sldId="1289"/>
            <ac:spMk id="3" creationId="{00000000-0000-0000-0000-000000000000}"/>
          </ac:spMkLst>
        </pc:spChg>
        <pc:spChg chg="mod">
          <ac:chgData name="Mike B" userId="5c4bf6a326bf31f5" providerId="LiveId" clId="{29ECBAEB-E788-4A98-8081-01193346E5B2}" dt="2025-02-23T18:48:45.668" v="1353" actId="404"/>
          <ac:spMkLst>
            <pc:docMk/>
            <pc:sldMk cId="1356249108" sldId="1289"/>
            <ac:spMk id="5" creationId="{EDD27F39-B0E5-4270-9E07-7D3312174843}"/>
          </ac:spMkLst>
        </pc:spChg>
      </pc:sldChg>
      <pc:sldChg chg="addSp delSp modSp mod delAnim modAnim">
        <pc:chgData name="Mike B" userId="5c4bf6a326bf31f5" providerId="LiveId" clId="{29ECBAEB-E788-4A98-8081-01193346E5B2}" dt="2025-02-23T18:51:12.343" v="1492" actId="1036"/>
        <pc:sldMkLst>
          <pc:docMk/>
          <pc:sldMk cId="1353297581" sldId="1290"/>
        </pc:sldMkLst>
        <pc:spChg chg="del">
          <ac:chgData name="Mike B" userId="5c4bf6a326bf31f5" providerId="LiveId" clId="{29ECBAEB-E788-4A98-8081-01193346E5B2}" dt="2025-02-23T18:50:43.114" v="1480" actId="478"/>
          <ac:spMkLst>
            <pc:docMk/>
            <pc:sldMk cId="1353297581" sldId="1290"/>
            <ac:spMk id="3" creationId="{00000000-0000-0000-0000-000000000000}"/>
          </ac:spMkLst>
        </pc:spChg>
        <pc:spChg chg="mod">
          <ac:chgData name="Mike B" userId="5c4bf6a326bf31f5" providerId="LiveId" clId="{29ECBAEB-E788-4A98-8081-01193346E5B2}" dt="2025-02-23T18:51:12.343" v="1492" actId="1036"/>
          <ac:spMkLst>
            <pc:docMk/>
            <pc:sldMk cId="1353297581" sldId="1290"/>
            <ac:spMk id="4" creationId="{0C443EEA-3831-10E1-0893-457EC792D067}"/>
          </ac:spMkLst>
        </pc:spChg>
        <pc:spChg chg="add del mod">
          <ac:chgData name="Mike B" userId="5c4bf6a326bf31f5" providerId="LiveId" clId="{29ECBAEB-E788-4A98-8081-01193346E5B2}" dt="2025-02-23T18:51:12.343" v="1492" actId="1036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29ECBAEB-E788-4A98-8081-01193346E5B2}" dt="2025-02-23T18:51:12.343" v="1492" actId="1036"/>
          <ac:spMkLst>
            <pc:docMk/>
            <pc:sldMk cId="1353297581" sldId="1290"/>
            <ac:spMk id="6" creationId="{D50D6CE2-336F-49F4-AF3F-E2EAA3159A25}"/>
          </ac:spMkLst>
        </pc:spChg>
        <pc:spChg chg="mod">
          <ac:chgData name="Mike B" userId="5c4bf6a326bf31f5" providerId="LiveId" clId="{29ECBAEB-E788-4A98-8081-01193346E5B2}" dt="2025-02-23T18:51:12.343" v="1492" actId="1036"/>
          <ac:spMkLst>
            <pc:docMk/>
            <pc:sldMk cId="1353297581" sldId="1290"/>
            <ac:spMk id="7" creationId="{BF315F32-BA82-AD04-3557-E8C8A2C21ACF}"/>
          </ac:spMkLst>
        </pc:spChg>
        <pc:spChg chg="del">
          <ac:chgData name="Mike B" userId="5c4bf6a326bf31f5" providerId="LiveId" clId="{29ECBAEB-E788-4A98-8081-01193346E5B2}" dt="2025-02-23T18:49:47.296" v="1451" actId="478"/>
          <ac:spMkLst>
            <pc:docMk/>
            <pc:sldMk cId="1353297581" sldId="1290"/>
            <ac:spMk id="8" creationId="{683EA763-18B7-12A5-CEA4-3677A04CF14B}"/>
          </ac:spMkLst>
        </pc:spChg>
        <pc:spChg chg="add del mod">
          <ac:chgData name="Mike B" userId="5c4bf6a326bf31f5" providerId="LiveId" clId="{29ECBAEB-E788-4A98-8081-01193346E5B2}" dt="2025-02-23T18:51:08.011" v="1484" actId="478"/>
          <ac:spMkLst>
            <pc:docMk/>
            <pc:sldMk cId="1353297581" sldId="1290"/>
            <ac:spMk id="10" creationId="{41BF7621-86DD-4342-2882-1B32947B2806}"/>
          </ac:spMkLst>
        </pc:spChg>
      </pc:sldChg>
      <pc:sldChg chg="del">
        <pc:chgData name="Mike B" userId="5c4bf6a326bf31f5" providerId="LiveId" clId="{29ECBAEB-E788-4A98-8081-01193346E5B2}" dt="2025-02-23T18:55:02.197" v="2054" actId="47"/>
        <pc:sldMkLst>
          <pc:docMk/>
          <pc:sldMk cId="3018084614" sldId="1291"/>
        </pc:sldMkLst>
      </pc:sldChg>
      <pc:sldChg chg="modSp mod">
        <pc:chgData name="Mike B" userId="5c4bf6a326bf31f5" providerId="LiveId" clId="{29ECBAEB-E788-4A98-8081-01193346E5B2}" dt="2025-02-23T21:10:56.373" v="2999" actId="20577"/>
        <pc:sldMkLst>
          <pc:docMk/>
          <pc:sldMk cId="231145998" sldId="1292"/>
        </pc:sldMkLst>
        <pc:spChg chg="mod">
          <ac:chgData name="Mike B" userId="5c4bf6a326bf31f5" providerId="LiveId" clId="{29ECBAEB-E788-4A98-8081-01193346E5B2}" dt="2025-02-23T21:10:56.373" v="2999" actId="20577"/>
          <ac:spMkLst>
            <pc:docMk/>
            <pc:sldMk cId="231145998" sldId="1292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3T18:56:49.683" v="2325" actId="403"/>
          <ac:spMkLst>
            <pc:docMk/>
            <pc:sldMk cId="231145998" sldId="1292"/>
            <ac:spMk id="3" creationId="{00000000-0000-0000-0000-000000000000}"/>
          </ac:spMkLst>
        </pc:spChg>
      </pc:sldChg>
      <pc:sldChg chg="modSp add mod ord">
        <pc:chgData name="Mike B" userId="5c4bf6a326bf31f5" providerId="LiveId" clId="{29ECBAEB-E788-4A98-8081-01193346E5B2}" dt="2025-02-23T21:10:43.124" v="2993" actId="20577"/>
        <pc:sldMkLst>
          <pc:docMk/>
          <pc:sldMk cId="551082392" sldId="1293"/>
        </pc:sldMkLst>
        <pc:spChg chg="mod">
          <ac:chgData name="Mike B" userId="5c4bf6a326bf31f5" providerId="LiveId" clId="{29ECBAEB-E788-4A98-8081-01193346E5B2}" dt="2025-02-23T21:10:43.124" v="2993" actId="20577"/>
          <ac:spMkLst>
            <pc:docMk/>
            <pc:sldMk cId="551082392" sldId="1293"/>
            <ac:spMk id="3" creationId="{00000000-0000-0000-0000-000000000000}"/>
          </ac:spMkLst>
        </pc:spChg>
        <pc:spChg chg="mod">
          <ac:chgData name="Mike B" userId="5c4bf6a326bf31f5" providerId="LiveId" clId="{29ECBAEB-E788-4A98-8081-01193346E5B2}" dt="2025-02-23T16:56:24.209" v="653" actId="20577"/>
          <ac:spMkLst>
            <pc:docMk/>
            <pc:sldMk cId="551082392" sldId="1293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29ECBAEB-E788-4A98-8081-01193346E5B2}" dt="2025-02-22T16:49:12.685" v="348" actId="14100"/>
        <pc:sldMkLst>
          <pc:docMk/>
          <pc:sldMk cId="4108497874" sldId="1294"/>
        </pc:sldMkLst>
        <pc:spChg chg="mod">
          <ac:chgData name="Mike B" userId="5c4bf6a326bf31f5" providerId="LiveId" clId="{29ECBAEB-E788-4A98-8081-01193346E5B2}" dt="2025-02-22T16:49:12.685" v="348" actId="14100"/>
          <ac:spMkLst>
            <pc:docMk/>
            <pc:sldMk cId="4108497874" sldId="1294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49:04.618" v="346" actId="478"/>
          <ac:cxnSpMkLst>
            <pc:docMk/>
            <pc:sldMk cId="4108497874" sldId="129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29ECBAEB-E788-4A98-8081-01193346E5B2}" dt="2025-02-22T16:49:25.769" v="351" actId="14100"/>
        <pc:sldMkLst>
          <pc:docMk/>
          <pc:sldMk cId="2571967459" sldId="1295"/>
        </pc:sldMkLst>
        <pc:spChg chg="mod">
          <ac:chgData name="Mike B" userId="5c4bf6a326bf31f5" providerId="LiveId" clId="{29ECBAEB-E788-4A98-8081-01193346E5B2}" dt="2025-02-22T16:49:25.769" v="351" actId="14100"/>
          <ac:spMkLst>
            <pc:docMk/>
            <pc:sldMk cId="2571967459" sldId="1295"/>
            <ac:spMk id="3" creationId="{00000000-0000-0000-0000-000000000000}"/>
          </ac:spMkLst>
        </pc:spChg>
        <pc:cxnChg chg="del">
          <ac:chgData name="Mike B" userId="5c4bf6a326bf31f5" providerId="LiveId" clId="{29ECBAEB-E788-4A98-8081-01193346E5B2}" dt="2025-02-22T16:49:19.820" v="349" actId="478"/>
          <ac:cxnSpMkLst>
            <pc:docMk/>
            <pc:sldMk cId="2571967459" sldId="1295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29ECBAEB-E788-4A98-8081-01193346E5B2}" dt="2025-02-23T18:46:43.860" v="1317" actId="1076"/>
        <pc:sldMkLst>
          <pc:docMk/>
          <pc:sldMk cId="448561560" sldId="1296"/>
        </pc:sldMkLst>
        <pc:picChg chg="del">
          <ac:chgData name="Mike B" userId="5c4bf6a326bf31f5" providerId="LiveId" clId="{29ECBAEB-E788-4A98-8081-01193346E5B2}" dt="2025-02-23T18:46:28.625" v="1313" actId="478"/>
          <ac:picMkLst>
            <pc:docMk/>
            <pc:sldMk cId="448561560" sldId="1296"/>
            <ac:picMk id="4" creationId="{207D854F-6D41-AC93-2C11-D9FA69E1DDEB}"/>
          </ac:picMkLst>
        </pc:picChg>
        <pc:picChg chg="add mod">
          <ac:chgData name="Mike B" userId="5c4bf6a326bf31f5" providerId="LiveId" clId="{29ECBAEB-E788-4A98-8081-01193346E5B2}" dt="2025-02-23T18:46:43.860" v="1317" actId="1076"/>
          <ac:picMkLst>
            <pc:docMk/>
            <pc:sldMk cId="448561560" sldId="1296"/>
            <ac:picMk id="6" creationId="{96751B57-4C17-2F91-F8B2-F359F4E3E654}"/>
          </ac:picMkLst>
        </pc:picChg>
      </pc:sldChg>
      <pc:sldChg chg="addSp delSp modSp add mod">
        <pc:chgData name="Mike B" userId="5c4bf6a326bf31f5" providerId="LiveId" clId="{29ECBAEB-E788-4A98-8081-01193346E5B2}" dt="2025-02-23T18:47:40.170" v="1321" actId="1076"/>
        <pc:sldMkLst>
          <pc:docMk/>
          <pc:sldMk cId="3041900126" sldId="1297"/>
        </pc:sldMkLst>
        <pc:picChg chg="add mod">
          <ac:chgData name="Mike B" userId="5c4bf6a326bf31f5" providerId="LiveId" clId="{29ECBAEB-E788-4A98-8081-01193346E5B2}" dt="2025-02-23T18:47:40.170" v="1321" actId="1076"/>
          <ac:picMkLst>
            <pc:docMk/>
            <pc:sldMk cId="3041900126" sldId="1297"/>
            <ac:picMk id="4" creationId="{EA61CFE9-1245-AE8B-DD71-35749FAA7589}"/>
          </ac:picMkLst>
        </pc:picChg>
        <pc:picChg chg="del">
          <ac:chgData name="Mike B" userId="5c4bf6a326bf31f5" providerId="LiveId" clId="{29ECBAEB-E788-4A98-8081-01193346E5B2}" dt="2025-02-23T18:47:36.734" v="1319" actId="478"/>
          <ac:picMkLst>
            <pc:docMk/>
            <pc:sldMk cId="3041900126" sldId="1297"/>
            <ac:picMk id="6" creationId="{96751B57-4C17-2F91-F8B2-F359F4E3E654}"/>
          </ac:picMkLst>
        </pc:picChg>
      </pc:sldChg>
      <pc:sldChg chg="modSp add mod">
        <pc:chgData name="Mike B" userId="5c4bf6a326bf31f5" providerId="LiveId" clId="{29ECBAEB-E788-4A98-8081-01193346E5B2}" dt="2025-02-23T21:11:00.267" v="3003" actId="20577"/>
        <pc:sldMkLst>
          <pc:docMk/>
          <pc:sldMk cId="927774209" sldId="1298"/>
        </pc:sldMkLst>
        <pc:spChg chg="mod">
          <ac:chgData name="Mike B" userId="5c4bf6a326bf31f5" providerId="LiveId" clId="{29ECBAEB-E788-4A98-8081-01193346E5B2}" dt="2025-02-23T21:11:00.267" v="3003" actId="20577"/>
          <ac:spMkLst>
            <pc:docMk/>
            <pc:sldMk cId="927774209" sldId="1298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3T18:57:53.889" v="2501" actId="5793"/>
          <ac:spMkLst>
            <pc:docMk/>
            <pc:sldMk cId="927774209" sldId="1298"/>
            <ac:spMk id="3" creationId="{00000000-0000-0000-0000-000000000000}"/>
          </ac:spMkLst>
        </pc:spChg>
      </pc:sldChg>
      <pc:sldChg chg="add del">
        <pc:chgData name="Mike B" userId="5c4bf6a326bf31f5" providerId="LiveId" clId="{29ECBAEB-E788-4A98-8081-01193346E5B2}" dt="2025-02-23T18:55:20.486" v="2056" actId="47"/>
        <pc:sldMkLst>
          <pc:docMk/>
          <pc:sldMk cId="3536118911" sldId="1298"/>
        </pc:sldMkLst>
      </pc:sldChg>
      <pc:sldChg chg="addSp delSp modSp add mod ord">
        <pc:chgData name="Mike B" userId="5c4bf6a326bf31f5" providerId="LiveId" clId="{29ECBAEB-E788-4A98-8081-01193346E5B2}" dt="2025-02-23T19:43:00.741" v="2591" actId="1076"/>
        <pc:sldMkLst>
          <pc:docMk/>
          <pc:sldMk cId="2343704434" sldId="1299"/>
        </pc:sldMkLst>
        <pc:spChg chg="mod">
          <ac:chgData name="Mike B" userId="5c4bf6a326bf31f5" providerId="LiveId" clId="{29ECBAEB-E788-4A98-8081-01193346E5B2}" dt="2025-02-23T19:42:55.081" v="2589" actId="1076"/>
          <ac:spMkLst>
            <pc:docMk/>
            <pc:sldMk cId="2343704434" sldId="1299"/>
            <ac:spMk id="2" creationId="{00000000-0000-0000-0000-000000000000}"/>
          </ac:spMkLst>
        </pc:spChg>
        <pc:picChg chg="del">
          <ac:chgData name="Mike B" userId="5c4bf6a326bf31f5" providerId="LiveId" clId="{29ECBAEB-E788-4A98-8081-01193346E5B2}" dt="2025-02-23T19:39:20.157" v="2539" actId="478"/>
          <ac:picMkLst>
            <pc:docMk/>
            <pc:sldMk cId="2343704434" sldId="1299"/>
            <ac:picMk id="4" creationId="{207D854F-6D41-AC93-2C11-D9FA69E1DDEB}"/>
          </ac:picMkLst>
        </pc:picChg>
        <pc:picChg chg="add mod">
          <ac:chgData name="Mike B" userId="5c4bf6a326bf31f5" providerId="LiveId" clId="{29ECBAEB-E788-4A98-8081-01193346E5B2}" dt="2025-02-23T19:42:57.308" v="2590" actId="1076"/>
          <ac:picMkLst>
            <pc:docMk/>
            <pc:sldMk cId="2343704434" sldId="1299"/>
            <ac:picMk id="6" creationId="{A4B688A5-F48F-EF77-FA1D-2E168883FCB4}"/>
          </ac:picMkLst>
        </pc:picChg>
        <pc:picChg chg="add mod">
          <ac:chgData name="Mike B" userId="5c4bf6a326bf31f5" providerId="LiveId" clId="{29ECBAEB-E788-4A98-8081-01193346E5B2}" dt="2025-02-23T19:43:00.741" v="2591" actId="1076"/>
          <ac:picMkLst>
            <pc:docMk/>
            <pc:sldMk cId="2343704434" sldId="1299"/>
            <ac:picMk id="8" creationId="{B1FCF8C5-9B79-5957-32CA-E0CE2746F6CC}"/>
          </ac:picMkLst>
        </pc:picChg>
      </pc:sldChg>
      <pc:sldChg chg="addSp delSp modSp add mod">
        <pc:chgData name="Mike B" userId="5c4bf6a326bf31f5" providerId="LiveId" clId="{29ECBAEB-E788-4A98-8081-01193346E5B2}" dt="2025-02-23T19:42:37.643" v="2583" actId="404"/>
        <pc:sldMkLst>
          <pc:docMk/>
          <pc:sldMk cId="3126766815" sldId="1300"/>
        </pc:sldMkLst>
        <pc:spChg chg="mod">
          <ac:chgData name="Mike B" userId="5c4bf6a326bf31f5" providerId="LiveId" clId="{29ECBAEB-E788-4A98-8081-01193346E5B2}" dt="2025-02-23T19:42:37.643" v="2583" actId="404"/>
          <ac:spMkLst>
            <pc:docMk/>
            <pc:sldMk cId="3126766815" sldId="1300"/>
            <ac:spMk id="2" creationId="{00000000-0000-0000-0000-000000000000}"/>
          </ac:spMkLst>
        </pc:spChg>
        <pc:picChg chg="add mod">
          <ac:chgData name="Mike B" userId="5c4bf6a326bf31f5" providerId="LiveId" clId="{29ECBAEB-E788-4A98-8081-01193346E5B2}" dt="2025-02-23T19:40:51.891" v="2567" actId="1076"/>
          <ac:picMkLst>
            <pc:docMk/>
            <pc:sldMk cId="3126766815" sldId="1300"/>
            <ac:picMk id="4" creationId="{EE11A4CD-894A-26F8-D518-EC35FEF0593A}"/>
          </ac:picMkLst>
        </pc:picChg>
        <pc:picChg chg="del">
          <ac:chgData name="Mike B" userId="5c4bf6a326bf31f5" providerId="LiveId" clId="{29ECBAEB-E788-4A98-8081-01193346E5B2}" dt="2025-02-23T19:40:49.414" v="2565" actId="478"/>
          <ac:picMkLst>
            <pc:docMk/>
            <pc:sldMk cId="3126766815" sldId="1300"/>
            <ac:picMk id="6" creationId="{A4B688A5-F48F-EF77-FA1D-2E168883FCB4}"/>
          </ac:picMkLst>
        </pc:picChg>
        <pc:picChg chg="del">
          <ac:chgData name="Mike B" userId="5c4bf6a326bf31f5" providerId="LiveId" clId="{29ECBAEB-E788-4A98-8081-01193346E5B2}" dt="2025-02-23T19:41:13.221" v="2568" actId="478"/>
          <ac:picMkLst>
            <pc:docMk/>
            <pc:sldMk cId="3126766815" sldId="1300"/>
            <ac:picMk id="8" creationId="{B1FCF8C5-9B79-5957-32CA-E0CE2746F6CC}"/>
          </ac:picMkLst>
        </pc:picChg>
        <pc:picChg chg="add mod">
          <ac:chgData name="Mike B" userId="5c4bf6a326bf31f5" providerId="LiveId" clId="{29ECBAEB-E788-4A98-8081-01193346E5B2}" dt="2025-02-23T19:41:17.846" v="2571" actId="14100"/>
          <ac:picMkLst>
            <pc:docMk/>
            <pc:sldMk cId="3126766815" sldId="1300"/>
            <ac:picMk id="9" creationId="{CDC24E19-2B1D-0C01-C8A0-22B32134A779}"/>
          </ac:picMkLst>
        </pc:picChg>
      </pc:sldChg>
      <pc:sldChg chg="addSp delSp modSp add mod">
        <pc:chgData name="Mike B" userId="5c4bf6a326bf31f5" providerId="LiveId" clId="{29ECBAEB-E788-4A98-8081-01193346E5B2}" dt="2025-02-23T19:42:18.105" v="2577" actId="1076"/>
        <pc:sldMkLst>
          <pc:docMk/>
          <pc:sldMk cId="3763013270" sldId="1301"/>
        </pc:sldMkLst>
        <pc:spChg chg="mod">
          <ac:chgData name="Mike B" userId="5c4bf6a326bf31f5" providerId="LiveId" clId="{29ECBAEB-E788-4A98-8081-01193346E5B2}" dt="2025-02-23T19:42:18.105" v="2577" actId="1076"/>
          <ac:spMkLst>
            <pc:docMk/>
            <pc:sldMk cId="3763013270" sldId="1301"/>
            <ac:spMk id="2" creationId="{00000000-0000-0000-0000-000000000000}"/>
          </ac:spMkLst>
        </pc:spChg>
        <pc:picChg chg="del">
          <ac:chgData name="Mike B" userId="5c4bf6a326bf31f5" providerId="LiveId" clId="{29ECBAEB-E788-4A98-8081-01193346E5B2}" dt="2025-02-23T19:42:09.632" v="2573" actId="478"/>
          <ac:picMkLst>
            <pc:docMk/>
            <pc:sldMk cId="3763013270" sldId="1301"/>
            <ac:picMk id="4" creationId="{EE11A4CD-894A-26F8-D518-EC35FEF0593A}"/>
          </ac:picMkLst>
        </pc:picChg>
        <pc:picChg chg="add mod">
          <ac:chgData name="Mike B" userId="5c4bf6a326bf31f5" providerId="LiveId" clId="{29ECBAEB-E788-4A98-8081-01193346E5B2}" dt="2025-02-23T19:42:15.310" v="2576" actId="1076"/>
          <ac:picMkLst>
            <pc:docMk/>
            <pc:sldMk cId="3763013270" sldId="1301"/>
            <ac:picMk id="6" creationId="{12824DC9-D82E-26A0-9383-C6CF4A06A8D7}"/>
          </ac:picMkLst>
        </pc:picChg>
        <pc:picChg chg="del">
          <ac:chgData name="Mike B" userId="5c4bf6a326bf31f5" providerId="LiveId" clId="{29ECBAEB-E788-4A98-8081-01193346E5B2}" dt="2025-02-23T19:42:10.915" v="2574" actId="478"/>
          <ac:picMkLst>
            <pc:docMk/>
            <pc:sldMk cId="3763013270" sldId="1301"/>
            <ac:picMk id="9" creationId="{CDC24E19-2B1D-0C01-C8A0-22B32134A779}"/>
          </ac:picMkLst>
        </pc:picChg>
      </pc:sldChg>
      <pc:sldChg chg="modSp add mod ord">
        <pc:chgData name="Mike B" userId="5c4bf6a326bf31f5" providerId="LiveId" clId="{29ECBAEB-E788-4A98-8081-01193346E5B2}" dt="2025-02-23T21:11:18.098" v="3008" actId="403"/>
        <pc:sldMkLst>
          <pc:docMk/>
          <pc:sldMk cId="4235734482" sldId="1302"/>
        </pc:sldMkLst>
        <pc:spChg chg="mod">
          <ac:chgData name="Mike B" userId="5c4bf6a326bf31f5" providerId="LiveId" clId="{29ECBAEB-E788-4A98-8081-01193346E5B2}" dt="2025-02-23T19:48:24.259" v="2611" actId="20577"/>
          <ac:spMkLst>
            <pc:docMk/>
            <pc:sldMk cId="4235734482" sldId="1302"/>
            <ac:spMk id="2" creationId="{00000000-0000-0000-0000-000000000000}"/>
          </ac:spMkLst>
        </pc:spChg>
        <pc:spChg chg="mod">
          <ac:chgData name="Mike B" userId="5c4bf6a326bf31f5" providerId="LiveId" clId="{29ECBAEB-E788-4A98-8081-01193346E5B2}" dt="2025-02-23T21:11:18.098" v="3008" actId="403"/>
          <ac:spMkLst>
            <pc:docMk/>
            <pc:sldMk cId="4235734482" sldId="1302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29ECBAEB-E788-4A98-8081-01193346E5B2}" dt="2025-02-23T20:58:39.504" v="2965" actId="1076"/>
        <pc:sldMkLst>
          <pc:docMk/>
          <pc:sldMk cId="3540308911" sldId="1303"/>
        </pc:sldMkLst>
        <pc:spChg chg="mod">
          <ac:chgData name="Mike B" userId="5c4bf6a326bf31f5" providerId="LiveId" clId="{29ECBAEB-E788-4A98-8081-01193346E5B2}" dt="2025-02-23T20:58:09.608" v="2960" actId="20577"/>
          <ac:spMkLst>
            <pc:docMk/>
            <pc:sldMk cId="3540308911" sldId="1303"/>
            <ac:spMk id="2" creationId="{00000000-0000-0000-0000-000000000000}"/>
          </ac:spMkLst>
        </pc:spChg>
        <pc:spChg chg="del">
          <ac:chgData name="Mike B" userId="5c4bf6a326bf31f5" providerId="LiveId" clId="{29ECBAEB-E788-4A98-8081-01193346E5B2}" dt="2025-02-23T20:58:26.735" v="2961" actId="478"/>
          <ac:spMkLst>
            <pc:docMk/>
            <pc:sldMk cId="3540308911" sldId="1303"/>
            <ac:spMk id="3" creationId="{00000000-0000-0000-0000-000000000000}"/>
          </ac:spMkLst>
        </pc:spChg>
        <pc:spChg chg="add mod">
          <ac:chgData name="Mike B" userId="5c4bf6a326bf31f5" providerId="LiveId" clId="{29ECBAEB-E788-4A98-8081-01193346E5B2}" dt="2025-02-23T20:58:26.735" v="2961" actId="478"/>
          <ac:spMkLst>
            <pc:docMk/>
            <pc:sldMk cId="3540308911" sldId="1303"/>
            <ac:spMk id="6" creationId="{1E2108A2-A63B-A6D0-32C5-2579705A0925}"/>
          </ac:spMkLst>
        </pc:spChg>
        <pc:picChg chg="add mod">
          <ac:chgData name="Mike B" userId="5c4bf6a326bf31f5" providerId="LiveId" clId="{29ECBAEB-E788-4A98-8081-01193346E5B2}" dt="2025-02-23T20:58:39.504" v="2965" actId="1076"/>
          <ac:picMkLst>
            <pc:docMk/>
            <pc:sldMk cId="3540308911" sldId="1303"/>
            <ac:picMk id="8" creationId="{DA694F5C-13DE-B2A5-2B76-CD7507DF502B}"/>
          </ac:picMkLst>
        </pc:picChg>
      </pc:sldChg>
      <pc:sldChg chg="addSp delSp modSp add mod">
        <pc:chgData name="Mike B" userId="5c4bf6a326bf31f5" providerId="LiveId" clId="{29ECBAEB-E788-4A98-8081-01193346E5B2}" dt="2025-02-23T21:02:49.460" v="2989" actId="14100"/>
        <pc:sldMkLst>
          <pc:docMk/>
          <pc:sldMk cId="1893682338" sldId="1304"/>
        </pc:sldMkLst>
        <pc:spChg chg="mod">
          <ac:chgData name="Mike B" userId="5c4bf6a326bf31f5" providerId="LiveId" clId="{29ECBAEB-E788-4A98-8081-01193346E5B2}" dt="2025-02-23T21:02:14.515" v="2983" actId="20577"/>
          <ac:spMkLst>
            <pc:docMk/>
            <pc:sldMk cId="1893682338" sldId="1304"/>
            <ac:spMk id="2" creationId="{00000000-0000-0000-0000-000000000000}"/>
          </ac:spMkLst>
        </pc:spChg>
        <pc:picChg chg="add mod">
          <ac:chgData name="Mike B" userId="5c4bf6a326bf31f5" providerId="LiveId" clId="{29ECBAEB-E788-4A98-8081-01193346E5B2}" dt="2025-02-23T21:02:49.460" v="2989" actId="14100"/>
          <ac:picMkLst>
            <pc:docMk/>
            <pc:sldMk cId="1893682338" sldId="1304"/>
            <ac:picMk id="4" creationId="{EB037E70-939E-7473-2EBF-8D8B37D577E3}"/>
          </ac:picMkLst>
        </pc:picChg>
        <pc:picChg chg="del">
          <ac:chgData name="Mike B" userId="5c4bf6a326bf31f5" providerId="LiveId" clId="{29ECBAEB-E788-4A98-8081-01193346E5B2}" dt="2025-02-23T21:02:15.874" v="2984" actId="478"/>
          <ac:picMkLst>
            <pc:docMk/>
            <pc:sldMk cId="1893682338" sldId="1304"/>
            <ac:picMk id="8" creationId="{DA694F5C-13DE-B2A5-2B76-CD7507DF502B}"/>
          </ac:picMkLst>
        </pc:pic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D54D15A3-E6C3-44B4-BF6A-2689751A6590}"/>
    <pc:docChg chg="undo custSel addSld delSld modSld sldOrd">
      <pc:chgData name="Mike B" userId="5c4bf6a326bf31f5" providerId="LiveId" clId="{D54D15A3-E6C3-44B4-BF6A-2689751A6590}" dt="2025-02-02T21:18:22.482" v="5890" actId="404"/>
      <pc:docMkLst>
        <pc:docMk/>
      </pc:docMkLst>
      <pc:sldChg chg="modSp mod">
        <pc:chgData name="Mike B" userId="5c4bf6a326bf31f5" providerId="LiveId" clId="{D54D15A3-E6C3-44B4-BF6A-2689751A6590}" dt="2025-01-30T23:15:59.955" v="52" actId="20577"/>
        <pc:sldMkLst>
          <pc:docMk/>
          <pc:sldMk cId="0" sldId="256"/>
        </pc:sldMkLst>
        <pc:spChg chg="mod">
          <ac:chgData name="Mike B" userId="5c4bf6a326bf31f5" providerId="LiveId" clId="{D54D15A3-E6C3-44B4-BF6A-2689751A6590}" dt="2025-01-30T23:15:59.955" v="5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6:34.015" v="174" actId="20577"/>
        <pc:sldMkLst>
          <pc:docMk/>
          <pc:sldMk cId="0" sldId="287"/>
        </pc:sldMkLst>
        <pc:spChg chg="mod">
          <ac:chgData name="Mike B" userId="5c4bf6a326bf31f5" providerId="LiveId" clId="{D54D15A3-E6C3-44B4-BF6A-2689751A6590}" dt="2025-01-30T23:16:34.015" v="174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2-02T17:07:13.971" v="603" actId="20577"/>
        <pc:sldMkLst>
          <pc:docMk/>
          <pc:sldMk cId="1782408873" sldId="342"/>
        </pc:sldMkLst>
        <pc:spChg chg="mod">
          <ac:chgData name="Mike B" userId="5c4bf6a326bf31f5" providerId="LiveId" clId="{D54D15A3-E6C3-44B4-BF6A-2689751A6590}" dt="2025-02-02T17:07:13.971" v="603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6:44.419" v="194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8:05.836" v="313" actId="20577"/>
        <pc:sldMkLst>
          <pc:docMk/>
          <pc:sldMk cId="3710951061" sldId="361"/>
        </pc:sldMkLst>
        <pc:spChg chg="mod">
          <ac:chgData name="Mike B" userId="5c4bf6a326bf31f5" providerId="LiveId" clId="{D54D15A3-E6C3-44B4-BF6A-2689751A6590}" dt="2025-01-30T23:18:05.836" v="313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addSp modSp mod modAnim">
        <pc:chgData name="Mike B" userId="5c4bf6a326bf31f5" providerId="LiveId" clId="{D54D15A3-E6C3-44B4-BF6A-2689751A6590}" dt="2025-02-02T20:21:43.911" v="3169"/>
        <pc:sldMkLst>
          <pc:docMk/>
          <pc:sldMk cId="3749001237" sldId="633"/>
        </pc:sldMkLst>
        <pc:spChg chg="mod">
          <ac:chgData name="Mike B" userId="5c4bf6a326bf31f5" providerId="LiveId" clId="{D54D15A3-E6C3-44B4-BF6A-2689751A6590}" dt="2025-02-02T20:16:29.124" v="2878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0:20.455" v="3164" actId="27636"/>
          <ac:spMkLst>
            <pc:docMk/>
            <pc:sldMk cId="3749001237" sldId="633"/>
            <ac:spMk id="3" creationId="{00000000-0000-0000-0000-000000000000}"/>
          </ac:spMkLst>
        </pc:spChg>
        <pc:picChg chg="add mod modCrop">
          <ac:chgData name="Mike B" userId="5c4bf6a326bf31f5" providerId="LiveId" clId="{D54D15A3-E6C3-44B4-BF6A-2689751A6590}" dt="2025-02-02T20:20:36.407" v="3168" actId="1076"/>
          <ac:picMkLst>
            <pc:docMk/>
            <pc:sldMk cId="3749001237" sldId="633"/>
            <ac:picMk id="4" creationId="{CB00E1B8-B613-75EC-1061-57D6DAE59F8C}"/>
          </ac:picMkLst>
        </pc:picChg>
      </pc:sldChg>
      <pc:sldChg chg="modSp mod">
        <pc:chgData name="Mike B" userId="5c4bf6a326bf31f5" providerId="LiveId" clId="{D54D15A3-E6C3-44B4-BF6A-2689751A6590}" dt="2025-02-02T21:10:21.724" v="5333" actId="20577"/>
        <pc:sldMkLst>
          <pc:docMk/>
          <pc:sldMk cId="28306766" sldId="634"/>
        </pc:sldMkLst>
        <pc:spChg chg="mod">
          <ac:chgData name="Mike B" userId="5c4bf6a326bf31f5" providerId="LiveId" clId="{D54D15A3-E6C3-44B4-BF6A-2689751A6590}" dt="2025-02-02T21:10:21.724" v="5333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7:18.773" v="245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modSp mod modAnim">
        <pc:chgData name="Mike B" userId="5c4bf6a326bf31f5" providerId="LiveId" clId="{D54D15A3-E6C3-44B4-BF6A-2689751A6590}" dt="2025-02-02T17:09:46.907" v="986"/>
        <pc:sldMkLst>
          <pc:docMk/>
          <pc:sldMk cId="257875984" sldId="1229"/>
        </pc:sldMkLst>
        <pc:spChg chg="mod">
          <ac:chgData name="Mike B" userId="5c4bf6a326bf31f5" providerId="LiveId" clId="{D54D15A3-E6C3-44B4-BF6A-2689751A6590}" dt="2025-01-31T14:44:16.120" v="321" actId="20577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9:35.937" v="985" actId="20577"/>
          <ac:spMkLst>
            <pc:docMk/>
            <pc:sldMk cId="257875984" sldId="1229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587006028" sldId="1248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997888385" sldId="1249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309747117" sldId="1250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262794706" sldId="1251"/>
        </pc:sldMkLst>
      </pc:sldChg>
      <pc:sldChg chg="modSp mod">
        <pc:chgData name="Mike B" userId="5c4bf6a326bf31f5" providerId="LiveId" clId="{D54D15A3-E6C3-44B4-BF6A-2689751A6590}" dt="2025-02-02T17:03:48.330" v="409" actId="20577"/>
        <pc:sldMkLst>
          <pc:docMk/>
          <pc:sldMk cId="2843263528" sldId="1252"/>
        </pc:sldMkLst>
        <pc:spChg chg="mod">
          <ac:chgData name="Mike B" userId="5c4bf6a326bf31f5" providerId="LiveId" clId="{D54D15A3-E6C3-44B4-BF6A-2689751A6590}" dt="2025-02-02T17:03:48.330" v="409" actId="20577"/>
          <ac:spMkLst>
            <pc:docMk/>
            <pc:sldMk cId="2843263528" sldId="125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0:40.610" v="392" actId="113"/>
          <ac:spMkLst>
            <pc:docMk/>
            <pc:sldMk cId="2843263528" sldId="1252"/>
            <ac:spMk id="5" creationId="{EDD27F39-B0E5-4270-9E07-7D3312174843}"/>
          </ac:spMkLst>
        </pc:spChg>
      </pc:sldChg>
      <pc:sldChg chg="addSp delSp modSp mod">
        <pc:chgData name="Mike B" userId="5c4bf6a326bf31f5" providerId="LiveId" clId="{D54D15A3-E6C3-44B4-BF6A-2689751A6590}" dt="2025-02-02T17:15:07.591" v="1043" actId="1076"/>
        <pc:sldMkLst>
          <pc:docMk/>
          <pc:sldMk cId="557394895" sldId="1253"/>
        </pc:sldMkLst>
        <pc:spChg chg="mod">
          <ac:chgData name="Mike B" userId="5c4bf6a326bf31f5" providerId="LiveId" clId="{D54D15A3-E6C3-44B4-BF6A-2689751A6590}" dt="2025-02-02T17:04:11.272" v="420" actId="20577"/>
          <ac:spMkLst>
            <pc:docMk/>
            <pc:sldMk cId="557394895" sldId="125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14:02.800" v="1036" actId="1036"/>
          <ac:spMkLst>
            <pc:docMk/>
            <pc:sldMk cId="557394895" sldId="1253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7:14:38.591" v="1038" actId="1076"/>
          <ac:spMkLst>
            <pc:docMk/>
            <pc:sldMk cId="557394895" sldId="1253"/>
            <ac:spMk id="4" creationId="{0C443EEA-3831-10E1-0893-457EC792D067}"/>
          </ac:spMkLst>
        </pc:spChg>
        <pc:spChg chg="mod">
          <ac:chgData name="Mike B" userId="5c4bf6a326bf31f5" providerId="LiveId" clId="{D54D15A3-E6C3-44B4-BF6A-2689751A6590}" dt="2025-01-31T14:57:49.558" v="366" actId="1076"/>
          <ac:spMkLst>
            <pc:docMk/>
            <pc:sldMk cId="557394895" sldId="1253"/>
            <ac:spMk id="5" creationId="{A1E53B62-D028-483B-9C41-F3886C2FEC52}"/>
          </ac:spMkLst>
        </pc:spChg>
        <pc:spChg chg="del">
          <ac:chgData name="Mike B" userId="5c4bf6a326bf31f5" providerId="LiveId" clId="{D54D15A3-E6C3-44B4-BF6A-2689751A6590}" dt="2025-01-31T14:57:51.550" v="367" actId="478"/>
          <ac:spMkLst>
            <pc:docMk/>
            <pc:sldMk cId="557394895" sldId="1253"/>
            <ac:spMk id="7" creationId="{2BD35E1F-E446-4DA4-8D93-72B01F435A8F}"/>
          </ac:spMkLst>
        </pc:spChg>
        <pc:spChg chg="add mod">
          <ac:chgData name="Mike B" userId="5c4bf6a326bf31f5" providerId="LiveId" clId="{D54D15A3-E6C3-44B4-BF6A-2689751A6590}" dt="2025-02-02T17:15:07.591" v="1043" actId="1076"/>
          <ac:spMkLst>
            <pc:docMk/>
            <pc:sldMk cId="557394895" sldId="1253"/>
            <ac:spMk id="7" creationId="{BF315F32-BA82-AD04-3557-E8C8A2C21ACF}"/>
          </ac:spMkLst>
        </pc:spChg>
        <pc:spChg chg="del">
          <ac:chgData name="Mike B" userId="5c4bf6a326bf31f5" providerId="LiveId" clId="{D54D15A3-E6C3-44B4-BF6A-2689751A6590}" dt="2025-01-31T14:57:32.278" v="362" actId="478"/>
          <ac:spMkLst>
            <pc:docMk/>
            <pc:sldMk cId="557394895" sldId="1253"/>
            <ac:spMk id="8" creationId="{B4375171-0B87-46C3-B544-4D1627B82381}"/>
          </ac:spMkLst>
        </pc:spChg>
        <pc:spChg chg="del">
          <ac:chgData name="Mike B" userId="5c4bf6a326bf31f5" providerId="LiveId" clId="{D54D15A3-E6C3-44B4-BF6A-2689751A6590}" dt="2025-01-31T14:57:35.138" v="363" actId="478"/>
          <ac:spMkLst>
            <pc:docMk/>
            <pc:sldMk cId="557394895" sldId="1253"/>
            <ac:spMk id="9" creationId="{64132EA2-9747-4C3B-BF0E-CAF934E98745}"/>
          </ac:spMkLst>
        </pc:spChg>
        <pc:spChg chg="del">
          <ac:chgData name="Mike B" userId="5c4bf6a326bf31f5" providerId="LiveId" clId="{D54D15A3-E6C3-44B4-BF6A-2689751A6590}" dt="2025-01-31T14:57:38.434" v="364" actId="478"/>
          <ac:spMkLst>
            <pc:docMk/>
            <pc:sldMk cId="557394895" sldId="1253"/>
            <ac:spMk id="10" creationId="{E23B17A6-515A-45DF-8898-48B6A5832005}"/>
          </ac:spMkLst>
        </pc:spChg>
      </pc:sldChg>
      <pc:sldChg chg="del">
        <pc:chgData name="Mike B" userId="5c4bf6a326bf31f5" providerId="LiveId" clId="{D54D15A3-E6C3-44B4-BF6A-2689751A6590}" dt="2025-01-30T23:17:07.552" v="196" actId="2696"/>
        <pc:sldMkLst>
          <pc:docMk/>
          <pc:sldMk cId="1080735625" sldId="1271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686722547" sldId="1272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062285755" sldId="1273"/>
        </pc:sldMkLst>
      </pc:sldChg>
      <pc:sldChg chg="del">
        <pc:chgData name="Mike B" userId="5c4bf6a326bf31f5" providerId="LiveId" clId="{D54D15A3-E6C3-44B4-BF6A-2689751A6590}" dt="2025-02-02T20:03:21.615" v="2774" actId="2696"/>
        <pc:sldMkLst>
          <pc:docMk/>
          <pc:sldMk cId="1856009430" sldId="1274"/>
        </pc:sldMkLst>
      </pc:sldChg>
      <pc:sldChg chg="modSp add del mod">
        <pc:chgData name="Mike B" userId="5c4bf6a326bf31f5" providerId="LiveId" clId="{D54D15A3-E6C3-44B4-BF6A-2689751A6590}" dt="2025-02-02T17:16:13.262" v="1046" actId="2696"/>
        <pc:sldMkLst>
          <pc:docMk/>
          <pc:sldMk cId="1556747576" sldId="1275"/>
        </pc:sldMkLst>
        <pc:spChg chg="mod">
          <ac:chgData name="Mike B" userId="5c4bf6a326bf31f5" providerId="LiveId" clId="{D54D15A3-E6C3-44B4-BF6A-2689751A6590}" dt="2025-02-02T17:04:27.739" v="455" actId="20577"/>
          <ac:spMkLst>
            <pc:docMk/>
            <pc:sldMk cId="1556747576" sldId="1275"/>
            <ac:spMk id="2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117449211" sldId="1275"/>
        </pc:sldMkLst>
      </pc:sldChg>
      <pc:sldChg chg="modSp add mod ord modAnim">
        <pc:chgData name="Mike B" userId="5c4bf6a326bf31f5" providerId="LiveId" clId="{D54D15A3-E6C3-44B4-BF6A-2689751A6590}" dt="2025-02-02T19:42:35.975" v="1702"/>
        <pc:sldMkLst>
          <pc:docMk/>
          <pc:sldMk cId="3984217516" sldId="1276"/>
        </pc:sldMkLst>
        <pc:spChg chg="mod">
          <ac:chgData name="Mike B" userId="5c4bf6a326bf31f5" providerId="LiveId" clId="{D54D15A3-E6C3-44B4-BF6A-2689751A6590}" dt="2025-02-02T17:16:10.591" v="1045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1:34.022" v="1698" actId="5793"/>
          <ac:spMkLst>
            <pc:docMk/>
            <pc:sldMk cId="3984217516" sldId="1276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34455428" sldId="1276"/>
        </pc:sldMkLst>
      </pc:sldChg>
      <pc:sldChg chg="addSp delSp modSp add mod modAnim">
        <pc:chgData name="Mike B" userId="5c4bf6a326bf31f5" providerId="LiveId" clId="{D54D15A3-E6C3-44B4-BF6A-2689751A6590}" dt="2025-02-02T17:13:17.481" v="1025" actId="1076"/>
        <pc:sldMkLst>
          <pc:docMk/>
          <pc:sldMk cId="67343306" sldId="1277"/>
        </pc:sldMkLst>
        <pc:spChg chg="mod">
          <ac:chgData name="Mike B" userId="5c4bf6a326bf31f5" providerId="LiveId" clId="{D54D15A3-E6C3-44B4-BF6A-2689751A6590}" dt="2025-02-02T17:11:47.419" v="1010" actId="20577"/>
          <ac:spMkLst>
            <pc:docMk/>
            <pc:sldMk cId="67343306" sldId="1277"/>
            <ac:spMk id="2" creationId="{00000000-0000-0000-0000-000000000000}"/>
          </ac:spMkLst>
        </pc:spChg>
        <pc:spChg chg="del mod">
          <ac:chgData name="Mike B" userId="5c4bf6a326bf31f5" providerId="LiveId" clId="{D54D15A3-E6C3-44B4-BF6A-2689751A6590}" dt="2025-02-02T17:12:33.270" v="1013"/>
          <ac:spMkLst>
            <pc:docMk/>
            <pc:sldMk cId="67343306" sldId="1277"/>
            <ac:spMk id="3" creationId="{00000000-0000-0000-0000-000000000000}"/>
          </ac:spMkLst>
        </pc:spChg>
        <pc:spChg chg="add del mod">
          <ac:chgData name="Mike B" userId="5c4bf6a326bf31f5" providerId="LiveId" clId="{D54D15A3-E6C3-44B4-BF6A-2689751A6590}" dt="2025-02-02T17:13:08.850" v="1022" actId="478"/>
          <ac:spMkLst>
            <pc:docMk/>
            <pc:sldMk cId="67343306" sldId="1277"/>
            <ac:spMk id="8" creationId="{B6387F76-F240-1D3A-5A49-C111385ADAF3}"/>
          </ac:spMkLst>
        </pc:spChg>
        <pc:picChg chg="add del mod modCrop">
          <ac:chgData name="Mike B" userId="5c4bf6a326bf31f5" providerId="LiveId" clId="{D54D15A3-E6C3-44B4-BF6A-2689751A6590}" dt="2025-02-02T17:13:03.603" v="1021" actId="478"/>
          <ac:picMkLst>
            <pc:docMk/>
            <pc:sldMk cId="67343306" sldId="1277"/>
            <ac:picMk id="5" creationId="{0461E65F-B0AD-F4A6-F9B0-9DAE74453DAB}"/>
          </ac:picMkLst>
        </pc:picChg>
        <pc:picChg chg="add mod">
          <ac:chgData name="Mike B" userId="5c4bf6a326bf31f5" providerId="LiveId" clId="{D54D15A3-E6C3-44B4-BF6A-2689751A6590}" dt="2025-02-02T17:13:17.481" v="1025" actId="1076"/>
          <ac:picMkLst>
            <pc:docMk/>
            <pc:sldMk cId="67343306" sldId="1277"/>
            <ac:picMk id="6" creationId="{C4CE26A9-42D9-C0D1-98CB-CB92D65146BE}"/>
          </ac:picMkLst>
        </pc:pic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45031178" sldId="1277"/>
        </pc:sldMkLst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679839182" sldId="1278"/>
        </pc:sldMkLst>
      </pc:sldChg>
      <pc:sldChg chg="modSp add mod modAnim">
        <pc:chgData name="Mike B" userId="5c4bf6a326bf31f5" providerId="LiveId" clId="{D54D15A3-E6C3-44B4-BF6A-2689751A6590}" dt="2025-02-02T19:55:41.076" v="2615"/>
        <pc:sldMkLst>
          <pc:docMk/>
          <pc:sldMk cId="885965288" sldId="1278"/>
        </pc:sldMkLst>
        <pc:spChg chg="mod">
          <ac:chgData name="Mike B" userId="5c4bf6a326bf31f5" providerId="LiveId" clId="{D54D15A3-E6C3-44B4-BF6A-2689751A6590}" dt="2025-02-02T19:46:46.828" v="1709" actId="20577"/>
          <ac:spMkLst>
            <pc:docMk/>
            <pc:sldMk cId="885965288" sldId="1278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55:32.835" v="2614" actId="403"/>
          <ac:spMkLst>
            <pc:docMk/>
            <pc:sldMk cId="885965288" sldId="1278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D54D15A3-E6C3-44B4-BF6A-2689751A6590}" dt="2025-02-02T19:38:55.253" v="1355" actId="1076"/>
        <pc:sldMkLst>
          <pc:docMk/>
          <pc:sldMk cId="1084163813" sldId="1279"/>
        </pc:sldMkLst>
        <pc:spChg chg="mod">
          <ac:chgData name="Mike B" userId="5c4bf6a326bf31f5" providerId="LiveId" clId="{D54D15A3-E6C3-44B4-BF6A-2689751A6590}" dt="2025-02-02T17:24:20.145" v="1075" actId="20577"/>
          <ac:spMkLst>
            <pc:docMk/>
            <pc:sldMk cId="1084163813" sldId="127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38:51.306" v="1354" actId="5793"/>
          <ac:spMkLst>
            <pc:docMk/>
            <pc:sldMk cId="1084163813" sldId="1279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9:38:55.253" v="1355" actId="1076"/>
          <ac:spMkLst>
            <pc:docMk/>
            <pc:sldMk cId="1084163813" sldId="1279"/>
            <ac:spMk id="4" creationId="{8AEA0636-3372-4134-8CAF-AB21C67F5FC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839674854" sldId="1279"/>
        </pc:sldMkLst>
      </pc:sldChg>
      <pc:sldChg chg="modSp add mod modAnim">
        <pc:chgData name="Mike B" userId="5c4bf6a326bf31f5" providerId="LiveId" clId="{D54D15A3-E6C3-44B4-BF6A-2689751A6590}" dt="2025-02-02T19:50:11.271" v="2085"/>
        <pc:sldMkLst>
          <pc:docMk/>
          <pc:sldMk cId="3503839129" sldId="1280"/>
        </pc:sldMkLst>
        <pc:spChg chg="mod">
          <ac:chgData name="Mike B" userId="5c4bf6a326bf31f5" providerId="LiveId" clId="{D54D15A3-E6C3-44B4-BF6A-2689751A6590}" dt="2025-02-02T19:46:59.289" v="1729" actId="20577"/>
          <ac:spMkLst>
            <pc:docMk/>
            <pc:sldMk cId="3503839129" sldId="1280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9:46.582" v="2080" actId="404"/>
          <ac:spMkLst>
            <pc:docMk/>
            <pc:sldMk cId="3503839129" sldId="1280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0:34:45.813" v="3966" actId="404"/>
        <pc:sldMkLst>
          <pc:docMk/>
          <pc:sldMk cId="1487306533" sldId="1281"/>
        </pc:sldMkLst>
        <pc:spChg chg="mod">
          <ac:chgData name="Mike B" userId="5c4bf6a326bf31f5" providerId="LiveId" clId="{D54D15A3-E6C3-44B4-BF6A-2689751A6590}" dt="2025-02-02T20:31:15.806" v="3527" actId="20577"/>
          <ac:spMkLst>
            <pc:docMk/>
            <pc:sldMk cId="1487306533" sldId="1281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34:45.813" v="3966" actId="404"/>
          <ac:spMkLst>
            <pc:docMk/>
            <pc:sldMk cId="1487306533" sldId="128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0:59:44.980" v="5016"/>
        <pc:sldMkLst>
          <pc:docMk/>
          <pc:sldMk cId="3136370519" sldId="1282"/>
        </pc:sldMkLst>
        <pc:spChg chg="mod">
          <ac:chgData name="Mike B" userId="5c4bf6a326bf31f5" providerId="LiveId" clId="{D54D15A3-E6C3-44B4-BF6A-2689751A6590}" dt="2025-02-02T20:06:12.043" v="2832" actId="20577"/>
          <ac:spMkLst>
            <pc:docMk/>
            <pc:sldMk cId="3136370519" sldId="128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59:22.119" v="5013" actId="403"/>
          <ac:spMkLst>
            <pc:docMk/>
            <pc:sldMk cId="3136370519" sldId="1282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1:18:22.482" v="5890" actId="404"/>
        <pc:sldMkLst>
          <pc:docMk/>
          <pc:sldMk cId="1178536652" sldId="1283"/>
        </pc:sldMkLst>
        <pc:spChg chg="mod">
          <ac:chgData name="Mike B" userId="5c4bf6a326bf31f5" providerId="LiveId" clId="{D54D15A3-E6C3-44B4-BF6A-2689751A6590}" dt="2025-02-02T20:06:22.415" v="2865" actId="20577"/>
          <ac:spMkLst>
            <pc:docMk/>
            <pc:sldMk cId="1178536652" sldId="128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8:22.482" v="5890" actId="404"/>
          <ac:spMkLst>
            <pc:docMk/>
            <pc:sldMk cId="1178536652" sldId="1283"/>
            <ac:spMk id="3" creationId="{00000000-0000-0000-0000-000000000000}"/>
          </ac:spMkLst>
        </pc:spChg>
      </pc:sldChg>
      <pc:sldChg chg="addSp delSp modSp add mod delAnim modAnim">
        <pc:chgData name="Mike B" userId="5c4bf6a326bf31f5" providerId="LiveId" clId="{D54D15A3-E6C3-44B4-BF6A-2689751A6590}" dt="2025-02-02T20:29:52.461" v="3490"/>
        <pc:sldMkLst>
          <pc:docMk/>
          <pc:sldMk cId="39351176" sldId="1284"/>
        </pc:sldMkLst>
        <pc:spChg chg="mod">
          <ac:chgData name="Mike B" userId="5c4bf6a326bf31f5" providerId="LiveId" clId="{D54D15A3-E6C3-44B4-BF6A-2689751A6590}" dt="2025-02-02T20:21:53.209" v="3176" actId="20577"/>
          <ac:spMkLst>
            <pc:docMk/>
            <pc:sldMk cId="39351176" sldId="1284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7:30.250" v="3477" actId="20577"/>
          <ac:spMkLst>
            <pc:docMk/>
            <pc:sldMk cId="39351176" sldId="1284"/>
            <ac:spMk id="3" creationId="{00000000-0000-0000-0000-000000000000}"/>
          </ac:spMkLst>
        </pc:spChg>
        <pc:picChg chg="del">
          <ac:chgData name="Mike B" userId="5c4bf6a326bf31f5" providerId="LiveId" clId="{D54D15A3-E6C3-44B4-BF6A-2689751A6590}" dt="2025-02-02T20:27:01.237" v="3394" actId="478"/>
          <ac:picMkLst>
            <pc:docMk/>
            <pc:sldMk cId="39351176" sldId="1284"/>
            <ac:picMk id="4" creationId="{CB00E1B8-B613-75EC-1061-57D6DAE59F8C}"/>
          </ac:picMkLst>
        </pc:picChg>
        <pc:picChg chg="add mod modCrop">
          <ac:chgData name="Mike B" userId="5c4bf6a326bf31f5" providerId="LiveId" clId="{D54D15A3-E6C3-44B4-BF6A-2689751A6590}" dt="2025-02-02T20:29:36.732" v="3488" actId="1076"/>
          <ac:picMkLst>
            <pc:docMk/>
            <pc:sldMk cId="39351176" sldId="1284"/>
            <ac:picMk id="7" creationId="{391D50DC-10F9-600C-942B-A0C3FFD033CC}"/>
          </ac:picMkLst>
        </pc:picChg>
      </pc:sldChg>
      <pc:sldChg chg="modSp add mod">
        <pc:chgData name="Mike B" userId="5c4bf6a326bf31f5" providerId="LiveId" clId="{D54D15A3-E6C3-44B4-BF6A-2689751A6590}" dt="2025-02-02T20:41:07.691" v="4424" actId="404"/>
        <pc:sldMkLst>
          <pc:docMk/>
          <pc:sldMk cId="281512540" sldId="1285"/>
        </pc:sldMkLst>
        <pc:spChg chg="mod">
          <ac:chgData name="Mike B" userId="5c4bf6a326bf31f5" providerId="LiveId" clId="{D54D15A3-E6C3-44B4-BF6A-2689751A6590}" dt="2025-02-02T20:41:07.691" v="4424" actId="404"/>
          <ac:spMkLst>
            <pc:docMk/>
            <pc:sldMk cId="281512540" sldId="1285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1:16:28.671" v="5888"/>
        <pc:sldMkLst>
          <pc:docMk/>
          <pc:sldMk cId="262171497" sldId="1286"/>
        </pc:sldMkLst>
        <pc:spChg chg="mod">
          <ac:chgData name="Mike B" userId="5c4bf6a326bf31f5" providerId="LiveId" clId="{D54D15A3-E6C3-44B4-BF6A-2689751A6590}" dt="2025-02-02T21:10:10.729" v="5319" actId="20577"/>
          <ac:spMkLst>
            <pc:docMk/>
            <pc:sldMk cId="262171497" sldId="128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6:06.038" v="5887" actId="20577"/>
          <ac:spMkLst>
            <pc:docMk/>
            <pc:sldMk cId="262171497" sldId="1286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Males</c:v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Sheet1!$F$5:$F$7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80</c:v>
                </c:pt>
              </c:numCache>
            </c:numRef>
          </c:cat>
          <c:val>
            <c:numRef>
              <c:f>Sheet1!$I$5:$I$7</c:f>
              <c:numCache>
                <c:formatCode>General</c:formatCode>
                <c:ptCount val="3"/>
                <c:pt idx="0">
                  <c:v>3.6080000000000001</c:v>
                </c:pt>
                <c:pt idx="1">
                  <c:v>3.7280000000000002</c:v>
                </c:pt>
                <c:pt idx="2">
                  <c:v>3.8479999999999999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9D-47FE-A3B3-68A759504B50}"/>
            </c:ext>
          </c:extLst>
        </c:ser>
        <c:ser>
          <c:idx val="1"/>
          <c:order val="1"/>
          <c:tx>
            <c:v>Females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Sheet1!$F$5:$F$7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80</c:v>
                </c:pt>
              </c:numCache>
            </c:numRef>
          </c:cat>
          <c:val>
            <c:numRef>
              <c:f>Sheet1!$I$8:$I$10</c:f>
              <c:numCache>
                <c:formatCode>General</c:formatCode>
                <c:ptCount val="3"/>
                <c:pt idx="0">
                  <c:v>3.4359999999999999</c:v>
                </c:pt>
                <c:pt idx="1">
                  <c:v>3.8860000000000001</c:v>
                </c:pt>
                <c:pt idx="2">
                  <c:v>4.3360000000000003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9D-47FE-A3B3-68A759504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328624"/>
        <c:axId val="467324688"/>
      </c:lineChart>
      <c:catAx>
        <c:axId val="467328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67324688"/>
        <c:crosses val="autoZero"/>
        <c:auto val="1"/>
        <c:lblAlgn val="ctr"/>
        <c:lblOffset val="100"/>
        <c:noMultiLvlLbl val="0"/>
      </c:catAx>
      <c:valAx>
        <c:axId val="467324688"/>
        <c:scaling>
          <c:orientation val="minMax"/>
          <c:max val="5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Optimism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67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Centering -&gt; </a:t>
            </a:r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affect the interaction term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Centering -&gt; DOES affect the main effects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9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2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8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13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45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55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21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39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65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32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Unbalanced data -&gt; Use Sampling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DE6E6-06DE-4D07-B2DE-BB58C9CFFF0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10058400" cy="1143000"/>
          </a:xfrm>
        </p:spPr>
        <p:txBody>
          <a:bodyPr/>
          <a:lstStyle/>
          <a:p>
            <a:r>
              <a:rPr lang="en-US" dirty="0"/>
              <a:t>Session 6 – Moderation and interactions in multilevel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i="1" dirty="0"/>
              <a:t>Same equation, just with </a:t>
            </a:r>
            <a:r>
              <a:rPr lang="en-US" i="1" dirty="0">
                <a:solidFill>
                  <a:srgbClr val="FF0000"/>
                </a:solidFill>
              </a:rPr>
              <a:t>an additional term…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Regression equation in moderation includes an additional term that is the </a:t>
            </a:r>
            <a:r>
              <a:rPr lang="en-US" i="1" dirty="0"/>
              <a:t>product</a:t>
            </a:r>
            <a:r>
              <a:rPr lang="en-US" dirty="0"/>
              <a:t> of X and W (i.e., X*W, or just XW), and that has its own beta weight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24769" y="4772492"/>
            <a:ext cx="5983756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3363" y="4467558"/>
            <a:ext cx="6007566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W + </a:t>
            </a:r>
            <a:r>
              <a:rPr lang="en-US" sz="3600" i="1" dirty="0">
                <a:solidFill>
                  <a:srgbClr val="FF0000"/>
                </a:solidFill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solidFill>
                  <a:srgbClr val="FF0000"/>
                </a:solidFill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solidFill>
                  <a:srgbClr val="FF0000"/>
                </a:solidFill>
                <a:latin typeface="Arial"/>
                <a:ea typeface="Lucida Grande"/>
                <a:cs typeface="Arial"/>
              </a:rPr>
              <a:t>XW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370B-EBC8-4E51-BB4C-F65296CB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survey.sav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DV: Optimism (</a:t>
            </a:r>
            <a:r>
              <a:rPr lang="en-US" i="1" dirty="0" err="1"/>
              <a:t>Moptim</a:t>
            </a:r>
            <a:r>
              <a:rPr lang="en-US" dirty="0"/>
              <a:t>) </a:t>
            </a:r>
          </a:p>
          <a:p>
            <a:r>
              <a:rPr lang="en-US" dirty="0"/>
              <a:t>IV1: Age (in years)</a:t>
            </a:r>
          </a:p>
          <a:p>
            <a:r>
              <a:rPr lang="en-US" dirty="0"/>
              <a:t>IV2: Sex (0 = males, 1 = females)</a:t>
            </a:r>
          </a:p>
          <a:p>
            <a:endParaRPr lang="en-US" dirty="0"/>
          </a:p>
          <a:p>
            <a:r>
              <a:rPr lang="en-US" b="1" i="1" u="sng" dirty="0"/>
              <a:t>Research Question</a:t>
            </a:r>
            <a:r>
              <a:rPr lang="en-US" b="1" i="1" dirty="0"/>
              <a:t>: </a:t>
            </a:r>
            <a:r>
              <a:rPr lang="en-US" i="1" dirty="0"/>
              <a:t>Is the relationship between age and optimism moderated by sex?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407BB-8C93-43B6-87B8-0AA25988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survey.sav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b="1" i="1" u="sng" dirty="0"/>
              <a:t>Research question</a:t>
            </a:r>
            <a:r>
              <a:rPr lang="en-US" b="1" i="1" dirty="0"/>
              <a:t>: </a:t>
            </a:r>
            <a:r>
              <a:rPr lang="en-US" i="1" dirty="0"/>
              <a:t>Is the relationship between age and optimism moderated by sex?</a:t>
            </a:r>
          </a:p>
          <a:p>
            <a:endParaRPr lang="en-US" i="1" dirty="0"/>
          </a:p>
          <a:p>
            <a:r>
              <a:rPr lang="en-US" dirty="0">
                <a:solidFill>
                  <a:srgbClr val="0000FF"/>
                </a:solidFill>
              </a:rPr>
              <a:t>As written, which is the independent variable, and which is the moderator variable?</a:t>
            </a:r>
          </a:p>
          <a:p>
            <a:pPr lvl="1"/>
            <a:r>
              <a:rPr lang="en-US" dirty="0"/>
              <a:t>X = age</a:t>
            </a:r>
          </a:p>
          <a:p>
            <a:pPr lvl="1"/>
            <a:r>
              <a:rPr lang="en-US" dirty="0"/>
              <a:t>W = sex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1BF0-BF37-418C-90CD-8A5E4B7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Example: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5257800"/>
          </a:xfrm>
        </p:spPr>
        <p:txBody>
          <a:bodyPr>
            <a:normAutofit/>
          </a:bodyPr>
          <a:lstStyle/>
          <a:p>
            <a:r>
              <a:rPr lang="en-US" dirty="0"/>
              <a:t>Model Summary: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, Δ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, Δ</a:t>
            </a:r>
            <a:r>
              <a:rPr lang="en-US" i="1" dirty="0"/>
              <a:t>F</a:t>
            </a:r>
            <a:endParaRPr lang="en-US" dirty="0"/>
          </a:p>
          <a:p>
            <a:r>
              <a:rPr lang="en-US" dirty="0"/>
              <a:t>ANOVA: Overall </a:t>
            </a:r>
            <a:r>
              <a:rPr lang="en-US" i="1" dirty="0"/>
              <a:t>F</a:t>
            </a:r>
            <a:r>
              <a:rPr lang="en-US" dirty="0"/>
              <a:t> at each step</a:t>
            </a:r>
          </a:p>
          <a:p>
            <a:r>
              <a:rPr lang="en-US" dirty="0"/>
              <a:t>Coefficients</a:t>
            </a:r>
          </a:p>
          <a:p>
            <a:pPr lvl="1"/>
            <a:r>
              <a:rPr lang="en-US" b="1" u="sng" dirty="0"/>
              <a:t>Step 1</a:t>
            </a:r>
            <a:r>
              <a:rPr lang="en-US" b="1" dirty="0"/>
              <a:t>: </a:t>
            </a:r>
            <a:r>
              <a:rPr lang="en-US" dirty="0"/>
              <a:t>Effects of age and sex without interaction; these are often termed main effects or unconditional effects</a:t>
            </a:r>
          </a:p>
          <a:p>
            <a:pPr lvl="1"/>
            <a:r>
              <a:rPr lang="en-US" b="1" u="sng" dirty="0"/>
              <a:t>Step 2</a:t>
            </a:r>
            <a:r>
              <a:rPr lang="en-US" b="1" dirty="0"/>
              <a:t>: </a:t>
            </a:r>
            <a:r>
              <a:rPr lang="en-US" dirty="0"/>
              <a:t>Ditto (these are now called conditional effects) and interaction</a:t>
            </a:r>
          </a:p>
          <a:p>
            <a:pPr lvl="2"/>
            <a:r>
              <a:rPr lang="en-US" dirty="0"/>
              <a:t>FYI: since we only added one variable, Δ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i="1" dirty="0"/>
              <a:t> </a:t>
            </a:r>
            <a:r>
              <a:rPr lang="en-US" dirty="0"/>
              <a:t>is equivalent to the squared semi-partial correlation of the interaction term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3C94D-F8D2-4EB0-8BE0-98C03B8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Example: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150DC-1D1E-4796-90B5-880A83FB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81526"/>
            <a:ext cx="9144000" cy="218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FE3DE-DCB0-4DC1-BF84-FCA01AB68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35" y="3842252"/>
            <a:ext cx="4427730" cy="23299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23CBC-F2EF-482F-89DA-BE2D2F69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Example: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C8B0C-D625-4F89-A3A6-5AB696F4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06" y="2372422"/>
            <a:ext cx="6565189" cy="33370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CAC9-2959-4D0F-8520-AFA1D9CC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  <a:r>
              <a:rPr lang="en-US" dirty="0"/>
              <a:t> </a:t>
            </a:r>
            <a:r>
              <a:rPr lang="en-US" i="1" dirty="0"/>
              <a:t>mean</a:t>
            </a:r>
            <a:r>
              <a:rPr lang="en-US" dirty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Depends (sort of) on whether two IVs are dichotomous or continuous</a:t>
            </a:r>
          </a:p>
          <a:p>
            <a:endParaRPr lang="en-US" i="1" dirty="0"/>
          </a:p>
          <a:p>
            <a:pPr lvl="1"/>
            <a:r>
              <a:rPr lang="en-US" i="1" dirty="0"/>
              <a:t>I say “sort of” because same principles apply, but examples “look” different</a:t>
            </a:r>
          </a:p>
          <a:p>
            <a:pPr lvl="1"/>
            <a:r>
              <a:rPr lang="en-US" i="1" dirty="0"/>
              <a:t>Let’s look at the general principle first and then go back to the combos of variables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E8C11-CD68-4FE3-84BF-3BF1EB5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rewrite our equation in terms of X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Y = A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X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W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XW</a:t>
            </a:r>
          </a:p>
          <a:p>
            <a:r>
              <a:rPr lang="en-US" dirty="0">
                <a:latin typeface="Arial"/>
                <a:cs typeface="Arial"/>
              </a:rPr>
              <a:t>Y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 +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 +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W)X</a:t>
            </a:r>
          </a:p>
          <a:p>
            <a:endParaRPr lang="en-US" dirty="0"/>
          </a:p>
          <a:p>
            <a:r>
              <a:rPr lang="en-US" i="1" dirty="0"/>
              <a:t>What is the effect of X on Y when W = 0?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91D76-0DC3-410E-80D5-6C7DA64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rewrite our equation in terms of X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Y = A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X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W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XW</a:t>
            </a:r>
          </a:p>
          <a:p>
            <a:r>
              <a:rPr lang="en-US" dirty="0">
                <a:latin typeface="Arial"/>
                <a:cs typeface="Arial"/>
              </a:rPr>
              <a:t>Y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 +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 +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W)X</a:t>
            </a:r>
          </a:p>
          <a:p>
            <a:endParaRPr lang="en-US" dirty="0"/>
          </a:p>
          <a:p>
            <a:r>
              <a:rPr lang="en-US" i="1" dirty="0"/>
              <a:t>What is the effect of X on Y when W = 0?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1</a:t>
            </a:r>
          </a:p>
          <a:p>
            <a:pPr lvl="1"/>
            <a:r>
              <a:rPr lang="en-US" i="1" dirty="0"/>
              <a:t>Each unit increase in X is associated with a B</a:t>
            </a:r>
            <a:r>
              <a:rPr lang="en-US" i="1" baseline="-25000" dirty="0"/>
              <a:t>1</a:t>
            </a:r>
            <a:r>
              <a:rPr lang="en-US" i="1" dirty="0"/>
              <a:t> increase in Y when W=0</a:t>
            </a:r>
          </a:p>
          <a:p>
            <a:pPr lvl="1"/>
            <a:r>
              <a:rPr lang="en-US" i="1" dirty="0"/>
              <a:t>This is termed the </a:t>
            </a:r>
            <a:r>
              <a:rPr lang="en-US" b="1" i="1" dirty="0"/>
              <a:t>conditional</a:t>
            </a:r>
            <a:r>
              <a:rPr lang="en-US" i="1" dirty="0"/>
              <a:t> effect of X (when W = 0)</a:t>
            </a:r>
            <a:endParaRPr lang="en-US" baseline="-25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0D52-0A36-43E8-9F0E-679B2AD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rewrite our equation in terms of X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Y = A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X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W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XW</a:t>
            </a:r>
          </a:p>
          <a:p>
            <a:r>
              <a:rPr lang="en-US" dirty="0">
                <a:latin typeface="Arial"/>
                <a:cs typeface="Arial"/>
              </a:rPr>
              <a:t>Y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 +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 +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W)X</a:t>
            </a:r>
          </a:p>
          <a:p>
            <a:endParaRPr lang="en-US" dirty="0"/>
          </a:p>
          <a:p>
            <a:r>
              <a:rPr lang="en-US" i="1" dirty="0"/>
              <a:t>What is the effect of X on Y when W = 1?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1 </a:t>
            </a:r>
            <a:r>
              <a:rPr lang="en-US" i="1" dirty="0"/>
              <a:t>+ B</a:t>
            </a:r>
            <a:r>
              <a:rPr lang="en-US" i="1" baseline="-25000" dirty="0"/>
              <a:t>3</a:t>
            </a:r>
          </a:p>
          <a:p>
            <a:pPr lvl="1"/>
            <a:r>
              <a:rPr lang="en-US" i="1" dirty="0"/>
              <a:t>Each unit increase in X is associated with a (B</a:t>
            </a:r>
            <a:r>
              <a:rPr lang="en-US" i="1" baseline="-25000" dirty="0"/>
              <a:t>1 </a:t>
            </a:r>
            <a:r>
              <a:rPr lang="en-US" i="1" dirty="0"/>
              <a:t>+ B</a:t>
            </a:r>
            <a:r>
              <a:rPr lang="en-US" i="1" baseline="-25000" dirty="0"/>
              <a:t>3</a:t>
            </a:r>
            <a:r>
              <a:rPr lang="en-US" dirty="0"/>
              <a:t>)</a:t>
            </a:r>
            <a:r>
              <a:rPr lang="en-US" i="1" dirty="0"/>
              <a:t> increase in Y when W=1</a:t>
            </a:r>
          </a:p>
          <a:p>
            <a:pPr lvl="1"/>
            <a:r>
              <a:rPr lang="en-US" i="1" dirty="0"/>
              <a:t>This is the </a:t>
            </a:r>
            <a:r>
              <a:rPr lang="en-US" b="1" i="1" dirty="0"/>
              <a:t>conditional</a:t>
            </a:r>
            <a:r>
              <a:rPr lang="en-US" i="1" dirty="0"/>
              <a:t> effect of X on Y when W = 1</a:t>
            </a:r>
            <a:endParaRPr lang="en-US" baseline="-25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A233B-F4D5-4AEE-A4F8-9CFBC63A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Review of Moderation in Regression Models</a:t>
            </a:r>
          </a:p>
          <a:p>
            <a:pPr marL="802386" lvl="1" indent="-514350"/>
            <a:r>
              <a:rPr lang="en-US" dirty="0"/>
              <a:t>Interaction Effects in Multilevel Models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Interaction effects in R</a:t>
            </a:r>
          </a:p>
          <a:p>
            <a:pPr marL="802386" lvl="1" indent="-514350"/>
            <a:r>
              <a:rPr lang="en-US" dirty="0"/>
              <a:t>Plotting interaction effects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rewrite our equation in terms of X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Y = A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X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W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XW</a:t>
            </a:r>
          </a:p>
          <a:p>
            <a:r>
              <a:rPr lang="en-US" dirty="0">
                <a:latin typeface="Arial"/>
                <a:cs typeface="Arial"/>
              </a:rPr>
              <a:t>Y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 +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 +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W)X</a:t>
            </a:r>
          </a:p>
          <a:p>
            <a:endParaRPr lang="en-US" dirty="0"/>
          </a:p>
          <a:p>
            <a:r>
              <a:rPr lang="en-US" i="1" dirty="0"/>
              <a:t>How much does the effect of X on Y change with each unit increase in W?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3</a:t>
            </a:r>
          </a:p>
          <a:p>
            <a:pPr lvl="1"/>
            <a:r>
              <a:rPr lang="en-US" i="1" dirty="0"/>
              <a:t>With each unit increase in W, the relationship between X and Y changes by B</a:t>
            </a:r>
            <a:r>
              <a:rPr lang="en-US" i="1" baseline="-25000" dirty="0"/>
              <a:t>3</a:t>
            </a:r>
            <a:r>
              <a:rPr lang="en-US" i="1" dirty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5828C-DD92-40E4-8359-EF1D41C8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general principles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Y = A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X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W + 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en-US" i="1" baseline="-25000" dirty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XW</a:t>
            </a:r>
          </a:p>
          <a:p>
            <a:r>
              <a:rPr lang="en-US" dirty="0">
                <a:latin typeface="Arial"/>
                <a:cs typeface="Arial"/>
              </a:rPr>
              <a:t>Y = </a:t>
            </a:r>
            <a:r>
              <a:rPr lang="en-US" dirty="0">
                <a:solidFill>
                  <a:srgbClr val="7F7F7F"/>
                </a:solidFill>
                <a:latin typeface="Arial"/>
                <a:cs typeface="Arial"/>
              </a:rPr>
              <a:t>A + </a:t>
            </a:r>
            <a:r>
              <a:rPr lang="en-US" i="1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lang="en-US" dirty="0">
                <a:solidFill>
                  <a:srgbClr val="7F7F7F"/>
                </a:solidFill>
                <a:latin typeface="Arial"/>
                <a:cs typeface="Arial"/>
              </a:rPr>
              <a:t>W +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W)X</a:t>
            </a:r>
          </a:p>
          <a:p>
            <a:endParaRPr lang="en-US" dirty="0"/>
          </a:p>
          <a:p>
            <a:r>
              <a:rPr lang="en-US" i="1" dirty="0"/>
              <a:t>What does this tell us about the effect of X on Y?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W is 0, the effect of X on Y is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W is 1, the effect of X on Y is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With each unit increase in W, the effect of X on Y increases by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</a:p>
          <a:p>
            <a:endParaRPr lang="en-US" i="1" baseline="-25000" dirty="0"/>
          </a:p>
          <a:p>
            <a:r>
              <a:rPr lang="en-US" dirty="0"/>
              <a:t>Now, let’s turn to the specific combos of variables…</a:t>
            </a:r>
            <a:endParaRPr lang="en-US" baseline="-25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8D7A-FE1E-484F-B8E5-A46166BB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8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Dichotomous (X) + Dichotomous (W)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dirty="0"/>
              <a:t>When both coded as 0 and 1, you don’t even really have to consider the general principles (although they still apply)</a:t>
            </a:r>
          </a:p>
          <a:p>
            <a:endParaRPr lang="en-US" i="1" dirty="0"/>
          </a:p>
          <a:p>
            <a:r>
              <a:rPr lang="en-US" dirty="0"/>
              <a:t>Let’s look at what happens when we plug the four possible combinations of X and W into the equation…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FAD23-BCBE-4EE4-AF62-C1D052D6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Dichotomous (X) + Dichotomous (W)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833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18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62402" y="3347759"/>
          <a:ext cx="6691649" cy="295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53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 (with zero terms eliminated)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83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+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83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 + B2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 + B1 + B2 + B3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562401" y="1953455"/>
            <a:ext cx="5964524" cy="748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50235" y="1417639"/>
            <a:ext cx="6430883" cy="148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W+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XW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35CBC3-A27C-4876-8117-B2F0B22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(X) + Dichotomous (W)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Principles #1 and #2 are key to this combination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W is 0, the effect of X on Y is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W is 1, the effect of X on Y is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With each unit increase in W, the effect of X on Y increases by </a:t>
            </a:r>
            <a:r>
              <a:rPr lang="en-US" i="1" dirty="0">
                <a:solidFill>
                  <a:srgbClr val="7F7F7F"/>
                </a:solidFill>
              </a:rPr>
              <a:t>B</a:t>
            </a:r>
            <a:r>
              <a:rPr lang="en-US" i="1" baseline="-25000" dirty="0">
                <a:solidFill>
                  <a:srgbClr val="7F7F7F"/>
                </a:solidFill>
              </a:rPr>
              <a:t>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CADC3-BF70-41AE-AC0D-DC09802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2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X = age</a:t>
            </a:r>
          </a:p>
          <a:p>
            <a:r>
              <a:rPr lang="en-US" dirty="0"/>
              <a:t>W</a:t>
            </a:r>
            <a:r>
              <a:rPr lang="en-US" i="1" dirty="0"/>
              <a:t> = </a:t>
            </a:r>
            <a:r>
              <a:rPr lang="en-US" dirty="0"/>
              <a:t>sex (0 = male, 1 = female)</a:t>
            </a:r>
          </a:p>
          <a:p>
            <a:r>
              <a:rPr lang="en-US" dirty="0"/>
              <a:t>Y = optimism</a:t>
            </a:r>
          </a:p>
          <a:p>
            <a:endParaRPr lang="en-US" dirty="0"/>
          </a:p>
          <a:p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= the </a:t>
            </a:r>
            <a:r>
              <a:rPr lang="en-US" i="1" dirty="0"/>
              <a:t>conditional</a:t>
            </a:r>
            <a:r>
              <a:rPr lang="en-US" dirty="0"/>
              <a:t> effect of X on Y when W is 0</a:t>
            </a:r>
          </a:p>
          <a:p>
            <a:pPr lvl="1"/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= 0.004 (</a:t>
            </a:r>
            <a:r>
              <a:rPr lang="en-US" i="1" dirty="0"/>
              <a:t>SE</a:t>
            </a:r>
            <a:r>
              <a:rPr lang="en-US" dirty="0"/>
              <a:t> = 0.004)</a:t>
            </a:r>
          </a:p>
          <a:p>
            <a:pPr lvl="1"/>
            <a:r>
              <a:rPr lang="en-US" dirty="0"/>
              <a:t>For males, each additional year is associated with a 0.004 unit increase in optimism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94C2-0499-4D4F-865E-6CE5A083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Autofit/>
          </a:bodyPr>
          <a:lstStyle/>
          <a:p>
            <a:r>
              <a:rPr lang="en-US" dirty="0"/>
              <a:t>X = age</a:t>
            </a:r>
          </a:p>
          <a:p>
            <a:r>
              <a:rPr lang="en-US" dirty="0"/>
              <a:t>W</a:t>
            </a:r>
            <a:r>
              <a:rPr lang="en-US" i="1" dirty="0"/>
              <a:t> = </a:t>
            </a:r>
            <a:r>
              <a:rPr lang="en-US" dirty="0"/>
              <a:t>sex (0 = male, 1 = female)</a:t>
            </a:r>
          </a:p>
          <a:p>
            <a:r>
              <a:rPr lang="en-US" dirty="0"/>
              <a:t>Y = optimism</a:t>
            </a:r>
          </a:p>
          <a:p>
            <a:endParaRPr lang="en-US" dirty="0"/>
          </a:p>
          <a:p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i="1" baseline="-25000" dirty="0"/>
              <a:t>3 </a:t>
            </a:r>
            <a:r>
              <a:rPr lang="en-US" dirty="0"/>
              <a:t>= the </a:t>
            </a:r>
            <a:r>
              <a:rPr lang="en-US" i="1" dirty="0"/>
              <a:t>conditional</a:t>
            </a:r>
            <a:r>
              <a:rPr lang="en-US" dirty="0"/>
              <a:t> effect of X on Y when W is 1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i="1" baseline="-25000" dirty="0"/>
              <a:t>3  </a:t>
            </a:r>
            <a:r>
              <a:rPr lang="en-US" i="1" dirty="0"/>
              <a:t>= </a:t>
            </a:r>
            <a:r>
              <a:rPr lang="en-US" dirty="0"/>
              <a:t>0.004 + (0.011) = 0.015</a:t>
            </a:r>
          </a:p>
          <a:p>
            <a:pPr lvl="1"/>
            <a:r>
              <a:rPr lang="en-US" dirty="0"/>
              <a:t>For females, each additional year in age is associated with a 0.015 increase in optimism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897E6-7769-42C9-A2F8-275B3607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Autofit/>
          </a:bodyPr>
          <a:lstStyle/>
          <a:p>
            <a:r>
              <a:rPr lang="en-US" dirty="0"/>
              <a:t>X = age</a:t>
            </a:r>
          </a:p>
          <a:p>
            <a:r>
              <a:rPr lang="en-US" dirty="0"/>
              <a:t>W</a:t>
            </a:r>
            <a:r>
              <a:rPr lang="en-US" i="1" dirty="0"/>
              <a:t> = </a:t>
            </a:r>
            <a:r>
              <a:rPr lang="en-US" dirty="0"/>
              <a:t>sex (0 = male, 1 = female)</a:t>
            </a:r>
          </a:p>
          <a:p>
            <a:r>
              <a:rPr lang="en-US" dirty="0"/>
              <a:t>Y = optimism</a:t>
            </a:r>
          </a:p>
          <a:p>
            <a:endParaRPr lang="en-US" dirty="0"/>
          </a:p>
          <a:p>
            <a:r>
              <a:rPr lang="en-US" i="1" dirty="0"/>
              <a:t>B</a:t>
            </a:r>
            <a:r>
              <a:rPr lang="en-US" i="1" baseline="-25000" dirty="0"/>
              <a:t>3 </a:t>
            </a:r>
            <a:r>
              <a:rPr lang="en-US" dirty="0"/>
              <a:t>= the </a:t>
            </a:r>
            <a:r>
              <a:rPr lang="en-US" i="1" dirty="0"/>
              <a:t>change</a:t>
            </a:r>
            <a:r>
              <a:rPr lang="en-US" dirty="0"/>
              <a:t> in the effect of X on Y with each unit increase in W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3  </a:t>
            </a:r>
            <a:r>
              <a:rPr lang="en-US" i="1" dirty="0"/>
              <a:t>= </a:t>
            </a:r>
            <a:r>
              <a:rPr lang="en-US" dirty="0"/>
              <a:t>0.011 (SE = 0.005)</a:t>
            </a:r>
          </a:p>
          <a:p>
            <a:r>
              <a:rPr lang="en-US" sz="2400" dirty="0"/>
              <a:t>The difference in the effect of a year of age on optimism between males and females is 0.011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906A0-B02A-40F7-BC1E-2EC3BAE3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Dichotomous (X) + Continuous (W)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All three principles become important here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W is 0, the effect of X on Y is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W is 1, the effect of X on Y is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With each unit increase in W, the effect of X on Y increases by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4D1B1-1B75-48CD-BC30-F0A9F5C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Autofit/>
          </a:bodyPr>
          <a:lstStyle/>
          <a:p>
            <a:r>
              <a:rPr lang="en-US" dirty="0"/>
              <a:t>Let’s switch things around so that we can look at this combination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= age</a:t>
            </a:r>
          </a:p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i="1" dirty="0"/>
              <a:t> = </a:t>
            </a:r>
            <a:r>
              <a:rPr lang="en-US" dirty="0"/>
              <a:t>sex (0 = male, 1 = female)</a:t>
            </a:r>
          </a:p>
          <a:p>
            <a:r>
              <a:rPr lang="en-US" dirty="0"/>
              <a:t>Y = optimism</a:t>
            </a:r>
          </a:p>
          <a:p>
            <a:endParaRPr lang="en-US" dirty="0"/>
          </a:p>
          <a:p>
            <a:r>
              <a:rPr lang="en-US" sz="2200" dirty="0"/>
              <a:t>Now, we are looking at whether age moderates the effect of sex on optimism</a:t>
            </a:r>
          </a:p>
          <a:p>
            <a:r>
              <a:rPr lang="en-US" sz="2200" dirty="0"/>
              <a:t>Results are the same; moderation is </a:t>
            </a:r>
            <a:r>
              <a:rPr lang="en-US" sz="2200" b="1" dirty="0"/>
              <a:t>symmetrical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6D0E1-C219-4F33-AA3E-CB169ABC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Moderation in Regression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moderation in regression models</a:t>
            </a:r>
          </a:p>
          <a:p>
            <a:r>
              <a:rPr lang="en-US" dirty="0"/>
              <a:t>Equation and example output</a:t>
            </a:r>
          </a:p>
          <a:p>
            <a:r>
              <a:rPr lang="en-US" dirty="0"/>
              <a:t>Interpreting the main effects and interaction term</a:t>
            </a:r>
          </a:p>
          <a:p>
            <a:r>
              <a:rPr lang="en-US" dirty="0"/>
              <a:t>Plotting interaction effects and simple slope analysis</a:t>
            </a:r>
          </a:p>
          <a:p>
            <a:r>
              <a:rPr lang="en-US" dirty="0"/>
              <a:t>Other important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Moderators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= the </a:t>
            </a:r>
            <a:r>
              <a:rPr lang="en-US" i="1" dirty="0"/>
              <a:t>conditional</a:t>
            </a:r>
            <a:r>
              <a:rPr lang="en-US" dirty="0"/>
              <a:t> effect of (X=1) on Y when W is 0</a:t>
            </a:r>
          </a:p>
          <a:p>
            <a:pPr lvl="1"/>
            <a:endParaRPr lang="en-US" dirty="0"/>
          </a:p>
          <a:p>
            <a:r>
              <a:rPr lang="en-US" dirty="0"/>
              <a:t>Issue that comes up here: </a:t>
            </a:r>
            <a:r>
              <a:rPr lang="en-US" b="1" dirty="0"/>
              <a:t>substantive meaning of W = 0</a:t>
            </a:r>
          </a:p>
          <a:p>
            <a:pPr lvl="1"/>
            <a:r>
              <a:rPr lang="en-US" i="1" dirty="0"/>
              <a:t>Ask yourself</a:t>
            </a:r>
          </a:p>
          <a:p>
            <a:pPr lvl="2"/>
            <a:r>
              <a:rPr lang="en-US" dirty="0"/>
              <a:t>Is a 0 score on your continuous variable even possible?</a:t>
            </a:r>
          </a:p>
          <a:p>
            <a:pPr lvl="2"/>
            <a:r>
              <a:rPr lang="en-US" dirty="0"/>
              <a:t>If it is possible, is it</a:t>
            </a:r>
            <a:r>
              <a:rPr lang="en-US" b="1" dirty="0"/>
              <a:t> </a:t>
            </a:r>
            <a:r>
              <a:rPr lang="en-US" i="1" dirty="0"/>
              <a:t>meaningful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D5718-4D49-412A-BA9E-BAB4981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Moderators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9860280" cy="4883383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= the </a:t>
            </a:r>
            <a:r>
              <a:rPr lang="en-US" i="1" dirty="0"/>
              <a:t>conditional</a:t>
            </a:r>
            <a:r>
              <a:rPr lang="en-US" dirty="0"/>
              <a:t> effect of (X=1) on Y when W is 0</a:t>
            </a:r>
          </a:p>
          <a:p>
            <a:pPr lvl="1"/>
            <a:endParaRPr lang="en-US" dirty="0"/>
          </a:p>
          <a:p>
            <a:r>
              <a:rPr lang="en-US" dirty="0"/>
              <a:t>Issue that comes up here: </a:t>
            </a:r>
            <a:r>
              <a:rPr lang="en-US" b="1" dirty="0"/>
              <a:t>substantive meaning of W = 0</a:t>
            </a:r>
          </a:p>
          <a:p>
            <a:pPr lvl="1"/>
            <a:r>
              <a:rPr lang="en-US" dirty="0"/>
              <a:t>Our continuous W is </a:t>
            </a:r>
            <a:r>
              <a:rPr lang="en-US" b="1" dirty="0"/>
              <a:t>Age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Is this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meaningful</a:t>
            </a:r>
            <a:r>
              <a:rPr lang="en-US" dirty="0">
                <a:solidFill>
                  <a:srgbClr val="0000FF"/>
                </a:solidFill>
              </a:rPr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A1D6-2E48-4569-B7E8-3D1A389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W=0 meaningful?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b="1" dirty="0"/>
              <a:t>Centering</a:t>
            </a:r>
          </a:p>
          <a:p>
            <a:pPr lvl="1"/>
            <a:r>
              <a:rPr lang="en-US" dirty="0"/>
              <a:t>Make “0” a score that has substantive meaning</a:t>
            </a:r>
          </a:p>
          <a:p>
            <a:pPr lvl="1"/>
            <a:endParaRPr lang="en-US" dirty="0"/>
          </a:p>
          <a:p>
            <a:r>
              <a:rPr lang="en-US" dirty="0"/>
              <a:t>Most common = </a:t>
            </a:r>
            <a:r>
              <a:rPr lang="en-US" b="1" dirty="0"/>
              <a:t>mean centering</a:t>
            </a:r>
            <a:endParaRPr lang="en-US" dirty="0"/>
          </a:p>
          <a:p>
            <a:pPr lvl="1"/>
            <a:r>
              <a:rPr lang="en-US" dirty="0"/>
              <a:t>Make “0” the mean score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A0D63-FDE3-4C24-8867-21869609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Example: Centering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Let’s center age (W)</a:t>
            </a:r>
          </a:p>
          <a:p>
            <a:r>
              <a:rPr lang="en-US" dirty="0"/>
              <a:t>This will change the </a:t>
            </a:r>
            <a:r>
              <a:rPr lang="en-US" i="1" dirty="0"/>
              <a:t>B </a:t>
            </a:r>
            <a:r>
              <a:rPr lang="en-US" dirty="0"/>
              <a:t>(i.e.,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) for sex only.</a:t>
            </a:r>
          </a:p>
          <a:p>
            <a:endParaRPr lang="en-US" i="1" baseline="-25000" dirty="0"/>
          </a:p>
          <a:p>
            <a:r>
              <a:rPr lang="en-US" dirty="0"/>
              <a:t>First, find mean of variable:</a:t>
            </a:r>
          </a:p>
          <a:p>
            <a:pPr lvl="1"/>
            <a:r>
              <a:rPr lang="en-US" dirty="0"/>
              <a:t>Analyze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Descriptives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Enter age</a:t>
            </a:r>
          </a:p>
          <a:p>
            <a:pPr lvl="1"/>
            <a:r>
              <a:rPr lang="en-US" dirty="0">
                <a:sym typeface="Wingdings"/>
              </a:rPr>
              <a:t>M = 37.44</a:t>
            </a:r>
            <a:endParaRPr lang="en-US" dirty="0"/>
          </a:p>
          <a:p>
            <a:endParaRPr lang="en-US" baseline="-25000" dirty="0"/>
          </a:p>
          <a:p>
            <a:endParaRPr lang="en-US" baseline="-25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66A5B-0400-4457-B7FB-87D41AAC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Dichotomous (X) + Continuous (W)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Autofit/>
          </a:bodyPr>
          <a:lstStyle/>
          <a:p>
            <a:r>
              <a:rPr lang="en-US" dirty="0"/>
              <a:t>First, compute mean of age</a:t>
            </a:r>
          </a:p>
          <a:p>
            <a:endParaRPr lang="en-US" dirty="0"/>
          </a:p>
          <a:p>
            <a:r>
              <a:rPr lang="en-US" dirty="0"/>
              <a:t>Second, compute mean-centered variable</a:t>
            </a:r>
          </a:p>
          <a:p>
            <a:pPr lvl="1"/>
            <a:r>
              <a:rPr lang="en-US" dirty="0"/>
              <a:t>Transform </a:t>
            </a:r>
            <a:r>
              <a:rPr lang="en-US" dirty="0">
                <a:sym typeface="Wingdings"/>
              </a:rPr>
              <a:t> Compute</a:t>
            </a:r>
          </a:p>
          <a:p>
            <a:pPr lvl="1"/>
            <a:r>
              <a:rPr lang="en-US" dirty="0">
                <a:sym typeface="Wingdings"/>
              </a:rPr>
              <a:t>Name new variable: </a:t>
            </a:r>
            <a:r>
              <a:rPr lang="en-US" dirty="0" err="1">
                <a:sym typeface="Wingdings"/>
              </a:rPr>
              <a:t>age_cent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Compute as age - 37.44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Third, </a:t>
            </a:r>
            <a:r>
              <a:rPr lang="en-US" b="1" dirty="0">
                <a:sym typeface="Wingdings"/>
              </a:rPr>
              <a:t>re-compute interaction 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age_cent_x_sex</a:t>
            </a:r>
            <a:r>
              <a:rPr lang="en-US" dirty="0">
                <a:sym typeface="Wingdings"/>
              </a:rPr>
              <a:t>)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Fourth, re-run regression analysis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E258C-295D-44B8-AD8D-B2A449A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(X) + Continuous (W)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9860280" cy="4883383"/>
          </a:xfrm>
        </p:spPr>
        <p:txBody>
          <a:bodyPr>
            <a:normAutofit/>
          </a:bodyPr>
          <a:lstStyle/>
          <a:p>
            <a:r>
              <a:rPr lang="en-US" dirty="0"/>
              <a:t>B1 = the </a:t>
            </a:r>
            <a:r>
              <a:rPr lang="en-US" i="1" dirty="0"/>
              <a:t>conditional</a:t>
            </a:r>
            <a:r>
              <a:rPr lang="en-US" dirty="0"/>
              <a:t> effect of X on Y when W is 0</a:t>
            </a:r>
          </a:p>
          <a:p>
            <a:r>
              <a:rPr lang="en-US" dirty="0"/>
              <a:t>B3 = how much the effect of X on Y changes </a:t>
            </a:r>
            <a:r>
              <a:rPr lang="en-US" b="1" dirty="0"/>
              <a:t>with each one-unit increase </a:t>
            </a:r>
            <a:r>
              <a:rPr lang="en-US" dirty="0"/>
              <a:t>in 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i.e., same deal!</a:t>
            </a:r>
          </a:p>
          <a:p>
            <a:pPr lvl="1"/>
            <a:r>
              <a:rPr lang="en-US" dirty="0"/>
              <a:t>Mean center W if W=0 is not meaningful</a:t>
            </a:r>
          </a:p>
          <a:p>
            <a:pPr lvl="1"/>
            <a:r>
              <a:rPr lang="en-US" dirty="0"/>
              <a:t>Since moderation is symmetrical, also mean center X if X=0 is not meaningful…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B8884-C9ED-45C1-8A2C-90581930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0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222"/>
            <a:ext cx="8229600" cy="1143000"/>
          </a:xfrm>
        </p:spPr>
        <p:txBody>
          <a:bodyPr/>
          <a:lstStyle/>
          <a:p>
            <a:r>
              <a:rPr lang="en-US" dirty="0"/>
              <a:t>Continuous (X1) + Continuous (X2)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9829800" cy="4461568"/>
          </a:xfrm>
        </p:spPr>
        <p:txBody>
          <a:bodyPr>
            <a:noAutofit/>
          </a:bodyPr>
          <a:lstStyle/>
          <a:p>
            <a:r>
              <a:rPr lang="en-US" sz="2600" i="1" dirty="0"/>
              <a:t>B</a:t>
            </a:r>
            <a:r>
              <a:rPr lang="en-US" sz="2600" i="1" baseline="-25000" dirty="0"/>
              <a:t>1</a:t>
            </a:r>
            <a:r>
              <a:rPr lang="en-US" sz="2600" dirty="0"/>
              <a:t> = the </a:t>
            </a:r>
            <a:r>
              <a:rPr lang="en-US" sz="2600" i="1" dirty="0"/>
              <a:t>conditional</a:t>
            </a:r>
            <a:r>
              <a:rPr lang="en-US" sz="2600" dirty="0"/>
              <a:t> effect of X1 on Y when X2 is 0</a:t>
            </a:r>
          </a:p>
          <a:p>
            <a:r>
              <a:rPr lang="en-US" sz="2600" i="1" dirty="0"/>
              <a:t>B</a:t>
            </a:r>
            <a:r>
              <a:rPr lang="en-US" sz="2600" i="1" baseline="-25000" dirty="0"/>
              <a:t>2</a:t>
            </a:r>
            <a:r>
              <a:rPr lang="en-US" sz="2600" dirty="0"/>
              <a:t> = the </a:t>
            </a:r>
            <a:r>
              <a:rPr lang="en-US" sz="2600" i="1" dirty="0"/>
              <a:t>conditional</a:t>
            </a:r>
            <a:r>
              <a:rPr lang="en-US" sz="2600" dirty="0"/>
              <a:t> effect of X2 on Y when X1 is 0</a:t>
            </a:r>
          </a:p>
          <a:p>
            <a:r>
              <a:rPr lang="en-US" sz="2600" i="1" dirty="0"/>
              <a:t>B</a:t>
            </a:r>
            <a:r>
              <a:rPr lang="en-US" sz="2600" i="1" baseline="-25000" dirty="0"/>
              <a:t>3</a:t>
            </a:r>
            <a:r>
              <a:rPr lang="en-US" sz="2600" dirty="0"/>
              <a:t> = how much the effect of X1 on Y changes </a:t>
            </a:r>
            <a:r>
              <a:rPr lang="en-US" sz="2600" b="1" dirty="0"/>
              <a:t>with each one-unit increase </a:t>
            </a:r>
            <a:r>
              <a:rPr lang="en-US" sz="2600" dirty="0"/>
              <a:t>in X2</a:t>
            </a:r>
          </a:p>
          <a:p>
            <a:r>
              <a:rPr lang="en-US" sz="2600" i="1" dirty="0"/>
              <a:t>B</a:t>
            </a:r>
            <a:r>
              <a:rPr lang="en-US" sz="2600" i="1" baseline="-25000" dirty="0"/>
              <a:t>3</a:t>
            </a:r>
            <a:r>
              <a:rPr lang="en-US" sz="2600" dirty="0"/>
              <a:t> = ALSO how much the effect of X2 on Y changes </a:t>
            </a:r>
            <a:r>
              <a:rPr lang="en-US" sz="2600" b="1" dirty="0"/>
              <a:t>with each one-unit increase</a:t>
            </a:r>
            <a:r>
              <a:rPr lang="en-US" sz="2600" dirty="0"/>
              <a:t> on X1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Mean center X1 and X2 if (X1=0) and/or (X2=0) not meaningful, respectively</a:t>
            </a:r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9C57D-58AB-407A-AA68-D836CC7C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 on Centering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61713"/>
            <a:ext cx="9936480" cy="4883383"/>
          </a:xfrm>
        </p:spPr>
        <p:txBody>
          <a:bodyPr>
            <a:noAutofit/>
          </a:bodyPr>
          <a:lstStyle/>
          <a:p>
            <a:r>
              <a:rPr lang="en-US" sz="2400" dirty="0"/>
              <a:t>Mean centering is often used because means are usually </a:t>
            </a:r>
            <a:r>
              <a:rPr lang="en-US" sz="2400" b="1" i="1" dirty="0"/>
              <a:t>mean</a:t>
            </a:r>
            <a:r>
              <a:rPr lang="en-US" sz="2400" dirty="0"/>
              <a:t>ingful</a:t>
            </a:r>
          </a:p>
          <a:p>
            <a:r>
              <a:rPr lang="en-US" sz="2400" dirty="0"/>
              <a:t>You could center at another value if that value is meaningful</a:t>
            </a:r>
          </a:p>
          <a:p>
            <a:r>
              <a:rPr lang="en-US" sz="2400" dirty="0"/>
              <a:t>You can re-run your analysis with, e.g., W centered at different values</a:t>
            </a:r>
          </a:p>
          <a:p>
            <a:pPr lvl="1"/>
            <a:r>
              <a:rPr lang="en-US" dirty="0"/>
              <a:t>Will change the value and interpretation of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only</a:t>
            </a:r>
          </a:p>
          <a:p>
            <a:pPr lvl="2"/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will be the effect of X on Y </a:t>
            </a:r>
            <a:r>
              <a:rPr lang="en-US" i="1" dirty="0"/>
              <a:t>at whatever the “centered” value of W is </a:t>
            </a:r>
            <a:endParaRPr lang="en-US" dirty="0"/>
          </a:p>
          <a:p>
            <a:pPr lvl="1"/>
            <a:r>
              <a:rPr lang="en-US" dirty="0"/>
              <a:t>Centering at different values can be useful in interpreting an interaction effect (to be discussed later)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E4A5-8463-4D1C-A46F-45CE3237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2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you heard anything else about centering?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sz="2600" dirty="0"/>
              <a:t>Often said that the purpose of centering is to </a:t>
            </a:r>
            <a:r>
              <a:rPr lang="en-US" sz="2600" b="1" dirty="0"/>
              <a:t>reduce multicollinearity</a:t>
            </a:r>
            <a:r>
              <a:rPr lang="en-US" sz="2600" dirty="0"/>
              <a:t> between, e.g., X and XW</a:t>
            </a:r>
          </a:p>
          <a:p>
            <a:endParaRPr lang="en-US" sz="2600" dirty="0"/>
          </a:p>
          <a:p>
            <a:r>
              <a:rPr lang="en-US" sz="2600" dirty="0"/>
              <a:t>Multicollinearity </a:t>
            </a:r>
            <a:r>
              <a:rPr lang="en-US" sz="2600" dirty="0">
                <a:sym typeface="Wingdings"/>
              </a:rPr>
              <a:t> funky outcomes (e.g., model won’t run; giant standard errors)</a:t>
            </a:r>
          </a:p>
          <a:p>
            <a:endParaRPr lang="en-US" sz="2600" dirty="0">
              <a:sym typeface="Wingdings"/>
            </a:endParaRPr>
          </a:p>
          <a:p>
            <a:r>
              <a:rPr lang="en-US" sz="2600" dirty="0">
                <a:sym typeface="Wingdings"/>
              </a:rPr>
              <a:t>It DOES reduce multicollinearity… but it does not always solve “funkiness”</a:t>
            </a:r>
          </a:p>
          <a:p>
            <a:endParaRPr lang="en-US" sz="2600" dirty="0">
              <a:sym typeface="Wingdings"/>
            </a:endParaRP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4525-C0DA-4273-B3C6-E2C32BA7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you heard anything else about centering?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83383"/>
          </a:xfrm>
        </p:spPr>
        <p:txBody>
          <a:bodyPr>
            <a:normAutofit/>
          </a:bodyPr>
          <a:lstStyle/>
          <a:p>
            <a:r>
              <a:rPr lang="en-US" sz="2600" dirty="0">
                <a:sym typeface="Wingdings"/>
              </a:rPr>
              <a:t>Below tables demonstrate that centering reduces multicollinearity</a:t>
            </a: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765CD-DAD4-4FD9-BF93-6B8836FD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2419350"/>
            <a:ext cx="6991350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3021A-1784-483C-8729-84F67754A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4495800"/>
            <a:ext cx="6991350" cy="2000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28D44D-E621-488B-B610-CA0412A3B85D}"/>
              </a:ext>
            </a:extLst>
          </p:cNvPr>
          <p:cNvSpPr/>
          <p:nvPr/>
        </p:nvSpPr>
        <p:spPr>
          <a:xfrm>
            <a:off x="8214730" y="2647988"/>
            <a:ext cx="1683834" cy="176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7878D-5EBD-4433-9496-025A42DB6E6A}"/>
              </a:ext>
            </a:extLst>
          </p:cNvPr>
          <p:cNvSpPr/>
          <p:nvPr/>
        </p:nvSpPr>
        <p:spPr>
          <a:xfrm>
            <a:off x="8203579" y="4795799"/>
            <a:ext cx="1683834" cy="176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437C-73A1-4AA7-825E-A65893A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Moderation: Definition and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What is moderation?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Moderation is when the relationship between two variables (X and Y) depends on the level of another variable (W).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u="sng" dirty="0"/>
              <a:t>Symmetrical</a:t>
            </a:r>
            <a:r>
              <a:rPr lang="en-US" dirty="0"/>
              <a:t>: also true that the relationship between W and Y depends on X)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8650F-317D-4ECB-80F4-B5D9AC6F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your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Choose values of X and W that make sense (easy if X and W are dichotomous)</a:t>
            </a:r>
          </a:p>
          <a:p>
            <a:endParaRPr lang="en-US" sz="2400" dirty="0"/>
          </a:p>
          <a:p>
            <a:r>
              <a:rPr lang="en-US" sz="2400" dirty="0"/>
              <a:t>Plug these values into your regression equation</a:t>
            </a:r>
          </a:p>
          <a:p>
            <a:endParaRPr lang="en-US" sz="2400" dirty="0"/>
          </a:p>
          <a:p>
            <a:r>
              <a:rPr lang="en-US" sz="2400" b="1" dirty="0"/>
              <a:t>If you have a strong feeling </a:t>
            </a:r>
            <a:r>
              <a:rPr lang="en-US" sz="2400" dirty="0"/>
              <a:t>about which IV is X and which is 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Graph 1</a:t>
            </a:r>
          </a:p>
          <a:p>
            <a:pPr marL="1371600" lvl="2" indent="-514350"/>
            <a:r>
              <a:rPr lang="en-US" dirty="0"/>
              <a:t>X on x-axis; Y on Y-axis</a:t>
            </a:r>
          </a:p>
          <a:p>
            <a:pPr marL="1371600" lvl="2" indent="-514350"/>
            <a:r>
              <a:rPr lang="en-US" dirty="0"/>
              <a:t>Lines that represent different values of 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9BC5-C240-4FE0-B829-0491867E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3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Choose values of X and W that make sense (easy if X and W are dichotomous)</a:t>
            </a:r>
          </a:p>
          <a:p>
            <a:endParaRPr lang="en-US" sz="2400" dirty="0"/>
          </a:p>
          <a:p>
            <a:r>
              <a:rPr lang="en-US" sz="2400" dirty="0"/>
              <a:t>Plug these values into your regression equation</a:t>
            </a:r>
          </a:p>
          <a:p>
            <a:endParaRPr lang="en-US" sz="2400" dirty="0"/>
          </a:p>
          <a:p>
            <a:r>
              <a:rPr lang="en-US" sz="2400" b="1" dirty="0"/>
              <a:t>If you don’t have a strong feeling </a:t>
            </a:r>
            <a:r>
              <a:rPr lang="en-US" sz="2400" dirty="0"/>
              <a:t>about which is the moderator, make 2 graphs and see which is more illuminating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Graph 1</a:t>
            </a:r>
          </a:p>
          <a:p>
            <a:pPr marL="1371600" lvl="2" indent="-514350"/>
            <a:r>
              <a:rPr lang="en-US" sz="2200" dirty="0"/>
              <a:t>X on x-axis; Y on Y-axis</a:t>
            </a:r>
          </a:p>
          <a:p>
            <a:pPr marL="1371600" lvl="2" indent="-514350"/>
            <a:r>
              <a:rPr lang="en-US" sz="2200" dirty="0"/>
              <a:t>Lines that represent different values of W</a:t>
            </a:r>
          </a:p>
          <a:p>
            <a:pPr marL="971550" lvl="1" indent="-514350"/>
            <a:r>
              <a:rPr lang="en-US" sz="2200" dirty="0"/>
              <a:t>Graph 2</a:t>
            </a:r>
          </a:p>
          <a:p>
            <a:pPr marL="1371600" lvl="2" indent="-514350"/>
            <a:r>
              <a:rPr lang="en-US" sz="2200" dirty="0"/>
              <a:t>W on x-axis; Y on Y-axis</a:t>
            </a:r>
          </a:p>
          <a:p>
            <a:pPr marL="1371600" lvl="2" indent="-514350"/>
            <a:r>
              <a:rPr lang="en-US" sz="2200" dirty="0"/>
              <a:t>Lines that represent different values of X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98617-4971-4D40-9726-4A8A368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46593"/>
            <a:ext cx="8229600" cy="48833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Optimism = 3.528 + 0.004(age) - 0.392(female sex) + 0.011(age X sex)</a:t>
            </a:r>
          </a:p>
          <a:p>
            <a:endParaRPr lang="en-US" dirty="0"/>
          </a:p>
          <a:p>
            <a:r>
              <a:rPr lang="en-US" dirty="0"/>
              <a:t>Let’s plug some values into an Excel sheet</a:t>
            </a:r>
          </a:p>
          <a:p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62401" y="1741771"/>
            <a:ext cx="5964524" cy="748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50235" y="1205955"/>
            <a:ext cx="6430883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W+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XW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E4B5-AC1E-47DA-AE59-527331EA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3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2100538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Sex (1= 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optimism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D48D2-9D1E-443E-8CBD-B12E2CF0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4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969534" y="2116816"/>
            <a:ext cx="2520492" cy="40411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Interpretation: for females, increases in age are associated with </a:t>
            </a:r>
            <a:r>
              <a:rPr lang="en-US" sz="2000" i="1" dirty="0"/>
              <a:t>higher </a:t>
            </a:r>
            <a:r>
              <a:rPr lang="en-US" sz="2000" dirty="0"/>
              <a:t>optimism; for males, no relationship between age and optimism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DBDE75-8ED5-48BE-B902-FDEA0BB7C192}"/>
              </a:ext>
            </a:extLst>
          </p:cNvPr>
          <p:cNvGraphicFramePr>
            <a:graphicFrameLocks/>
          </p:cNvGraphicFramePr>
          <p:nvPr/>
        </p:nvGraphicFramePr>
        <p:xfrm>
          <a:off x="1905987" y="2193003"/>
          <a:ext cx="5193623" cy="373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D0358-12C3-465B-B0DD-DAFE159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29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is that it?!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dirty="0"/>
              <a:t>No, there’s even more!</a:t>
            </a:r>
          </a:p>
          <a:p>
            <a:endParaRPr lang="en-US" dirty="0"/>
          </a:p>
          <a:p>
            <a:r>
              <a:rPr lang="en-US" dirty="0"/>
              <a:t>At what values of W is the effect of X on Y </a:t>
            </a:r>
            <a:r>
              <a:rPr lang="en-US" b="1" dirty="0"/>
              <a:t>statistically significant</a:t>
            </a:r>
            <a:r>
              <a:rPr lang="en-US" dirty="0"/>
              <a:t>? What values is it not statistically significant?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15610-08DF-4481-8F7C-706A1976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Slope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5115877"/>
          </a:xfrm>
        </p:spPr>
        <p:txBody>
          <a:bodyPr>
            <a:noAutofit/>
          </a:bodyPr>
          <a:lstStyle/>
          <a:p>
            <a:r>
              <a:rPr lang="en-US" sz="2600" dirty="0"/>
              <a:t>Look within your </a:t>
            </a:r>
            <a:r>
              <a:rPr lang="en-US" sz="2600" b="1" dirty="0"/>
              <a:t>full sample </a:t>
            </a:r>
            <a:r>
              <a:rPr lang="en-US" sz="2600" dirty="0"/>
              <a:t>at whether the effect of X on Y (i.e., </a:t>
            </a:r>
            <a:r>
              <a:rPr lang="en-US" sz="2600" i="1" dirty="0"/>
              <a:t>B</a:t>
            </a:r>
            <a:r>
              <a:rPr lang="en-US" sz="2600" i="1" baseline="-25000" dirty="0"/>
              <a:t>1</a:t>
            </a:r>
            <a:r>
              <a:rPr lang="en-US" sz="2600" dirty="0"/>
              <a:t> + </a:t>
            </a:r>
            <a:r>
              <a:rPr lang="en-US" sz="2600" i="1" dirty="0"/>
              <a:t>B</a:t>
            </a:r>
            <a:r>
              <a:rPr lang="en-US" sz="2600" i="1" baseline="-25000" dirty="0"/>
              <a:t>3</a:t>
            </a:r>
            <a:r>
              <a:rPr lang="en-US" sz="2600" dirty="0"/>
              <a:t>) is significant </a:t>
            </a:r>
            <a:r>
              <a:rPr lang="en-US" sz="2600" i="1" dirty="0"/>
              <a:t>at a few specific levels</a:t>
            </a:r>
            <a:r>
              <a:rPr lang="en-US" sz="2600" dirty="0"/>
              <a:t> of W</a:t>
            </a:r>
          </a:p>
          <a:p>
            <a:endParaRPr lang="en-US" sz="2600" dirty="0"/>
          </a:p>
          <a:p>
            <a:pPr lvl="1"/>
            <a:r>
              <a:rPr lang="en-US" sz="2200" dirty="0"/>
              <a:t>Called a </a:t>
            </a:r>
            <a:r>
              <a:rPr lang="en-US" sz="2200" b="1" dirty="0"/>
              <a:t>spotlight </a:t>
            </a:r>
            <a:r>
              <a:rPr lang="en-US" sz="2200" dirty="0"/>
              <a:t>analysis, </a:t>
            </a:r>
            <a:r>
              <a:rPr lang="en-US" sz="2200" b="1" dirty="0"/>
              <a:t>simple slopes</a:t>
            </a:r>
            <a:r>
              <a:rPr lang="en-US" sz="2200" dirty="0"/>
              <a:t> analysis, or </a:t>
            </a:r>
            <a:r>
              <a:rPr lang="en-US" sz="2200" b="1" dirty="0"/>
              <a:t>pick-a-point</a:t>
            </a:r>
            <a:r>
              <a:rPr lang="en-US" sz="2200" dirty="0"/>
              <a:t> approach</a:t>
            </a:r>
            <a:endParaRPr lang="en-US" sz="2200" b="1" dirty="0"/>
          </a:p>
          <a:p>
            <a:pPr lvl="2"/>
            <a:r>
              <a:rPr lang="en-US" dirty="0"/>
              <a:t>If W is continuous, center W at different values and look at significance of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</a:p>
          <a:p>
            <a:pPr lvl="2"/>
            <a:endParaRPr lang="en-US" i="1" baseline="-25000" dirty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D241A-AB64-4352-911D-BBCF974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9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Floodlight approach (for continuous 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8991600" cy="5115877"/>
          </a:xfrm>
        </p:spPr>
        <p:txBody>
          <a:bodyPr>
            <a:normAutofit/>
          </a:bodyPr>
          <a:lstStyle/>
          <a:p>
            <a:r>
              <a:rPr lang="en-US" dirty="0"/>
              <a:t>Look within your </a:t>
            </a:r>
            <a:r>
              <a:rPr lang="en-US" b="1" dirty="0"/>
              <a:t>full sample </a:t>
            </a:r>
            <a:r>
              <a:rPr lang="en-US" dirty="0"/>
              <a:t>at whether the effect of X on Y (i.e., B1 + B3) is significant at </a:t>
            </a:r>
            <a:r>
              <a:rPr lang="en-US" i="1" dirty="0"/>
              <a:t>many</a:t>
            </a:r>
            <a:r>
              <a:rPr lang="en-US" dirty="0"/>
              <a:t> different levels of W</a:t>
            </a:r>
          </a:p>
          <a:p>
            <a:endParaRPr lang="en-US" dirty="0"/>
          </a:p>
          <a:p>
            <a:pPr lvl="1"/>
            <a:r>
              <a:rPr lang="en-US" dirty="0"/>
              <a:t>Called a </a:t>
            </a:r>
            <a:r>
              <a:rPr lang="en-US" b="1" dirty="0"/>
              <a:t>floodlight</a:t>
            </a:r>
            <a:r>
              <a:rPr lang="en-US" dirty="0"/>
              <a:t> analysis</a:t>
            </a:r>
            <a:endParaRPr lang="en-US" b="1" dirty="0"/>
          </a:p>
          <a:p>
            <a:pPr lvl="2"/>
            <a:r>
              <a:rPr lang="en-US" dirty="0"/>
              <a:t>Aka Johnson-</a:t>
            </a:r>
            <a:r>
              <a:rPr lang="en-US" dirty="0" err="1"/>
              <a:t>Neyman</a:t>
            </a:r>
            <a:r>
              <a:rPr lang="en-US" dirty="0"/>
              <a:t> approach</a:t>
            </a:r>
          </a:p>
          <a:p>
            <a:pPr lvl="1"/>
            <a:r>
              <a:rPr lang="en-US" dirty="0"/>
              <a:t>Uses the critical value of </a:t>
            </a:r>
            <a:r>
              <a:rPr lang="en-US" i="1" dirty="0"/>
              <a:t>t</a:t>
            </a:r>
            <a:r>
              <a:rPr lang="en-US" dirty="0"/>
              <a:t> to determine range of values on W where the relationship between X and Y is significant</a:t>
            </a:r>
          </a:p>
          <a:p>
            <a:pPr lvl="1"/>
            <a:r>
              <a:rPr lang="en-US" dirty="0"/>
              <a:t>Called the </a:t>
            </a:r>
            <a:r>
              <a:rPr lang="en-US" b="1" dirty="0"/>
              <a:t>zone of significance </a:t>
            </a:r>
            <a:r>
              <a:rPr lang="en-US" dirty="0"/>
              <a:t>or </a:t>
            </a:r>
            <a:r>
              <a:rPr lang="en-US" b="1" dirty="0"/>
              <a:t>region of significance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9BB1D-00D3-4D20-9AE2-E6757026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6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Macro in SPSS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1158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32F-4B6B-4BC1-BF9E-FF0C1119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A9137-4ED5-4AE1-9E46-9FBE6D222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244" b="8699"/>
          <a:stretch/>
        </p:blipFill>
        <p:spPr>
          <a:xfrm>
            <a:off x="2984811" y="1487982"/>
            <a:ext cx="5928731" cy="5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1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Macro in SPSS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1158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76EAE-D5F1-4A37-A050-BE69125E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CCA48-F1E9-411C-AC10-12453CBE4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07" r="41707" b="25826"/>
          <a:stretch/>
        </p:blipFill>
        <p:spPr>
          <a:xfrm>
            <a:off x="2064834" y="1973767"/>
            <a:ext cx="8062332" cy="40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Moderation: Definition and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09593"/>
            <a:ext cx="10180320" cy="3866430"/>
          </a:xfrm>
        </p:spPr>
        <p:txBody>
          <a:bodyPr numCol="2">
            <a:normAutofit/>
          </a:bodyPr>
          <a:lstStyle/>
          <a:p>
            <a:r>
              <a:rPr lang="en-US" dirty="0"/>
              <a:t>Conditional effect</a:t>
            </a:r>
          </a:p>
          <a:p>
            <a:r>
              <a:rPr lang="en-US" dirty="0"/>
              <a:t>Effect modification</a:t>
            </a:r>
          </a:p>
          <a:p>
            <a:r>
              <a:rPr lang="en-US" dirty="0"/>
              <a:t>“depending on…”</a:t>
            </a:r>
          </a:p>
          <a:p>
            <a:r>
              <a:rPr lang="en-US" dirty="0"/>
              <a:t>“modified by”</a:t>
            </a:r>
          </a:p>
          <a:p>
            <a:r>
              <a:rPr lang="en-US" dirty="0"/>
              <a:t>Exacerbated</a:t>
            </a:r>
          </a:p>
          <a:p>
            <a:r>
              <a:rPr lang="en-US" dirty="0"/>
              <a:t>Enhanced</a:t>
            </a:r>
          </a:p>
          <a:p>
            <a:r>
              <a:rPr lang="en-US" dirty="0"/>
              <a:t>Sensitized</a:t>
            </a:r>
          </a:p>
          <a:p>
            <a:r>
              <a:rPr lang="en-US" dirty="0"/>
              <a:t>Suppressed</a:t>
            </a:r>
          </a:p>
          <a:p>
            <a:r>
              <a:rPr lang="en-US" dirty="0"/>
              <a:t>Habituated</a:t>
            </a:r>
          </a:p>
          <a:p>
            <a:r>
              <a:rPr lang="en-US" dirty="0"/>
              <a:t>Buffered</a:t>
            </a:r>
          </a:p>
          <a:p>
            <a:r>
              <a:rPr lang="en-US" dirty="0"/>
              <a:t>Cross-over effect</a:t>
            </a:r>
          </a:p>
          <a:p>
            <a:r>
              <a:rPr lang="en-US" dirty="0"/>
              <a:t>Interaction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8552" y="1605187"/>
            <a:ext cx="8192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Times New Roman"/>
                <a:cs typeface="Times New Roman"/>
              </a:rPr>
              <a:t>What are some other terms that should make you think that moderation might be occurring?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1F86-C39B-4C00-84C9-55FF8169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5115877"/>
          </a:xfrm>
        </p:spPr>
        <p:txBody>
          <a:bodyPr>
            <a:normAutofit/>
          </a:bodyPr>
          <a:lstStyle/>
          <a:p>
            <a:r>
              <a:rPr lang="en-US" dirty="0"/>
              <a:t>You can include covariates in your analysis</a:t>
            </a:r>
          </a:p>
          <a:p>
            <a:endParaRPr lang="en-US" dirty="0"/>
          </a:p>
          <a:p>
            <a:r>
              <a:rPr lang="en-US" dirty="0"/>
              <a:t>Other IVs; continuous or dichotomous</a:t>
            </a:r>
          </a:p>
          <a:p>
            <a:endParaRPr lang="en-US" dirty="0"/>
          </a:p>
          <a:p>
            <a:r>
              <a:rPr lang="en-US" dirty="0"/>
              <a:t>Interpret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  <a:r>
              <a:rPr lang="en-US" dirty="0"/>
              <a:t> as “controlling for other variables in the model”</a:t>
            </a:r>
          </a:p>
          <a:p>
            <a:endParaRPr lang="en-US" dirty="0"/>
          </a:p>
          <a:p>
            <a:r>
              <a:rPr lang="en-US" dirty="0"/>
              <a:t>When graphing, set value of covariates to a meaningful value (typically, the mean or reference group); this will just contribute to the constant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D41D0-F277-4729-889A-8B91216F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2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Interactions on their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115877"/>
          </a:xfrm>
        </p:spPr>
        <p:txBody>
          <a:bodyPr>
            <a:normAutofit/>
          </a:bodyPr>
          <a:lstStyle/>
          <a:p>
            <a:r>
              <a:rPr lang="en-US" dirty="0"/>
              <a:t>MEANINGLESS</a:t>
            </a:r>
          </a:p>
          <a:p>
            <a:endParaRPr lang="en-US" dirty="0"/>
          </a:p>
          <a:p>
            <a:r>
              <a:rPr lang="en-US" dirty="0"/>
              <a:t>Never look at XW without X and W also in the model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30824-3E0E-40BF-BB1D-B0AA460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51</a:t>
            </a:fld>
            <a:endParaRPr lang="en-US"/>
          </a:p>
        </p:txBody>
      </p:sp>
      <p:pic>
        <p:nvPicPr>
          <p:cNvPr id="2050" name="Picture 2" descr="Meaningless - Social Media (1000x1000) - First Christian Church of Decatur">
            <a:extLst>
              <a:ext uri="{FF2B5EF4-FFF2-40B4-BE49-F238E27FC236}">
                <a16:creationId xmlns:a16="http://schemas.microsoft.com/office/drawing/2014/main" id="{242030B0-7EC0-46A4-AACB-B2C18067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01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Higher-Order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9860280" cy="5115877"/>
          </a:xfrm>
        </p:spPr>
        <p:txBody>
          <a:bodyPr>
            <a:normAutofit/>
          </a:bodyPr>
          <a:lstStyle/>
          <a:p>
            <a:r>
              <a:rPr lang="en-US" dirty="0"/>
              <a:t>Can include, e.g., 3-way interactions</a:t>
            </a:r>
          </a:p>
          <a:p>
            <a:r>
              <a:rPr lang="en-US" dirty="0"/>
              <a:t>Make sure to also include all simple effects and 2-way interactions</a:t>
            </a:r>
          </a:p>
          <a:p>
            <a:r>
              <a:rPr lang="en-US" dirty="0"/>
              <a:t>Interpretation:</a:t>
            </a:r>
          </a:p>
          <a:p>
            <a:pPr lvl="1"/>
            <a:r>
              <a:rPr lang="en-US" dirty="0"/>
              <a:t>Beta for 2-way interaction how much W changes the relationship between X and Y when Z = 0</a:t>
            </a:r>
          </a:p>
          <a:p>
            <a:pPr lvl="1"/>
            <a:r>
              <a:rPr lang="en-US" dirty="0"/>
              <a:t>Beta for 3-way interaction is how much W changes the relationship between X and Y with each unit increase of Z (phew!)</a:t>
            </a:r>
          </a:p>
          <a:p>
            <a:pPr lvl="1"/>
            <a:r>
              <a:rPr lang="en-US" dirty="0"/>
              <a:t>Easier to interpret with dummy codes</a:t>
            </a:r>
          </a:p>
          <a:p>
            <a:pPr lvl="1"/>
            <a:r>
              <a:rPr lang="en-US" dirty="0"/>
              <a:t>Make graphs for insight!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B0E50-F93A-409F-8901-7342A368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2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 in Multilevel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Example Formula</a:t>
            </a:r>
          </a:p>
          <a:p>
            <a:r>
              <a:rPr lang="en-US" dirty="0"/>
              <a:t>Grand- vs. Group-Mean Centering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2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in Effects in Multilevel Models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Entered and (generally) interpreted in the same fashion as OLS regression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include all possible combination of fixed effects predictors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1 and Level 1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1 and Level 2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2 and Level 2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Continuous predictors, categorical predictors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Moderation Figures from Andersson et al.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854F-6D41-AC93-2C11-D9FA69E1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00200"/>
            <a:ext cx="5003996" cy="45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Moderation Figures from Andersson et al.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51B57-4C17-2F91-F8B2-F359F4E3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14" y="1828800"/>
            <a:ext cx="71199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1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Moderation Figures from Andersson et al.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1CFE9-1245-AE8B-DD71-35749FAA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57400"/>
            <a:ext cx="900238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00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304800" y="2155307"/>
            <a:ext cx="11734800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Formula (for </a:t>
            </a:r>
            <a:r>
              <a:rPr lang="en-US" dirty="0" err="1"/>
              <a:t>Nurses.sav</a:t>
            </a:r>
            <a:r>
              <a:rPr lang="en-US" dirty="0"/>
              <a:t> example in the tutorial slides this week)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(hospital ID)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 </a:t>
                </a:r>
                <a:r>
                  <a:rPr lang="en-US" sz="2600" dirty="0">
                    <a:solidFill>
                      <a:srgbClr val="000000"/>
                    </a:solidFill>
                  </a:rPr>
                  <a:t>(stress) score for nurse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hospital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  <a:blipFill>
                <a:blip r:embed="rId3"/>
                <a:stretch>
                  <a:fillRect l="-1669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881920" y="2439222"/>
                <a:ext cx="10852879" cy="442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𝑒𝑥𝑝𝑒𝑟𝑖𝑒𝑛𝑐𝑒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𝑒𝑥𝑝𝑒𝑟𝑖𝑒𝑛𝑐𝑒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20" y="2439222"/>
                <a:ext cx="10852879" cy="442493"/>
              </a:xfrm>
              <a:prstGeom prst="rect">
                <a:avLst/>
              </a:prstGeom>
              <a:blipFill>
                <a:blip r:embed="rId4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49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Included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457200" y="2224507"/>
                <a:ext cx="11723081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𝑒𝑥𝑝𝑒𝑟𝑖𝑒𝑛𝑐𝑒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𝑒𝑥𝑝𝑒𝑟𝑖𝑒𝑛𝑐𝑒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24507"/>
                <a:ext cx="11723081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627131" y="2910307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31" y="2910307"/>
                <a:ext cx="2611869" cy="51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C443EEA-3831-10E1-0893-457EC792D067}"/>
              </a:ext>
            </a:extLst>
          </p:cNvPr>
          <p:cNvSpPr/>
          <p:nvPr/>
        </p:nvSpPr>
        <p:spPr>
          <a:xfrm>
            <a:off x="5181600" y="3500786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/>
              <p:nvPr/>
            </p:nvSpPr>
            <p:spPr>
              <a:xfrm>
                <a:off x="549468" y="4281907"/>
                <a:ext cx="10901446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𝑒𝑥𝑝𝑒𝑟𝑖𝑒𝑛𝑐𝑒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𝑒𝑥𝑝𝑒𝑟𝑖𝑒𝑛𝑐𝑒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8" y="4281907"/>
                <a:ext cx="10901446" cy="442493"/>
              </a:xfrm>
              <a:prstGeom prst="rect">
                <a:avLst/>
              </a:prstGeom>
              <a:blipFill>
                <a:blip r:embed="rId5"/>
                <a:stretch>
                  <a:fillRect l="-503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9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Any examples of moderation that apply to YOUR research area?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26210"/>
            <a:ext cx="4303987" cy="32313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BA1F-C4DD-44BB-9685-5B82011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0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Centering in Multilevel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Because data are structured at multiple levels, variables can be centered in multiple ways: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b="1" u="sng" dirty="0"/>
              <a:t>Grand-Mean Centering</a:t>
            </a:r>
            <a:r>
              <a:rPr lang="en-US" dirty="0"/>
              <a:t>: subtracting individual scores from the overall sample mean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b="1" u="sng" dirty="0"/>
              <a:t>Group-Mean Centering</a:t>
            </a:r>
            <a:r>
              <a:rPr lang="en-US" dirty="0"/>
              <a:t>: subtracting individual scores from their respective group/cluster mean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30936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Debated topic about the appropriate use and interpretation of the effect of different centering methods in multilevel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Grand-Mean Centered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14242"/>
            <a:ext cx="993648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Pretty straightforward interpretation: scores are relative to the overall sample average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Intercepts in the model(s) now represent the predicted score on the DV for somebody at average on X1, X2, X3,…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Group-Mean Centered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14242"/>
            <a:ext cx="993648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The predictor(s) now take on the interpretation of </a:t>
            </a:r>
            <a:r>
              <a:rPr lang="en-US" sz="3600" i="1" dirty="0">
                <a:solidFill>
                  <a:schemeClr val="tx1"/>
                </a:solidFill>
                <a:ea typeface="Lucida Grande"/>
              </a:rPr>
              <a:t>relative</a:t>
            </a:r>
            <a:r>
              <a:rPr lang="en-US" sz="3600" dirty="0">
                <a:solidFill>
                  <a:schemeClr val="tx1"/>
                </a:solidFill>
                <a:ea typeface="Lucida Grande"/>
              </a:rPr>
              <a:t> X1, X2, X3…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E.g., relative income for country A, country B, country C,…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4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510" y="179572"/>
            <a:ext cx="10058400" cy="1093909"/>
          </a:xfrm>
        </p:spPr>
        <p:txBody>
          <a:bodyPr>
            <a:normAutofit/>
          </a:bodyPr>
          <a:lstStyle/>
          <a:p>
            <a:r>
              <a:rPr lang="en-US" sz="2400" dirty="0"/>
              <a:t>Figures from Enders &amp; </a:t>
            </a:r>
            <a:r>
              <a:rPr lang="en-US" sz="2400" dirty="0" err="1"/>
              <a:t>Tofighi</a:t>
            </a:r>
            <a:r>
              <a:rPr lang="en-US" sz="2400" dirty="0"/>
              <a:t> (2007)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688A5-F48F-EF77-FA1D-2E168883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8296"/>
            <a:ext cx="2848881" cy="588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CF8C5-9B79-5957-32CA-E0CE2746F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081" y="304800"/>
            <a:ext cx="2971800" cy="58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4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3423"/>
            <a:ext cx="7970520" cy="1093909"/>
          </a:xfrm>
        </p:spPr>
        <p:txBody>
          <a:bodyPr>
            <a:normAutofit/>
          </a:bodyPr>
          <a:lstStyle/>
          <a:p>
            <a:r>
              <a:rPr lang="en-US" sz="2400" dirty="0"/>
              <a:t>Figures from Enders &amp; </a:t>
            </a:r>
            <a:r>
              <a:rPr lang="en-US" sz="2400" dirty="0" err="1"/>
              <a:t>Tofighi</a:t>
            </a:r>
            <a:r>
              <a:rPr lang="en-US" sz="2400" dirty="0"/>
              <a:t> (2007)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1A4CD-894A-26F8-D518-EC35FEF0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3734321" cy="335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24E19-2B1D-0C01-C8A0-22B32134A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670052"/>
            <a:ext cx="3169920" cy="60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6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058400" cy="1093909"/>
          </a:xfrm>
        </p:spPr>
        <p:txBody>
          <a:bodyPr>
            <a:normAutofit/>
          </a:bodyPr>
          <a:lstStyle/>
          <a:p>
            <a:r>
              <a:rPr lang="en-US" dirty="0"/>
              <a:t>Figures from Enders &amp; </a:t>
            </a:r>
            <a:r>
              <a:rPr lang="en-US" dirty="0" err="1"/>
              <a:t>Tofighi</a:t>
            </a:r>
            <a:r>
              <a:rPr lang="en-US" dirty="0"/>
              <a:t> (2007)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24DC9-D82E-26A0-9383-C6CF4A06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2" y="1752600"/>
            <a:ext cx="784969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132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Enders &amp; </a:t>
            </a:r>
            <a:r>
              <a:rPr lang="en-US" dirty="0" err="1"/>
              <a:t>Tofighi</a:t>
            </a:r>
            <a:r>
              <a:rPr lang="en-US" dirty="0"/>
              <a:t> (2007)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14242"/>
            <a:ext cx="993648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Group-Mean Centering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Most appropriate when substantive research questions involve Level 1 predictor(s)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Grand-Mean Centering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Most appropriate when substantive research questions involve Level 2 effects and Level 1 variables are simply control variables in the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4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Recommendations (Newsom, 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108A2-A63B-A6D0-32C5-2579705A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94F5C-13DE-B2A5-2B76-CD7507DF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" y="1828800"/>
            <a:ext cx="11485880" cy="40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8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Perspectives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108A2-A63B-A6D0-32C5-2579705A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37E70-939E-7473-2EBF-8D8B37D5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3088"/>
            <a:ext cx="7171166" cy="62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2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Longitudinal Modeling in Multilevel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Longitudinal Modeling in R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Ntoumanis (2014), Wang &amp; Maxwell (2015)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Homework #2 Due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When can you look at moderation in a regression analysis? (i.e., what </a:t>
            </a:r>
            <a:r>
              <a:rPr lang="en-US" b="1" i="1" dirty="0">
                <a:solidFill>
                  <a:srgbClr val="0000FF"/>
                </a:solidFill>
              </a:rPr>
              <a:t>combination</a:t>
            </a:r>
            <a:r>
              <a:rPr lang="en-US" i="1" dirty="0">
                <a:solidFill>
                  <a:srgbClr val="0000FF"/>
                </a:solidFill>
              </a:rPr>
              <a:t> of variables do you need?)</a:t>
            </a:r>
          </a:p>
          <a:p>
            <a:pPr lvl="1"/>
            <a:r>
              <a:rPr lang="en-US" dirty="0"/>
              <a:t>DV: continuous</a:t>
            </a:r>
          </a:p>
          <a:p>
            <a:pPr lvl="1"/>
            <a:r>
              <a:rPr lang="en-US" dirty="0"/>
              <a:t>IVs: 2+</a:t>
            </a:r>
          </a:p>
          <a:p>
            <a:pPr lvl="2"/>
            <a:r>
              <a:rPr lang="en-US" dirty="0"/>
              <a:t>Continuous</a:t>
            </a:r>
          </a:p>
          <a:p>
            <a:pPr lvl="2"/>
            <a:r>
              <a:rPr lang="en-US" dirty="0"/>
              <a:t>Dichotomous</a:t>
            </a:r>
          </a:p>
          <a:p>
            <a:pPr lvl="2"/>
            <a:r>
              <a:rPr lang="en-US" dirty="0"/>
              <a:t>3+-level categorical recoded as dummy codes</a:t>
            </a:r>
          </a:p>
          <a:p>
            <a:pPr lvl="3"/>
            <a:r>
              <a:rPr lang="en-US" dirty="0"/>
              <a:t>i.e., same exact combination as multiple linear regression</a:t>
            </a:r>
          </a:p>
          <a:p>
            <a:pPr lvl="1"/>
            <a:r>
              <a:rPr lang="en-US" b="1" dirty="0"/>
              <a:t>Moderation </a:t>
            </a:r>
            <a:r>
              <a:rPr lang="en-US" dirty="0"/>
              <a:t>can be looked at with ANY combination of 2 (or more) of the IVs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CD3F2-2756-471B-A928-BD30828B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i="1" dirty="0"/>
              <a:t>Same equation, just with an additional term…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Here’s a regression equation with 2 variables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67290" y="3771804"/>
            <a:ext cx="4444531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35883" y="3466870"/>
            <a:ext cx="7696508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BBAE8-C047-4E9B-A2F6-0EDF6BDF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i="1" dirty="0"/>
              <a:t>Same equation, just with an additional term…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Let’s name one variable X (the “independent variable” and the other W (the “moderator”)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67290" y="4214416"/>
            <a:ext cx="4444531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35883" y="3909482"/>
            <a:ext cx="7696508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W</a:t>
            </a: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81401-A164-4883-9FFB-C76D1D4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2865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9749</TotalTime>
  <Words>3095</Words>
  <Application>Microsoft Macintosh PowerPoint</Application>
  <PresentationFormat>Widescreen</PresentationFormat>
  <Paragraphs>559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Times New Roman</vt:lpstr>
      <vt:lpstr>Wingdings</vt:lpstr>
      <vt:lpstr>MKT7488_Fall_2013</vt:lpstr>
      <vt:lpstr>PSYC 741 Hierarchical Linear Modeling</vt:lpstr>
      <vt:lpstr>Overview of Today’s Class</vt:lpstr>
      <vt:lpstr>Review of Moderation in Regression Models</vt:lpstr>
      <vt:lpstr>Moderation: Definition and Terms</vt:lpstr>
      <vt:lpstr>Moderation: Definition and Terms</vt:lpstr>
      <vt:lpstr>Think of an Example</vt:lpstr>
      <vt:lpstr>Moderation in Regression</vt:lpstr>
      <vt:lpstr>Moderation in Regression</vt:lpstr>
      <vt:lpstr>Moderation in Regression</vt:lpstr>
      <vt:lpstr>Moderation in Regression</vt:lpstr>
      <vt:lpstr>survey.sav data</vt:lpstr>
      <vt:lpstr>survey.sav data</vt:lpstr>
      <vt:lpstr>Moderation Example: Output</vt:lpstr>
      <vt:lpstr>Moderation Example: Output</vt:lpstr>
      <vt:lpstr>Moderation Example: Output</vt:lpstr>
      <vt:lpstr>What do B1, B2, and B3 mean?</vt:lpstr>
      <vt:lpstr>Let’s rewrite our equation in terms of X</vt:lpstr>
      <vt:lpstr>Let’s rewrite our equation in terms of X</vt:lpstr>
      <vt:lpstr>Let’s rewrite our equation in terms of X</vt:lpstr>
      <vt:lpstr>Let’s rewrite our equation in terms of X</vt:lpstr>
      <vt:lpstr>Summary of general principles</vt:lpstr>
      <vt:lpstr>Dichotomous (X) + Dichotomous (W)</vt:lpstr>
      <vt:lpstr>Dichotomous (X) + Dichotomous (W)</vt:lpstr>
      <vt:lpstr>Continuous (X) + Dichotomous (W)</vt:lpstr>
      <vt:lpstr>Class Example</vt:lpstr>
      <vt:lpstr>Class Example</vt:lpstr>
      <vt:lpstr>Class Example</vt:lpstr>
      <vt:lpstr>Dichotomous (X) + Continuous (W)</vt:lpstr>
      <vt:lpstr>Class Example</vt:lpstr>
      <vt:lpstr>Continuous Moderators</vt:lpstr>
      <vt:lpstr>Continuous Moderators</vt:lpstr>
      <vt:lpstr>How to make W=0 meaningful?</vt:lpstr>
      <vt:lpstr>Back to our Example: Centering</vt:lpstr>
      <vt:lpstr>Dichotomous (X) + Continuous (W)</vt:lpstr>
      <vt:lpstr>Continuous (X) + Continuous (W)</vt:lpstr>
      <vt:lpstr>Continuous (X1) + Continuous (X2)</vt:lpstr>
      <vt:lpstr>Bottom line on Centering</vt:lpstr>
      <vt:lpstr>Have you heard anything else about centering?</vt:lpstr>
      <vt:lpstr>Have you heard anything else about centering?</vt:lpstr>
      <vt:lpstr>Graph your Interaction</vt:lpstr>
      <vt:lpstr>How to graph</vt:lpstr>
      <vt:lpstr>Graphing</vt:lpstr>
      <vt:lpstr>Graphing</vt:lpstr>
      <vt:lpstr>Graphing</vt:lpstr>
      <vt:lpstr>Wait, is that it?!</vt:lpstr>
      <vt:lpstr>Simple Slope Approach</vt:lpstr>
      <vt:lpstr>Floodlight approach (for continuous W)</vt:lpstr>
      <vt:lpstr>PROCESS Macro in SPSS Output</vt:lpstr>
      <vt:lpstr>PROCESS Macro in SPSS Output</vt:lpstr>
      <vt:lpstr>Covariates</vt:lpstr>
      <vt:lpstr>Interactions on their own</vt:lpstr>
      <vt:lpstr>Higher-Order Interactions</vt:lpstr>
      <vt:lpstr>Interaction Effects in Multilevel Models</vt:lpstr>
      <vt:lpstr>Interaction in Effects in Multilevel Models (Overview)</vt:lpstr>
      <vt:lpstr>Moderation Figures from Andersson et al. (2014)</vt:lpstr>
      <vt:lpstr>Moderation Figures from Andersson et al. (2014)</vt:lpstr>
      <vt:lpstr>Moderation Figures from Andersson et al. (2014)</vt:lpstr>
      <vt:lpstr>Example Formula (for Nurses.sav example in the tutorial slides this week)</vt:lpstr>
      <vt:lpstr>Random Intercept Included</vt:lpstr>
      <vt:lpstr>Centering in Multilevel Models</vt:lpstr>
      <vt:lpstr>Grand-Mean Centered Variables</vt:lpstr>
      <vt:lpstr>Group-Mean Centered Variables</vt:lpstr>
      <vt:lpstr>Figures from Enders &amp; Tofighi (2007)</vt:lpstr>
      <vt:lpstr>Figures from Enders &amp; Tofighi (2007)</vt:lpstr>
      <vt:lpstr>Figures from Enders &amp; Tofighi (2007)</vt:lpstr>
      <vt:lpstr>Enders &amp; Tofighi (2007) Recommendations</vt:lpstr>
      <vt:lpstr>Other Recommendations (Newsom, 2017)</vt:lpstr>
      <vt:lpstr>Other Perspectives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161</cp:revision>
  <cp:lastPrinted>2013-07-30T16:22:07Z</cp:lastPrinted>
  <dcterms:created xsi:type="dcterms:W3CDTF">2005-07-28T19:28:11Z</dcterms:created>
  <dcterms:modified xsi:type="dcterms:W3CDTF">2025-02-24T18:08:39Z</dcterms:modified>
</cp:coreProperties>
</file>