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d47b377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d47b377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8d47b37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8d47b37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d47b377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d47b377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d47b37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d47b37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d47b377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d47b377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8d47b377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8d47b377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d47b377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8d47b377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Behaviour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9149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Accelerometer data can provide valuable insights into how animals behave, offering applications in various fields.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3914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Today, we will see how to test the hypothesis: "Accelerometer data affects animal behavior."</a:t>
            </a:r>
            <a:endParaRPr sz="166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39149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Accelerometer data is the measurement of acceleration along various axes (X, Y, Z) and is used extensively in human and animal monitoring.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3914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Understanding animal behavior is crucial for wildlife conservation, agriculture, pet care, and more.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3914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6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Accelerometer data has the potential to revolutionize the study of animal behavior.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Hypothesis: "Accelerometer data affects animal behavior."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hypothesis is significant because it explores the potential relationship between sensor data and animal actions.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aim to determine whether accelerometer data can provide valuable insights into animal behavior.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was collected using accelerometer sensors placed on animals.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Sensors recorded movements, orientation, and acceleration data.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66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Our study includes various animal types, such as wildlife, livestock, and pets.</a:t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66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various analysis measures to study the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Boxplot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725" y="2380000"/>
            <a:ext cx="4224775" cy="26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032075" y="2874375"/>
            <a:ext cx="1663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 shows that majority of the data points are not along with central tendency whic shows data is not normally distributed.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Pairplot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00" y="1460775"/>
            <a:ext cx="3284325" cy="32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075475" y="2642875"/>
            <a:ext cx="20979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Its shows that features are not much related to each other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Heatmap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325" y="1716900"/>
            <a:ext cx="4815525" cy="3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