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d47b377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8d47b377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d47b377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d47b377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d47b37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d47b37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d47b377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d47b377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d47b37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d47b37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hypothesis test, ihave created a column hour which is derived from the timestamp column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c532d9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c532d9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7c532d9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7c532d9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d47b377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8d47b37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8d47b37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8d47b37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Behaviour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&amp;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Heatmap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325" y="1716900"/>
            <a:ext cx="4815525" cy="3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9149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can provide valuable insights into how animals behave, offering applications in various fields.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Today, we will see how to test the hypothesis: "Accelerometer data affects animal behavior."</a:t>
            </a:r>
            <a:endParaRPr sz="1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9149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is the measurement of acceleration along various axes (X, Y, Z) and is used extensively in human and animal monitoring.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Understanding animal behavior is crucial for wildlife conservation, agriculture, pet care, and more.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has the potential to revolutionize the study of animal behavior.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76550"/>
            <a:ext cx="7688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76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76621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Based on the scatter </a:t>
            </a: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plotting</a:t>
            </a: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between time and </a:t>
            </a: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average</a:t>
            </a: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accelerometer data. It observed that there is significant high value in activity along Y axis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6621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confirm that, doing a hypothesis test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76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76621"/>
              <a:buFont typeface="Roboto"/>
              <a:buChar char="●"/>
            </a:pPr>
            <a:r>
              <a:rPr b="1"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Hypothesis:</a:t>
            </a: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There is a significant difference in 'y' axis activity between daytime and nighttime.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6621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hypothesis is significant because it explores the potential relationship between hours and its activity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6621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aim to determine whether accelerometer data can provide valuable insights into animal behavior.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Performed the hypothesis using ztest, finally it concluded There is a significant difference in 'y' axis activity between daytime and nighttime.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7634825" cy="32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82625" y="11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2625" y="1720950"/>
            <a:ext cx="76887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has been derived from the existing data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Hour:   derived the hour from timestamp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Rms: root mean square calculated from x, y and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/>
              <a:t>rms=sqrt((x**2+y**2+z**2)/3)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Absolute rms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Cluster:  this column is created after performing KMeans algorithm to the data taken x,y, z and hour features.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 clusters has been formed as follows: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0: eating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standing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remuneration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others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various analysis measures to study the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Boxplot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725" y="2380000"/>
            <a:ext cx="4224775" cy="26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032075" y="2874375"/>
            <a:ext cx="1663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 shows that majority of the data points are not along with central tendency whic shows data is not normally distributed.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Pairplot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00" y="1460775"/>
            <a:ext cx="3284325" cy="32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075475" y="2642875"/>
            <a:ext cx="20979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Its shows that features are not much related to each 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