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82" autoAdjust="0"/>
    <p:restoredTop sz="94660"/>
  </p:normalViewPr>
  <p:slideViewPr>
    <p:cSldViewPr snapToGrid="0">
      <p:cViewPr varScale="1">
        <p:scale>
          <a:sx n="71" d="100"/>
          <a:sy n="71" d="100"/>
        </p:scale>
        <p:origin x="300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pei601\Documents\GitHub\123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pei601\Documents\GitHub\123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pei601\Documents\GitHub\123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pei601\Documents\GitHub\123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pei601\Documents\GitHub\123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erry.pei\Desktop\test\1230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erry.pei\Desktop\test\1230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erry.pei\Desktop\test\1230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2011 Population by Age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86314677240421"/>
          <c:y val="0.15694004593197994"/>
          <c:w val="0.61291579176895172"/>
          <c:h val="0.73480698698383673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C5B-4C17-B531-BDF0A5B873A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C5B-4C17-B531-BDF0A5B873A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C5B-4C17-B531-BDF0A5B873A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C5B-4C17-B531-BDF0A5B873A0}"/>
              </c:ext>
            </c:extLst>
          </c:dPt>
          <c:dPt>
            <c:idx val="4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6C5B-4C17-B531-BDF0A5B873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Sheet1!$B$12:$B$16</c:f>
              <c:strCache>
                <c:ptCount val="5"/>
                <c:pt idx="0">
                  <c:v>0-19</c:v>
                </c:pt>
                <c:pt idx="1">
                  <c:v>20-39</c:v>
                </c:pt>
                <c:pt idx="2">
                  <c:v>40-59</c:v>
                </c:pt>
                <c:pt idx="3">
                  <c:v>60-79</c:v>
                </c:pt>
                <c:pt idx="4">
                  <c:v>80+</c:v>
                </c:pt>
              </c:strCache>
            </c:strRef>
          </c:cat>
          <c:val>
            <c:numRef>
              <c:f>Sheet1!$C$12:$C$16</c:f>
              <c:numCache>
                <c:formatCode>0%</c:formatCode>
                <c:ptCount val="5"/>
                <c:pt idx="0">
                  <c:v>0.25672160386096043</c:v>
                </c:pt>
                <c:pt idx="1">
                  <c:v>0.27166539190942829</c:v>
                </c:pt>
                <c:pt idx="2">
                  <c:v>0.26794823738731194</c:v>
                </c:pt>
                <c:pt idx="3">
                  <c:v>0.16167251426313853</c:v>
                </c:pt>
                <c:pt idx="4">
                  <c:v>4.1992252579160831E-2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6C5B-4C17-B531-BDF0A5B873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8700127351946758"/>
          <c:y val="0.16472586759988334"/>
          <c:w val="0.62394558525166854"/>
          <c:h val="0.73172790901137363"/>
        </c:manualLayout>
      </c:layout>
      <c:pieChart>
        <c:varyColors val="1"/>
        <c:ser>
          <c:idx val="0"/>
          <c:order val="0"/>
          <c:tx>
            <c:strRef>
              <c:f>Sheet1!$K$10:$K$11</c:f>
              <c:strCache>
                <c:ptCount val="2"/>
                <c:pt idx="0">
                  <c:v>2016</c:v>
                </c:pt>
                <c:pt idx="1">
                  <c:v>population by 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418-4364-AA1E-7FE6C039E91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418-4364-AA1E-7FE6C039E91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418-4364-AA1E-7FE6C039E91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418-4364-AA1E-7FE6C039E916}"/>
              </c:ext>
            </c:extLst>
          </c:dPt>
          <c:dPt>
            <c:idx val="4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418-4364-AA1E-7FE6C039E91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Sheet1!$J$12:$J$16</c:f>
              <c:strCache>
                <c:ptCount val="5"/>
                <c:pt idx="0">
                  <c:v>0-19</c:v>
                </c:pt>
                <c:pt idx="1">
                  <c:v>20-39</c:v>
                </c:pt>
                <c:pt idx="2">
                  <c:v>40-59</c:v>
                </c:pt>
                <c:pt idx="3">
                  <c:v>60-79</c:v>
                </c:pt>
                <c:pt idx="4">
                  <c:v>80+</c:v>
                </c:pt>
              </c:strCache>
            </c:strRef>
          </c:cat>
          <c:val>
            <c:numRef>
              <c:f>Sheet1!$K$12:$K$16</c:f>
              <c:numCache>
                <c:formatCode>0%</c:formatCode>
                <c:ptCount val="5"/>
                <c:pt idx="0">
                  <c:v>0.24627719164858963</c:v>
                </c:pt>
                <c:pt idx="1">
                  <c:v>0.27603788941891577</c:v>
                </c:pt>
                <c:pt idx="2">
                  <c:v>0.26217423537251466</c:v>
                </c:pt>
                <c:pt idx="3">
                  <c:v>0.17570626092399366</c:v>
                </c:pt>
                <c:pt idx="4">
                  <c:v>3.9804422635986297E-2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7418-4364-AA1E-7FE6C039E9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Population</a:t>
            </a:r>
            <a:r>
              <a:rPr lang="en-US" altLang="zh-CN" baseline="0"/>
              <a:t> by Age</a:t>
            </a:r>
            <a:endParaRPr lang="zh-CN" altLang="en-US"/>
          </a:p>
        </c:rich>
      </c:tx>
      <c:layout>
        <c:manualLayout>
          <c:xMode val="edge"/>
          <c:yMode val="edge"/>
          <c:x val="0.3957678413556921"/>
          <c:y val="7.4164777969772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Sheet1!$D$27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Sheet1!$B$28:$C$37</c:f>
              <c:multiLvlStrCache>
                <c:ptCount val="10"/>
                <c:lvl>
                  <c:pt idx="0">
                    <c:v>2011</c:v>
                  </c:pt>
                  <c:pt idx="1">
                    <c:v>2016</c:v>
                  </c:pt>
                  <c:pt idx="2">
                    <c:v>2011</c:v>
                  </c:pt>
                  <c:pt idx="3">
                    <c:v>2016</c:v>
                  </c:pt>
                  <c:pt idx="4">
                    <c:v>2011</c:v>
                  </c:pt>
                  <c:pt idx="5">
                    <c:v>2016</c:v>
                  </c:pt>
                  <c:pt idx="6">
                    <c:v>2011</c:v>
                  </c:pt>
                  <c:pt idx="7">
                    <c:v>2016</c:v>
                  </c:pt>
                  <c:pt idx="8">
                    <c:v>2011</c:v>
                  </c:pt>
                  <c:pt idx="9">
                    <c:v>2016</c:v>
                  </c:pt>
                </c:lvl>
                <c:lvl>
                  <c:pt idx="0">
                    <c:v>0-19</c:v>
                  </c:pt>
                  <c:pt idx="2">
                    <c:v>20-39</c:v>
                  </c:pt>
                  <c:pt idx="4">
                    <c:v>40-59</c:v>
                  </c:pt>
                  <c:pt idx="6">
                    <c:v>60-79</c:v>
                  </c:pt>
                  <c:pt idx="8">
                    <c:v>80+</c:v>
                  </c:pt>
                </c:lvl>
              </c:multiLvlStrCache>
            </c:multiLvlStrRef>
          </c:cat>
          <c:val>
            <c:numRef>
              <c:f>Sheet1!$D$28:$D$37</c:f>
              <c:numCache>
                <c:formatCode>General</c:formatCode>
                <c:ptCount val="10"/>
                <c:pt idx="0">
                  <c:v>912796</c:v>
                </c:pt>
                <c:pt idx="1">
                  <c:v>940381</c:v>
                </c:pt>
                <c:pt idx="2">
                  <c:v>930164</c:v>
                </c:pt>
                <c:pt idx="3">
                  <c:v>1020686</c:v>
                </c:pt>
                <c:pt idx="4">
                  <c:v>908201</c:v>
                </c:pt>
                <c:pt idx="5">
                  <c:v>954446</c:v>
                </c:pt>
                <c:pt idx="6">
                  <c:v>545156</c:v>
                </c:pt>
                <c:pt idx="7">
                  <c:v>633408</c:v>
                </c:pt>
                <c:pt idx="8">
                  <c:v>112562</c:v>
                </c:pt>
                <c:pt idx="9">
                  <c:v>117409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CE8-410C-8172-4E68007FFC7D}"/>
            </c:ext>
          </c:extLst>
        </c:ser>
        <c:ser>
          <c:idx val="1"/>
          <c:order val="1"/>
          <c:tx>
            <c:strRef>
              <c:f>Sheet1!$E$27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Sheet1!$B$28:$C$37</c:f>
              <c:multiLvlStrCache>
                <c:ptCount val="10"/>
                <c:lvl>
                  <c:pt idx="0">
                    <c:v>2011</c:v>
                  </c:pt>
                  <c:pt idx="1">
                    <c:v>2016</c:v>
                  </c:pt>
                  <c:pt idx="2">
                    <c:v>2011</c:v>
                  </c:pt>
                  <c:pt idx="3">
                    <c:v>2016</c:v>
                  </c:pt>
                  <c:pt idx="4">
                    <c:v>2011</c:v>
                  </c:pt>
                  <c:pt idx="5">
                    <c:v>2016</c:v>
                  </c:pt>
                  <c:pt idx="6">
                    <c:v>2011</c:v>
                  </c:pt>
                  <c:pt idx="7">
                    <c:v>2016</c:v>
                  </c:pt>
                  <c:pt idx="8">
                    <c:v>2011</c:v>
                  </c:pt>
                  <c:pt idx="9">
                    <c:v>2016</c:v>
                  </c:pt>
                </c:lvl>
                <c:lvl>
                  <c:pt idx="0">
                    <c:v>0-19</c:v>
                  </c:pt>
                  <c:pt idx="2">
                    <c:v>20-39</c:v>
                  </c:pt>
                  <c:pt idx="4">
                    <c:v>40-59</c:v>
                  </c:pt>
                  <c:pt idx="6">
                    <c:v>60-79</c:v>
                  </c:pt>
                  <c:pt idx="8">
                    <c:v>80+</c:v>
                  </c:pt>
                </c:lvl>
              </c:multiLvlStrCache>
            </c:multiLvlStrRef>
          </c:cat>
          <c:val>
            <c:numRef>
              <c:f>Sheet1!$E$28:$E$37</c:f>
              <c:numCache>
                <c:formatCode>General</c:formatCode>
                <c:ptCount val="10"/>
                <c:pt idx="0">
                  <c:v>863116</c:v>
                </c:pt>
                <c:pt idx="1">
                  <c:v>892355</c:v>
                </c:pt>
                <c:pt idx="2">
                  <c:v>949124</c:v>
                </c:pt>
                <c:pt idx="3">
                  <c:v>1033522</c:v>
                </c:pt>
                <c:pt idx="4">
                  <c:v>945373</c:v>
                </c:pt>
                <c:pt idx="5">
                  <c:v>996592</c:v>
                </c:pt>
                <c:pt idx="6">
                  <c:v>573239</c:v>
                </c:pt>
                <c:pt idx="7">
                  <c:v>674156</c:v>
                </c:pt>
                <c:pt idx="8">
                  <c:v>177926</c:v>
                </c:pt>
                <c:pt idx="9">
                  <c:v>178806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CE8-410C-8172-4E68007FF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5820528"/>
        <c:axId val="315820920"/>
      </c:barChar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820528"/>
        <c:axId val="315820920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Sheet1!$F$27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multiLvlStrRef>
                    <c:extLst xmlns:c16r2="http://schemas.microsoft.com/office/drawing/2015/06/chart">
                      <c:ext uri="{02D57815-91ED-43cb-92C2-25804820EDAC}">
                        <c15:formulaRef>
                          <c15:sqref>Sheet1!$B$28:$C$37</c15:sqref>
                        </c15:formulaRef>
                      </c:ext>
                    </c:extLst>
                    <c:multiLvlStrCache>
                      <c:ptCount val="10"/>
                      <c:lvl>
                        <c:pt idx="0">
                          <c:v>2011</c:v>
                        </c:pt>
                        <c:pt idx="1">
                          <c:v>2016</c:v>
                        </c:pt>
                        <c:pt idx="2">
                          <c:v>2011</c:v>
                        </c:pt>
                        <c:pt idx="3">
                          <c:v>2016</c:v>
                        </c:pt>
                        <c:pt idx="4">
                          <c:v>2011</c:v>
                        </c:pt>
                        <c:pt idx="5">
                          <c:v>2016</c:v>
                        </c:pt>
                        <c:pt idx="6">
                          <c:v>2011</c:v>
                        </c:pt>
                        <c:pt idx="7">
                          <c:v>2016</c:v>
                        </c:pt>
                        <c:pt idx="8">
                          <c:v>2011</c:v>
                        </c:pt>
                        <c:pt idx="9">
                          <c:v>2016</c:v>
                        </c:pt>
                      </c:lvl>
                      <c:lvl>
                        <c:pt idx="0">
                          <c:v>0-19</c:v>
                        </c:pt>
                        <c:pt idx="2">
                          <c:v>20-39</c:v>
                        </c:pt>
                        <c:pt idx="4">
                          <c:v>40-59</c:v>
                        </c:pt>
                        <c:pt idx="6">
                          <c:v>60-79</c:v>
                        </c:pt>
                        <c:pt idx="8">
                          <c:v>80+</c:v>
                        </c:pt>
                      </c:lvl>
                    </c:multiLvlStrCache>
                  </c:multiLvl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Sheet1!$F$29:$F$37</c15:sqref>
                        </c15:formulaRef>
                      </c:ext>
                    </c:extLst>
                    <c:numCache>
                      <c:formatCode>General</c:formatCode>
                      <c:ptCount val="9"/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ECE8-410C-8172-4E68007FFC7D}"/>
                  </c:ext>
                </c:extLst>
              </c15:ser>
            </c15:filteredLineSeries>
          </c:ext>
        </c:extLst>
      </c:lineChart>
      <c:catAx>
        <c:axId val="31582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820920"/>
        <c:crosses val="autoZero"/>
        <c:auto val="1"/>
        <c:lblAlgn val="ctr"/>
        <c:lblOffset val="100"/>
        <c:noMultiLvlLbl val="0"/>
      </c:catAx>
      <c:valAx>
        <c:axId val="315820920"/>
        <c:scaling>
          <c:orientation val="minMax"/>
        </c:scaling>
        <c:delete val="0"/>
        <c:axPos val="l"/>
        <c:numFmt formatCode="#,##0_);[Red]\(#,##0\)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82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1903520167164156"/>
          <c:y val="0.12265680413415746"/>
          <c:w val="0.60896835444446185"/>
          <c:h val="0.82962579015877236"/>
        </c:manualLayout>
      </c:layout>
      <c:pieChart>
        <c:varyColors val="1"/>
        <c:ser>
          <c:idx val="0"/>
          <c:order val="0"/>
          <c:tx>
            <c:strRef>
              <c:f>Sheet2!$B$30</c:f>
              <c:strCache>
                <c:ptCount val="1"/>
                <c:pt idx="0">
                  <c:v>2011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7F7-4F08-9A7D-48175D1DF63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7F7-4F08-9A7D-48175D1DF633}"/>
              </c:ext>
            </c:extLst>
          </c:dPt>
          <c:dLbls>
            <c:dLbl>
              <c:idx val="0"/>
              <c:layout>
                <c:manualLayout>
                  <c:x val="-0.20131056291715946"/>
                  <c:y val="-1.9127169354414165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7F7-4F08-9A7D-48175D1DF63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9473041315216255"/>
                  <c:y val="-2.566679967437272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7F7-4F08-9A7D-48175D1DF63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Sheet2!$C$29:$D$29</c:f>
              <c:strCache>
                <c:ptCount val="2"/>
                <c:pt idx="0">
                  <c:v>M</c:v>
                </c:pt>
                <c:pt idx="1">
                  <c:v>F</c:v>
                </c:pt>
              </c:strCache>
            </c:strRef>
          </c:cat>
          <c:val>
            <c:numRef>
              <c:f>Sheet2!$C$30:$D$30</c:f>
              <c:numCache>
                <c:formatCode>General</c:formatCode>
                <c:ptCount val="2"/>
                <c:pt idx="0">
                  <c:v>3408879</c:v>
                </c:pt>
                <c:pt idx="1">
                  <c:v>3508778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7F7-4F08-9A7D-48175D1DF6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422320830680043"/>
          <c:y val="0.88134971494054615"/>
          <c:w val="0.18471238403509915"/>
          <c:h val="0.11688390308923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7950458841841391"/>
          <c:y val="0.15673600863023504"/>
          <c:w val="0.63329099101789021"/>
          <c:h val="0.74121222135489373"/>
        </c:manualLayout>
      </c:layout>
      <c:pieChart>
        <c:varyColors val="1"/>
        <c:ser>
          <c:idx val="0"/>
          <c:order val="0"/>
          <c:tx>
            <c:strRef>
              <c:f>Sheet2!$B$32</c:f>
              <c:strCache>
                <c:ptCount val="1"/>
                <c:pt idx="0">
                  <c:v>2016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453-4AC3-83D3-61FC186BF5D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453-4AC3-83D3-61FC186BF5DF}"/>
              </c:ext>
            </c:extLst>
          </c:dPt>
          <c:dLbls>
            <c:dLbl>
              <c:idx val="0"/>
              <c:layout>
                <c:manualLayout>
                  <c:x val="-0.18916386151531397"/>
                  <c:y val="3.75969809371326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A453-4AC3-83D3-61FC186BF5D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984393600490193"/>
                  <c:y val="3.745605588381090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A453-4AC3-83D3-61FC186BF5D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Sheet2!$C$31:$D$31</c:f>
              <c:strCache>
                <c:ptCount val="2"/>
                <c:pt idx="0">
                  <c:v>M</c:v>
                </c:pt>
                <c:pt idx="1">
                  <c:v>F</c:v>
                </c:pt>
              </c:strCache>
            </c:strRef>
          </c:cat>
          <c:val>
            <c:numRef>
              <c:f>Sheet2!$C$32:$D$32</c:f>
              <c:numCache>
                <c:formatCode>General</c:formatCode>
                <c:ptCount val="2"/>
                <c:pt idx="0">
                  <c:v>3666330</c:v>
                </c:pt>
                <c:pt idx="1">
                  <c:v>3775431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453-4AC3-83D3-61FC186BF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578371207370613"/>
          <c:y val="0.8884489000309288"/>
          <c:w val="0.23879882201505914"/>
          <c:h val="0.111551099969071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Male by Age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2011-M%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Sheet2!$B$2:$B$6</c:f>
              <c:strCache>
                <c:ptCount val="5"/>
                <c:pt idx="0">
                  <c:v>0-19</c:v>
                </c:pt>
                <c:pt idx="1">
                  <c:v>20-39</c:v>
                </c:pt>
                <c:pt idx="2">
                  <c:v>40-59</c:v>
                </c:pt>
                <c:pt idx="3">
                  <c:v>60-79</c:v>
                </c:pt>
                <c:pt idx="4">
                  <c:v>80+</c:v>
                </c:pt>
              </c:strCache>
            </c:strRef>
          </c:cat>
          <c:val>
            <c:numRef>
              <c:f>Sheet2!$C$2:$C$6</c:f>
              <c:numCache>
                <c:formatCode>0%</c:formatCode>
                <c:ptCount val="5"/>
                <c:pt idx="0">
                  <c:v>0.51398717954493245</c:v>
                </c:pt>
                <c:pt idx="1">
                  <c:v>0.49495553635206524</c:v>
                </c:pt>
                <c:pt idx="2">
                  <c:v>0.48997288481603646</c:v>
                </c:pt>
                <c:pt idx="3">
                  <c:v>0.48744495460011894</c:v>
                </c:pt>
                <c:pt idx="4">
                  <c:v>0.38749277078571231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AFC-4C09-B21F-DA2B712F6373}"/>
            </c:ext>
          </c:extLst>
        </c:ser>
        <c:ser>
          <c:idx val="1"/>
          <c:order val="1"/>
          <c:tx>
            <c:strRef>
              <c:f>Sheet2!$D$1</c:f>
              <c:strCache>
                <c:ptCount val="1"/>
                <c:pt idx="0">
                  <c:v>2016-M%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Sheet2!$B$2:$B$6</c:f>
              <c:strCache>
                <c:ptCount val="5"/>
                <c:pt idx="0">
                  <c:v>0-19</c:v>
                </c:pt>
                <c:pt idx="1">
                  <c:v>20-39</c:v>
                </c:pt>
                <c:pt idx="2">
                  <c:v>40-59</c:v>
                </c:pt>
                <c:pt idx="3">
                  <c:v>60-79</c:v>
                </c:pt>
                <c:pt idx="4">
                  <c:v>80+</c:v>
                </c:pt>
              </c:strCache>
            </c:strRef>
          </c:cat>
          <c:val>
            <c:numRef>
              <c:f>Sheet2!$D$2:$D$6</c:f>
              <c:numCache>
                <c:formatCode>0%</c:formatCode>
                <c:ptCount val="5"/>
                <c:pt idx="0">
                  <c:v>0.51310226895744937</c:v>
                </c:pt>
                <c:pt idx="1">
                  <c:v>0.49687568152786865</c:v>
                </c:pt>
                <c:pt idx="2">
                  <c:v>0.48919908274467233</c:v>
                </c:pt>
                <c:pt idx="3">
                  <c:v>0.48441835351845108</c:v>
                </c:pt>
                <c:pt idx="4">
                  <c:v>0.39636412740745741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AFC-4C09-B21F-DA2B712F63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503528"/>
        <c:axId val="526503920"/>
      </c:lineChart>
      <c:catAx>
        <c:axId val="526503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503920"/>
        <c:crosses val="autoZero"/>
        <c:auto val="1"/>
        <c:lblAlgn val="ctr"/>
        <c:lblOffset val="100"/>
        <c:noMultiLvlLbl val="0"/>
      </c:catAx>
      <c:valAx>
        <c:axId val="526503920"/>
        <c:scaling>
          <c:orientation val="minMax"/>
          <c:min val="0.30000000000000004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50352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Male</a:t>
            </a:r>
            <a:r>
              <a:rPr lang="en-US" altLang="zh-CN" baseline="0"/>
              <a:t> Proportion by Ages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Sheet2!$B$2:$B$7</c:f>
              <c:strCache>
                <c:ptCount val="6"/>
                <c:pt idx="0">
                  <c:v>All</c:v>
                </c:pt>
                <c:pt idx="1">
                  <c:v>0-19</c:v>
                </c:pt>
                <c:pt idx="2">
                  <c:v>20-39</c:v>
                </c:pt>
                <c:pt idx="3">
                  <c:v>40-59</c:v>
                </c:pt>
                <c:pt idx="4">
                  <c:v>60-79</c:v>
                </c:pt>
                <c:pt idx="5">
                  <c:v>80+</c:v>
                </c:pt>
              </c:strCache>
            </c:strRef>
          </c:cat>
          <c:val>
            <c:numRef>
              <c:f>Sheet2!$C$2:$C$7</c:f>
              <c:numCache>
                <c:formatCode>General</c:formatCode>
                <c:ptCount val="6"/>
                <c:pt idx="0">
                  <c:v>6917657</c:v>
                </c:pt>
                <c:pt idx="1">
                  <c:v>1775912</c:v>
                </c:pt>
                <c:pt idx="2">
                  <c:v>1879288</c:v>
                </c:pt>
                <c:pt idx="3">
                  <c:v>1853574</c:v>
                </c:pt>
                <c:pt idx="4">
                  <c:v>1118395</c:v>
                </c:pt>
                <c:pt idx="5">
                  <c:v>290488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EEB-4031-9164-8E68CD1730A0}"/>
            </c:ext>
          </c:extLst>
        </c:ser>
        <c:ser>
          <c:idx val="1"/>
          <c:order val="1"/>
          <c:tx>
            <c:strRef>
              <c:f>Sheet2!$D$1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Sheet2!$B$2:$B$7</c:f>
              <c:strCache>
                <c:ptCount val="6"/>
                <c:pt idx="0">
                  <c:v>All</c:v>
                </c:pt>
                <c:pt idx="1">
                  <c:v>0-19</c:v>
                </c:pt>
                <c:pt idx="2">
                  <c:v>20-39</c:v>
                </c:pt>
                <c:pt idx="3">
                  <c:v>40-59</c:v>
                </c:pt>
                <c:pt idx="4">
                  <c:v>60-79</c:v>
                </c:pt>
                <c:pt idx="5">
                  <c:v>80+</c:v>
                </c:pt>
              </c:strCache>
            </c:strRef>
          </c:cat>
          <c:val>
            <c:numRef>
              <c:f>Sheet2!$D$2:$D$7</c:f>
              <c:numCache>
                <c:formatCode>General</c:formatCode>
                <c:ptCount val="6"/>
                <c:pt idx="0">
                  <c:v>7441761</c:v>
                </c:pt>
                <c:pt idx="1">
                  <c:v>1832736</c:v>
                </c:pt>
                <c:pt idx="2">
                  <c:v>2054208</c:v>
                </c:pt>
                <c:pt idx="3">
                  <c:v>1951038</c:v>
                </c:pt>
                <c:pt idx="4">
                  <c:v>1307564</c:v>
                </c:pt>
                <c:pt idx="5">
                  <c:v>296215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EEB-4031-9164-8E68CD173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2418600"/>
        <c:axId val="526675680"/>
      </c:barChart>
      <c:lineChart>
        <c:grouping val="standard"/>
        <c:varyColors val="0"/>
        <c:ser>
          <c:idx val="2"/>
          <c:order val="2"/>
          <c:tx>
            <c:strRef>
              <c:f>Sheet2!$E$1</c:f>
              <c:strCache>
                <c:ptCount val="1"/>
                <c:pt idx="0">
                  <c:v>2011-M%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Sheet2!$B$2:$B$7</c:f>
              <c:strCache>
                <c:ptCount val="6"/>
                <c:pt idx="0">
                  <c:v>All</c:v>
                </c:pt>
                <c:pt idx="1">
                  <c:v>0-19</c:v>
                </c:pt>
                <c:pt idx="2">
                  <c:v>20-39</c:v>
                </c:pt>
                <c:pt idx="3">
                  <c:v>40-59</c:v>
                </c:pt>
                <c:pt idx="4">
                  <c:v>60-79</c:v>
                </c:pt>
                <c:pt idx="5">
                  <c:v>80+</c:v>
                </c:pt>
              </c:strCache>
            </c:strRef>
          </c:cat>
          <c:val>
            <c:numRef>
              <c:f>Sheet2!$E$2:$E$7</c:f>
              <c:numCache>
                <c:formatCode>0%</c:formatCode>
                <c:ptCount val="6"/>
                <c:pt idx="0">
                  <c:v>0.51</c:v>
                </c:pt>
                <c:pt idx="1">
                  <c:v>0.51398717954493245</c:v>
                </c:pt>
                <c:pt idx="2">
                  <c:v>0.49495553635206524</c:v>
                </c:pt>
                <c:pt idx="3">
                  <c:v>0.48997288481603646</c:v>
                </c:pt>
                <c:pt idx="4">
                  <c:v>0.48744495460011894</c:v>
                </c:pt>
                <c:pt idx="5">
                  <c:v>0.38749277078571231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Sheet2!$F$1</c:f>
              <c:strCache>
                <c:ptCount val="1"/>
                <c:pt idx="0">
                  <c:v>2016-M%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Sheet2!$B$2:$B$7</c:f>
              <c:strCache>
                <c:ptCount val="6"/>
                <c:pt idx="0">
                  <c:v>All</c:v>
                </c:pt>
                <c:pt idx="1">
                  <c:v>0-19</c:v>
                </c:pt>
                <c:pt idx="2">
                  <c:v>20-39</c:v>
                </c:pt>
                <c:pt idx="3">
                  <c:v>40-59</c:v>
                </c:pt>
                <c:pt idx="4">
                  <c:v>60-79</c:v>
                </c:pt>
                <c:pt idx="5">
                  <c:v>80+</c:v>
                </c:pt>
              </c:strCache>
            </c:strRef>
          </c:cat>
          <c:val>
            <c:numRef>
              <c:f>Sheet2!$F$2:$F$7</c:f>
              <c:numCache>
                <c:formatCode>0%</c:formatCode>
                <c:ptCount val="6"/>
                <c:pt idx="0">
                  <c:v>0.51</c:v>
                </c:pt>
                <c:pt idx="1">
                  <c:v>0.51310226895744937</c:v>
                </c:pt>
                <c:pt idx="2">
                  <c:v>0.49687568152786865</c:v>
                </c:pt>
                <c:pt idx="3">
                  <c:v>0.48919908274467233</c:v>
                </c:pt>
                <c:pt idx="4">
                  <c:v>0.48441835351845108</c:v>
                </c:pt>
                <c:pt idx="5">
                  <c:v>0.4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677248"/>
        <c:axId val="526676072"/>
      </c:lineChart>
      <c:catAx>
        <c:axId val="312418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>
                <a:lumMod val="9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675680"/>
        <c:crosses val="autoZero"/>
        <c:auto val="1"/>
        <c:lblAlgn val="ctr"/>
        <c:lblOffset val="100"/>
        <c:noMultiLvlLbl val="0"/>
      </c:catAx>
      <c:valAx>
        <c:axId val="526675680"/>
        <c:scaling>
          <c:orientation val="minMax"/>
          <c:min val="0"/>
        </c:scaling>
        <c:delete val="0"/>
        <c:axPos val="l"/>
        <c:numFmt formatCode="#,##0_);[Red]\(#,##0\)" sourceLinked="0"/>
        <c:majorTickMark val="none"/>
        <c:minorTickMark val="none"/>
        <c:tickLblPos val="nextTo"/>
        <c:spPr>
          <a:noFill/>
          <a:ln>
            <a:solidFill>
              <a:schemeClr val="bg2">
                <a:lumMod val="9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2418600"/>
        <c:crosses val="autoZero"/>
        <c:crossBetween val="between"/>
      </c:valAx>
      <c:valAx>
        <c:axId val="526676072"/>
        <c:scaling>
          <c:orientation val="minMax"/>
          <c:min val="0.25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solidFill>
              <a:schemeClr val="bg2">
                <a:lumMod val="9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677248"/>
        <c:crosses val="max"/>
        <c:crossBetween val="between"/>
      </c:valAx>
      <c:catAx>
        <c:axId val="5266772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26676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Population Proportion</a:t>
            </a:r>
            <a:r>
              <a:rPr lang="en-US" altLang="zh-CN" baseline="0" dirty="0" smtClean="0"/>
              <a:t> </a:t>
            </a:r>
            <a:r>
              <a:rPr lang="en-US" altLang="zh-CN" baseline="0" dirty="0"/>
              <a:t>by Age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Sheet1!$C$46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Sheet1!$B$47:$B$51</c:f>
              <c:strCache>
                <c:ptCount val="5"/>
                <c:pt idx="0">
                  <c:v>0-19</c:v>
                </c:pt>
                <c:pt idx="1">
                  <c:v>20-39</c:v>
                </c:pt>
                <c:pt idx="2">
                  <c:v>40-59</c:v>
                </c:pt>
                <c:pt idx="3">
                  <c:v>60-79</c:v>
                </c:pt>
                <c:pt idx="4">
                  <c:v>80+</c:v>
                </c:pt>
              </c:strCache>
            </c:strRef>
          </c:cat>
          <c:val>
            <c:numRef>
              <c:f>Sheet1!$C$47:$C$51</c:f>
              <c:numCache>
                <c:formatCode>General</c:formatCode>
                <c:ptCount val="5"/>
                <c:pt idx="0">
                  <c:v>1775912</c:v>
                </c:pt>
                <c:pt idx="1">
                  <c:v>1879288</c:v>
                </c:pt>
                <c:pt idx="2">
                  <c:v>1853574</c:v>
                </c:pt>
                <c:pt idx="3">
                  <c:v>1118395</c:v>
                </c:pt>
                <c:pt idx="4">
                  <c:v>290488</c:v>
                </c:pt>
              </c:numCache>
            </c:numRef>
          </c:val>
        </c:ser>
        <c:ser>
          <c:idx val="2"/>
          <c:order val="2"/>
          <c:tx>
            <c:strRef>
              <c:f>Sheet1!$E$46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Sheet1!$B$47:$B$51</c:f>
              <c:strCache>
                <c:ptCount val="5"/>
                <c:pt idx="0">
                  <c:v>0-19</c:v>
                </c:pt>
                <c:pt idx="1">
                  <c:v>20-39</c:v>
                </c:pt>
                <c:pt idx="2">
                  <c:v>40-59</c:v>
                </c:pt>
                <c:pt idx="3">
                  <c:v>60-79</c:v>
                </c:pt>
                <c:pt idx="4">
                  <c:v>80+</c:v>
                </c:pt>
              </c:strCache>
            </c:strRef>
          </c:cat>
          <c:val>
            <c:numRef>
              <c:f>Sheet1!$E$47:$E$51</c:f>
              <c:numCache>
                <c:formatCode>General</c:formatCode>
                <c:ptCount val="5"/>
                <c:pt idx="0">
                  <c:v>1832736</c:v>
                </c:pt>
                <c:pt idx="1">
                  <c:v>2054208</c:v>
                </c:pt>
                <c:pt idx="2">
                  <c:v>1951038</c:v>
                </c:pt>
                <c:pt idx="3">
                  <c:v>1307564</c:v>
                </c:pt>
                <c:pt idx="4">
                  <c:v>296215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440128"/>
        <c:axId val="207440520"/>
      </c:barChart>
      <c:lineChart>
        <c:grouping val="standard"/>
        <c:varyColors val="0"/>
        <c:ser>
          <c:idx val="1"/>
          <c:order val="1"/>
          <c:tx>
            <c:strRef>
              <c:f>Sheet1!$D$46</c:f>
              <c:strCache>
                <c:ptCount val="1"/>
                <c:pt idx="0">
                  <c:v>2011 Ratio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Sheet1!$B$47:$B$51</c:f>
              <c:strCache>
                <c:ptCount val="5"/>
                <c:pt idx="0">
                  <c:v>0-19</c:v>
                </c:pt>
                <c:pt idx="1">
                  <c:v>20-39</c:v>
                </c:pt>
                <c:pt idx="2">
                  <c:v>40-59</c:v>
                </c:pt>
                <c:pt idx="3">
                  <c:v>60-79</c:v>
                </c:pt>
                <c:pt idx="4">
                  <c:v>80+</c:v>
                </c:pt>
              </c:strCache>
            </c:strRef>
          </c:cat>
          <c:val>
            <c:numRef>
              <c:f>Sheet1!$D$47:$D$51</c:f>
              <c:numCache>
                <c:formatCode>0%</c:formatCode>
                <c:ptCount val="5"/>
                <c:pt idx="0">
                  <c:v>0.25672160386096043</c:v>
                </c:pt>
                <c:pt idx="1">
                  <c:v>0.27166539190942829</c:v>
                </c:pt>
                <c:pt idx="2">
                  <c:v>0.26794823738731194</c:v>
                </c:pt>
                <c:pt idx="3">
                  <c:v>0.16167251426313853</c:v>
                </c:pt>
                <c:pt idx="4">
                  <c:v>4.1992252579160831E-2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Sheet1!$F$46</c:f>
              <c:strCache>
                <c:ptCount val="1"/>
                <c:pt idx="0">
                  <c:v>2016 Ratio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Sheet1!$B$47:$B$51</c:f>
              <c:strCache>
                <c:ptCount val="5"/>
                <c:pt idx="0">
                  <c:v>0-19</c:v>
                </c:pt>
                <c:pt idx="1">
                  <c:v>20-39</c:v>
                </c:pt>
                <c:pt idx="2">
                  <c:v>40-59</c:v>
                </c:pt>
                <c:pt idx="3">
                  <c:v>60-79</c:v>
                </c:pt>
                <c:pt idx="4">
                  <c:v>80+</c:v>
                </c:pt>
              </c:strCache>
            </c:strRef>
          </c:cat>
          <c:val>
            <c:numRef>
              <c:f>Sheet1!$F$47:$F$51</c:f>
              <c:numCache>
                <c:formatCode>0%</c:formatCode>
                <c:ptCount val="5"/>
                <c:pt idx="0">
                  <c:v>0.24627719164858963</c:v>
                </c:pt>
                <c:pt idx="1">
                  <c:v>0.27603788941891577</c:v>
                </c:pt>
                <c:pt idx="2">
                  <c:v>0.26217423537251466</c:v>
                </c:pt>
                <c:pt idx="3">
                  <c:v>0.17570626092399366</c:v>
                </c:pt>
                <c:pt idx="4">
                  <c:v>3.9804422635986297E-2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441304"/>
        <c:axId val="207440912"/>
      </c:lineChart>
      <c:catAx>
        <c:axId val="207440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>
                <a:lumMod val="9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440520"/>
        <c:crosses val="autoZero"/>
        <c:auto val="1"/>
        <c:lblAlgn val="ctr"/>
        <c:lblOffset val="100"/>
        <c:noMultiLvlLbl val="0"/>
      </c:catAx>
      <c:valAx>
        <c:axId val="207440520"/>
        <c:scaling>
          <c:orientation val="minMax"/>
        </c:scaling>
        <c:delete val="0"/>
        <c:axPos val="l"/>
        <c:numFmt formatCode="#,##0_);[Red]\(#,##0\)" sourceLinked="0"/>
        <c:majorTickMark val="none"/>
        <c:minorTickMark val="none"/>
        <c:tickLblPos val="nextTo"/>
        <c:spPr>
          <a:noFill/>
          <a:ln>
            <a:solidFill>
              <a:schemeClr val="bg2">
                <a:lumMod val="9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440128"/>
        <c:crosses val="autoZero"/>
        <c:crossBetween val="between"/>
      </c:valAx>
      <c:valAx>
        <c:axId val="207440912"/>
        <c:scaling>
          <c:orientation val="minMax"/>
          <c:min val="0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solidFill>
              <a:schemeClr val="bg2">
                <a:lumMod val="9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441304"/>
        <c:crosses val="max"/>
        <c:crossBetween val="between"/>
        <c:majorUnit val="4.0000000000000008E-2"/>
      </c:valAx>
      <c:catAx>
        <c:axId val="207441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74409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Male</a:t>
            </a:r>
            <a:r>
              <a:rPr lang="en-US" altLang="zh-CN" baseline="0" dirty="0"/>
              <a:t> Proportion by Ages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Sheet2!$B$2:$B$7</c:f>
              <c:strCache>
                <c:ptCount val="6"/>
                <c:pt idx="0">
                  <c:v>All</c:v>
                </c:pt>
                <c:pt idx="1">
                  <c:v>0-19</c:v>
                </c:pt>
                <c:pt idx="2">
                  <c:v>20-39</c:v>
                </c:pt>
                <c:pt idx="3">
                  <c:v>40-59</c:v>
                </c:pt>
                <c:pt idx="4">
                  <c:v>60-79</c:v>
                </c:pt>
                <c:pt idx="5">
                  <c:v>80+</c:v>
                </c:pt>
              </c:strCache>
            </c:strRef>
          </c:cat>
          <c:val>
            <c:numRef>
              <c:f>Sheet2!$C$2:$C$7</c:f>
              <c:numCache>
                <c:formatCode>General</c:formatCode>
                <c:ptCount val="6"/>
                <c:pt idx="0">
                  <c:v>6917657</c:v>
                </c:pt>
                <c:pt idx="1">
                  <c:v>1775912</c:v>
                </c:pt>
                <c:pt idx="2">
                  <c:v>1879288</c:v>
                </c:pt>
                <c:pt idx="3">
                  <c:v>1853574</c:v>
                </c:pt>
                <c:pt idx="4">
                  <c:v>1118395</c:v>
                </c:pt>
                <c:pt idx="5">
                  <c:v>290488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EEB-4031-9164-8E68CD1730A0}"/>
            </c:ext>
          </c:extLst>
        </c:ser>
        <c:ser>
          <c:idx val="1"/>
          <c:order val="1"/>
          <c:tx>
            <c:strRef>
              <c:f>Sheet2!$D$1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Sheet2!$B$2:$B$7</c:f>
              <c:strCache>
                <c:ptCount val="6"/>
                <c:pt idx="0">
                  <c:v>All</c:v>
                </c:pt>
                <c:pt idx="1">
                  <c:v>0-19</c:v>
                </c:pt>
                <c:pt idx="2">
                  <c:v>20-39</c:v>
                </c:pt>
                <c:pt idx="3">
                  <c:v>40-59</c:v>
                </c:pt>
                <c:pt idx="4">
                  <c:v>60-79</c:v>
                </c:pt>
                <c:pt idx="5">
                  <c:v>80+</c:v>
                </c:pt>
              </c:strCache>
            </c:strRef>
          </c:cat>
          <c:val>
            <c:numRef>
              <c:f>Sheet2!$D$2:$D$7</c:f>
              <c:numCache>
                <c:formatCode>General</c:formatCode>
                <c:ptCount val="6"/>
                <c:pt idx="0">
                  <c:v>7441761</c:v>
                </c:pt>
                <c:pt idx="1">
                  <c:v>1832736</c:v>
                </c:pt>
                <c:pt idx="2">
                  <c:v>2054208</c:v>
                </c:pt>
                <c:pt idx="3">
                  <c:v>1951038</c:v>
                </c:pt>
                <c:pt idx="4">
                  <c:v>1307564</c:v>
                </c:pt>
                <c:pt idx="5">
                  <c:v>296215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EEB-4031-9164-8E68CD173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6793192"/>
        <c:axId val="536792800"/>
      </c:barChart>
      <c:lineChart>
        <c:grouping val="standard"/>
        <c:varyColors val="0"/>
        <c:ser>
          <c:idx val="2"/>
          <c:order val="2"/>
          <c:tx>
            <c:strRef>
              <c:f>Sheet2!$E$1</c:f>
              <c:strCache>
                <c:ptCount val="1"/>
                <c:pt idx="0">
                  <c:v>2011-M%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Sheet2!$B$2:$B$7</c:f>
              <c:strCache>
                <c:ptCount val="6"/>
                <c:pt idx="0">
                  <c:v>All</c:v>
                </c:pt>
                <c:pt idx="1">
                  <c:v>0-19</c:v>
                </c:pt>
                <c:pt idx="2">
                  <c:v>20-39</c:v>
                </c:pt>
                <c:pt idx="3">
                  <c:v>40-59</c:v>
                </c:pt>
                <c:pt idx="4">
                  <c:v>60-79</c:v>
                </c:pt>
                <c:pt idx="5">
                  <c:v>80+</c:v>
                </c:pt>
              </c:strCache>
            </c:strRef>
          </c:cat>
          <c:val>
            <c:numRef>
              <c:f>Sheet2!$E$2:$E$7</c:f>
              <c:numCache>
                <c:formatCode>0%</c:formatCode>
                <c:ptCount val="6"/>
                <c:pt idx="0">
                  <c:v>0.51</c:v>
                </c:pt>
                <c:pt idx="1">
                  <c:v>0.51398717954493245</c:v>
                </c:pt>
                <c:pt idx="2">
                  <c:v>0.49495553635206524</c:v>
                </c:pt>
                <c:pt idx="3">
                  <c:v>0.48997288481603646</c:v>
                </c:pt>
                <c:pt idx="4">
                  <c:v>0.48744495460011894</c:v>
                </c:pt>
                <c:pt idx="5">
                  <c:v>0.38749277078571231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Sheet2!$F$1</c:f>
              <c:strCache>
                <c:ptCount val="1"/>
                <c:pt idx="0">
                  <c:v>2016-M%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Sheet2!$B$2:$B$7</c:f>
              <c:strCache>
                <c:ptCount val="6"/>
                <c:pt idx="0">
                  <c:v>All</c:v>
                </c:pt>
                <c:pt idx="1">
                  <c:v>0-19</c:v>
                </c:pt>
                <c:pt idx="2">
                  <c:v>20-39</c:v>
                </c:pt>
                <c:pt idx="3">
                  <c:v>40-59</c:v>
                </c:pt>
                <c:pt idx="4">
                  <c:v>60-79</c:v>
                </c:pt>
                <c:pt idx="5">
                  <c:v>80+</c:v>
                </c:pt>
              </c:strCache>
            </c:strRef>
          </c:cat>
          <c:val>
            <c:numRef>
              <c:f>Sheet2!$F$2:$F$7</c:f>
              <c:numCache>
                <c:formatCode>0%</c:formatCode>
                <c:ptCount val="6"/>
                <c:pt idx="0">
                  <c:v>0.51</c:v>
                </c:pt>
                <c:pt idx="1">
                  <c:v>0.51310226895744937</c:v>
                </c:pt>
                <c:pt idx="2">
                  <c:v>0.49687568152786865</c:v>
                </c:pt>
                <c:pt idx="3">
                  <c:v>0.48919908274467233</c:v>
                </c:pt>
                <c:pt idx="4">
                  <c:v>0.48441835351845108</c:v>
                </c:pt>
                <c:pt idx="5">
                  <c:v>0.4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496904"/>
        <c:axId val="526495728"/>
      </c:lineChart>
      <c:catAx>
        <c:axId val="536793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>
                <a:lumMod val="9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6792800"/>
        <c:crosses val="autoZero"/>
        <c:auto val="1"/>
        <c:lblAlgn val="ctr"/>
        <c:lblOffset val="100"/>
        <c:noMultiLvlLbl val="0"/>
      </c:catAx>
      <c:valAx>
        <c:axId val="536792800"/>
        <c:scaling>
          <c:orientation val="minMax"/>
          <c:min val="0"/>
        </c:scaling>
        <c:delete val="0"/>
        <c:axPos val="l"/>
        <c:numFmt formatCode="#,##0_);[Red]\(#,##0\)" sourceLinked="0"/>
        <c:majorTickMark val="none"/>
        <c:minorTickMark val="none"/>
        <c:tickLblPos val="nextTo"/>
        <c:spPr>
          <a:noFill/>
          <a:ln>
            <a:solidFill>
              <a:schemeClr val="bg2">
                <a:lumMod val="9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6793192"/>
        <c:crosses val="autoZero"/>
        <c:crossBetween val="between"/>
      </c:valAx>
      <c:valAx>
        <c:axId val="526495728"/>
        <c:scaling>
          <c:orientation val="minMax"/>
          <c:min val="0.25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solidFill>
              <a:schemeClr val="bg2">
                <a:lumMod val="9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496904"/>
        <c:crosses val="max"/>
        <c:crossBetween val="between"/>
      </c:valAx>
      <c:catAx>
        <c:axId val="5264969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264957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78AE-33D8-4058-9AA7-C8B1950362F6}" type="datetimeFigureOut">
              <a:rPr lang="zh-CN" altLang="en-US" smtClean="0"/>
              <a:t>2018-09-10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F2A7-2A6C-46BF-B7B5-EA1940856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98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78AE-33D8-4058-9AA7-C8B1950362F6}" type="datetimeFigureOut">
              <a:rPr lang="zh-CN" altLang="en-US" smtClean="0"/>
              <a:t>2018-09-10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F2A7-2A6C-46BF-B7B5-EA1940856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57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78AE-33D8-4058-9AA7-C8B1950362F6}" type="datetimeFigureOut">
              <a:rPr lang="zh-CN" altLang="en-US" smtClean="0"/>
              <a:t>2018-09-10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F2A7-2A6C-46BF-B7B5-EA1940856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9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78AE-33D8-4058-9AA7-C8B1950362F6}" type="datetimeFigureOut">
              <a:rPr lang="zh-CN" altLang="en-US" smtClean="0"/>
              <a:t>2018-09-10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F2A7-2A6C-46BF-B7B5-EA1940856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41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78AE-33D8-4058-9AA7-C8B1950362F6}" type="datetimeFigureOut">
              <a:rPr lang="zh-CN" altLang="en-US" smtClean="0"/>
              <a:t>2018-09-10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F2A7-2A6C-46BF-B7B5-EA1940856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54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78AE-33D8-4058-9AA7-C8B1950362F6}" type="datetimeFigureOut">
              <a:rPr lang="zh-CN" altLang="en-US" smtClean="0"/>
              <a:t>2018-09-10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F2A7-2A6C-46BF-B7B5-EA1940856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10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78AE-33D8-4058-9AA7-C8B1950362F6}" type="datetimeFigureOut">
              <a:rPr lang="zh-CN" altLang="en-US" smtClean="0"/>
              <a:t>2018-09-10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F2A7-2A6C-46BF-B7B5-EA1940856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44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78AE-33D8-4058-9AA7-C8B1950362F6}" type="datetimeFigureOut">
              <a:rPr lang="zh-CN" altLang="en-US" smtClean="0"/>
              <a:t>2018-09-10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F2A7-2A6C-46BF-B7B5-EA1940856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78AE-33D8-4058-9AA7-C8B1950362F6}" type="datetimeFigureOut">
              <a:rPr lang="zh-CN" altLang="en-US" smtClean="0"/>
              <a:t>2018-09-10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F2A7-2A6C-46BF-B7B5-EA1940856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78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78AE-33D8-4058-9AA7-C8B1950362F6}" type="datetimeFigureOut">
              <a:rPr lang="zh-CN" altLang="en-US" smtClean="0"/>
              <a:t>2018-09-10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F2A7-2A6C-46BF-B7B5-EA1940856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30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78AE-33D8-4058-9AA7-C8B1950362F6}" type="datetimeFigureOut">
              <a:rPr lang="zh-CN" altLang="en-US" smtClean="0"/>
              <a:t>2018-09-10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F2A7-2A6C-46BF-B7B5-EA1940856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46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178AE-33D8-4058-9AA7-C8B1950362F6}" type="datetimeFigureOut">
              <a:rPr lang="zh-CN" altLang="en-US" smtClean="0"/>
              <a:t>2018-09-10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DF2A7-2A6C-46BF-B7B5-EA1940856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1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566" y="647463"/>
            <a:ext cx="9774425" cy="7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xxxxxxxx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66" y="1569525"/>
            <a:ext cx="4759548" cy="313310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91875" y="1527786"/>
            <a:ext cx="4560641" cy="27318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 err="1" smtClean="0"/>
              <a:t>Xxxxxxxxxxxxxxxxxxxx</a:t>
            </a:r>
            <a:endParaRPr lang="en-US" altLang="zh-CN" dirty="0" smtClean="0"/>
          </a:p>
          <a:p>
            <a:r>
              <a:rPr lang="en-US" altLang="zh-CN" dirty="0" err="1" smtClean="0"/>
              <a:t>xxxxxxx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87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8316501"/>
              </p:ext>
            </p:extLst>
          </p:nvPr>
        </p:nvGraphicFramePr>
        <p:xfrm>
          <a:off x="1990272" y="3589446"/>
          <a:ext cx="3801873" cy="3171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951684"/>
              </p:ext>
            </p:extLst>
          </p:nvPr>
        </p:nvGraphicFramePr>
        <p:xfrm>
          <a:off x="7052811" y="3589446"/>
          <a:ext cx="3414513" cy="3045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351721" y="1283567"/>
            <a:ext cx="4560641" cy="19073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 err="1" smtClean="0"/>
              <a:t>Xxxxxxxxxxxxxxxxxxxx</a:t>
            </a:r>
            <a:endParaRPr lang="en-US" altLang="zh-CN" dirty="0" smtClean="0"/>
          </a:p>
          <a:p>
            <a:r>
              <a:rPr lang="en-US" altLang="zh-CN" dirty="0" err="1" smtClean="0"/>
              <a:t>xxxxxxx</a:t>
            </a:r>
            <a:endParaRPr lang="zh-CN" altLang="en-US" dirty="0"/>
          </a:p>
        </p:txBody>
      </p:sp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8626309"/>
              </p:ext>
            </p:extLst>
          </p:nvPr>
        </p:nvGraphicFramePr>
        <p:xfrm>
          <a:off x="6887975" y="341086"/>
          <a:ext cx="4491225" cy="2645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0186" y="1891275"/>
            <a:ext cx="3910766" cy="348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6677312"/>
              </p:ext>
            </p:extLst>
          </p:nvPr>
        </p:nvGraphicFramePr>
        <p:xfrm>
          <a:off x="8494329" y="934598"/>
          <a:ext cx="3146129" cy="2621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1854086"/>
              </p:ext>
            </p:extLst>
          </p:nvPr>
        </p:nvGraphicFramePr>
        <p:xfrm>
          <a:off x="8897257" y="4000423"/>
          <a:ext cx="3081236" cy="2632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560346"/>
              </p:ext>
            </p:extLst>
          </p:nvPr>
        </p:nvGraphicFramePr>
        <p:xfrm>
          <a:off x="1219200" y="4114799"/>
          <a:ext cx="5936343" cy="2598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6662275"/>
              </p:ext>
            </p:extLst>
          </p:nvPr>
        </p:nvGraphicFramePr>
        <p:xfrm>
          <a:off x="768351" y="712788"/>
          <a:ext cx="5686238" cy="2843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5120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9471463"/>
              </p:ext>
            </p:extLst>
          </p:nvPr>
        </p:nvGraphicFramePr>
        <p:xfrm>
          <a:off x="1876983" y="1250577"/>
          <a:ext cx="6406405" cy="2877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341984"/>
              </p:ext>
            </p:extLst>
          </p:nvPr>
        </p:nvGraphicFramePr>
        <p:xfrm>
          <a:off x="1764924" y="4310623"/>
          <a:ext cx="6406405" cy="2843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31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37</Words>
  <Application>Microsoft Office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jpei601@outlook.com</dc:creator>
  <cp:lastModifiedBy>Pei, Perry</cp:lastModifiedBy>
  <cp:revision>9</cp:revision>
  <dcterms:created xsi:type="dcterms:W3CDTF">2018-09-09T05:38:10Z</dcterms:created>
  <dcterms:modified xsi:type="dcterms:W3CDTF">2018-09-10T11:48:53Z</dcterms:modified>
</cp:coreProperties>
</file>