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65" r:id="rId7"/>
    <p:sldId id="266" r:id="rId8"/>
    <p:sldId id="278" r:id="rId9"/>
    <p:sldId id="269" r:id="rId10"/>
    <p:sldId id="280" r:id="rId11"/>
    <p:sldId id="270" r:id="rId12"/>
    <p:sldId id="271" r:id="rId13"/>
    <p:sldId id="267" r:id="rId14"/>
    <p:sldId id="272" r:id="rId15"/>
    <p:sldId id="27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74" d="100"/>
          <a:sy n="74" d="100"/>
        </p:scale>
        <p:origin x="-103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zh-CN" altLang="en-US" dirty="0" smtClean="0"/>
              <a:t>核心机制分析及性能实战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$('#button').</a:t>
            </a:r>
            <a:r>
              <a:rPr lang="en-US" altLang="zh-CN" dirty="0" err="1"/>
              <a:t>onClick</a:t>
            </a:r>
            <a:r>
              <a:rPr lang="en-US" altLang="zh-CN" dirty="0"/>
              <a:t>(function(){</a:t>
            </a:r>
          </a:p>
          <a:p>
            <a:r>
              <a:rPr lang="en-US" altLang="zh-CN" dirty="0"/>
              <a:t>	(function apply(</a:t>
            </a:r>
            <a:r>
              <a:rPr lang="en-US" altLang="zh-CN" dirty="0" err="1"/>
              <a:t>expr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try {</a:t>
            </a:r>
          </a:p>
          <a:p>
            <a:r>
              <a:rPr lang="en-US" altLang="zh-CN" dirty="0"/>
              <a:t>			//</a:t>
            </a:r>
            <a:r>
              <a:rPr lang="en-US" altLang="zh-CN" dirty="0" err="1"/>
              <a:t>beginPhase</a:t>
            </a:r>
            <a:r>
              <a:rPr lang="en-US" altLang="zh-CN" dirty="0"/>
              <a:t>('$apply');</a:t>
            </a:r>
          </a:p>
          <a:p>
            <a:r>
              <a:rPr lang="en-US" altLang="zh-CN" dirty="0"/>
              <a:t>			this.$</a:t>
            </a:r>
            <a:r>
              <a:rPr lang="en-US" altLang="zh-CN" dirty="0" err="1"/>
              <a:t>eval</a:t>
            </a:r>
            <a:r>
              <a:rPr lang="en-US" altLang="zh-CN" dirty="0"/>
              <a:t>(</a:t>
            </a:r>
            <a:r>
              <a:rPr lang="en-US" altLang="zh-CN" dirty="0" err="1"/>
              <a:t>expr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 finally { </a:t>
            </a:r>
          </a:p>
          <a:p>
            <a:r>
              <a:rPr lang="en-US" altLang="zh-CN" dirty="0"/>
              <a:t>			// ignore catch</a:t>
            </a:r>
          </a:p>
          <a:p>
            <a:r>
              <a:rPr lang="en-US" altLang="zh-CN" dirty="0"/>
              <a:t>			// </a:t>
            </a:r>
            <a:r>
              <a:rPr lang="en-US" altLang="zh-CN" dirty="0" err="1"/>
              <a:t>clearPhase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	$</a:t>
            </a:r>
            <a:r>
              <a:rPr lang="en-US" altLang="zh-CN" dirty="0" err="1"/>
              <a:t>rootScope</a:t>
            </a:r>
            <a:r>
              <a:rPr lang="en-US" altLang="zh-CN" dirty="0"/>
              <a:t>.$digest();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})();</a:t>
            </a:r>
          </a:p>
          <a:p>
            <a:r>
              <a:rPr lang="en-US" altLang="zh-CN" dirty="0"/>
              <a:t>})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rootScope</a:t>
            </a:r>
            <a:r>
              <a:rPr lang="en-US" altLang="zh-CN" dirty="0"/>
              <a:t>.$digest = function(){</a:t>
            </a:r>
          </a:p>
          <a:p>
            <a:r>
              <a:rPr lang="en-US" altLang="zh-CN" dirty="0"/>
              <a:t> 	// </a:t>
            </a:r>
            <a:r>
              <a:rPr lang="en-US" altLang="zh-CN" dirty="0" err="1"/>
              <a:t>beginPhase</a:t>
            </a:r>
            <a:r>
              <a:rPr lang="en-US" altLang="zh-CN" dirty="0"/>
              <a:t>('$apply');</a:t>
            </a:r>
          </a:p>
          <a:p>
            <a:r>
              <a:rPr lang="en-US" altLang="zh-CN" dirty="0"/>
              <a:t> 	// </a:t>
            </a:r>
            <a:r>
              <a:rPr lang="en-US" altLang="zh-CN" dirty="0" err="1"/>
              <a:t>applyAsync</a:t>
            </a:r>
            <a:r>
              <a:rPr lang="en-US" altLang="zh-CN" dirty="0"/>
              <a:t> </a:t>
            </a:r>
            <a:r>
              <a:rPr lang="zh-CN" altLang="en-US" dirty="0"/>
              <a:t>省略不讲</a:t>
            </a:r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asyncQueue</a:t>
            </a:r>
            <a:r>
              <a:rPr lang="en-US" altLang="zh-CN" dirty="0"/>
              <a:t>, </a:t>
            </a:r>
            <a:r>
              <a:rPr lang="en-US" altLang="zh-CN" dirty="0" err="1"/>
              <a:t>isDirty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do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asyncQueue</a:t>
            </a:r>
            <a:r>
              <a:rPr lang="en-US" altLang="zh-CN" dirty="0"/>
              <a:t> = </a:t>
            </a:r>
            <a:r>
              <a:rPr lang="en-US" altLang="zh-CN" dirty="0" err="1"/>
              <a:t>runScheduleTasks</a:t>
            </a:r>
            <a:r>
              <a:rPr lang="en-US" altLang="zh-CN" dirty="0"/>
              <a:t>(); // run all $</a:t>
            </a:r>
            <a:r>
              <a:rPr lang="en-US" altLang="zh-CN" dirty="0" err="1"/>
              <a:t>evalAsync</a:t>
            </a:r>
            <a:r>
              <a:rPr lang="en-US" altLang="zh-CN" dirty="0"/>
              <a:t> functions!!</a:t>
            </a:r>
          </a:p>
          <a:p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isDirty</a:t>
            </a:r>
            <a:r>
              <a:rPr lang="en-US" altLang="zh-CN" dirty="0"/>
              <a:t> = </a:t>
            </a:r>
            <a:r>
              <a:rPr lang="en-US" altLang="zh-CN" dirty="0" err="1"/>
              <a:t>traverseScopesLoop_to_dirtyCheck_allWatchers_and_excuteCallBack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isDirty</a:t>
            </a:r>
            <a:r>
              <a:rPr lang="en-US" altLang="zh-CN" dirty="0"/>
              <a:t> || </a:t>
            </a:r>
            <a:r>
              <a:rPr lang="en-US" altLang="zh-CN" dirty="0" err="1"/>
              <a:t>asyncQueue.length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runPostDigestTask</a:t>
            </a:r>
            <a:r>
              <a:rPr lang="en-US" altLang="zh-CN" dirty="0"/>
              <a:t>(); // including event, animation classes.</a:t>
            </a:r>
          </a:p>
          <a:p>
            <a:r>
              <a:rPr lang="en-US" altLang="zh-CN" dirty="0"/>
              <a:t>	// </a:t>
            </a:r>
            <a:r>
              <a:rPr lang="en-US" altLang="zh-CN" dirty="0" err="1"/>
              <a:t>clearPhase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6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and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marL="0" indent="0">
              <a:buNone/>
            </a:pPr>
            <a:r>
              <a:rPr lang="en-US" dirty="0" smtClean="0"/>
              <a:t>Easier syntax when using POJO</a:t>
            </a:r>
          </a:p>
          <a:p>
            <a:r>
              <a:rPr lang="en-US" dirty="0" smtClean="0"/>
              <a:t>Cons</a:t>
            </a:r>
          </a:p>
          <a:p>
            <a:pPr marL="0" indent="0">
              <a:buNone/>
            </a:pPr>
            <a:r>
              <a:rPr lang="en-US" dirty="0" smtClean="0"/>
              <a:t>Unsuitable for high frequency callbacks/ large number of models.</a:t>
            </a:r>
          </a:p>
          <a:p>
            <a:pPr marL="0" indent="0">
              <a:buNone/>
            </a:pPr>
            <a:r>
              <a:rPr lang="en-US" dirty="0" smtClean="0"/>
              <a:t>two-way </a:t>
            </a:r>
            <a:r>
              <a:rPr lang="en-US" dirty="0"/>
              <a:t>data bindings lead to cascading updates, where changing one data model led to another data model updating, making it very difficult to predict what would change as the result of a single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38528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event will trigger $apply?</a:t>
            </a:r>
          </a:p>
          <a:p>
            <a:pPr lvl="1"/>
            <a:r>
              <a:rPr lang="en-US" dirty="0" smtClean="0"/>
              <a:t>$timeout</a:t>
            </a:r>
          </a:p>
          <a:p>
            <a:pPr lvl="1"/>
            <a:r>
              <a:rPr lang="en-US" dirty="0" smtClean="0"/>
              <a:t>ng-action ( ng-click, ng-</a:t>
            </a:r>
            <a:r>
              <a:rPr lang="en-US" dirty="0" err="1" smtClean="0"/>
              <a:t>keydown</a:t>
            </a:r>
            <a:r>
              <a:rPr lang="en-US" dirty="0" smtClean="0"/>
              <a:t>…)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text element with ng-model</a:t>
            </a:r>
          </a:p>
          <a:p>
            <a:r>
              <a:rPr lang="en-US" dirty="0" smtClean="0"/>
              <a:t>How to measure performance?</a:t>
            </a:r>
          </a:p>
          <a:p>
            <a:pPr lvl="1"/>
            <a:r>
              <a:rPr lang="en-US" dirty="0" smtClean="0"/>
              <a:t>hard to predict, c * ?</a:t>
            </a:r>
          </a:p>
          <a:p>
            <a:r>
              <a:rPr lang="en-US" dirty="0" smtClean="0"/>
              <a:t>When should we use $apply our self?</a:t>
            </a:r>
          </a:p>
          <a:p>
            <a:r>
              <a:rPr lang="en-US" dirty="0" smtClean="0"/>
              <a:t>Different between digest and apply?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 Dirty checking on POJSO</a:t>
            </a:r>
          </a:p>
          <a:p>
            <a:r>
              <a:rPr lang="en-US" dirty="0" err="1" smtClean="0"/>
              <a:t>EmberJs</a:t>
            </a:r>
            <a:r>
              <a:rPr lang="en-US" dirty="0" smtClean="0"/>
              <a:t> &amp; </a:t>
            </a:r>
            <a:r>
              <a:rPr lang="en-US" dirty="0" err="1" smtClean="0"/>
              <a:t>BackboneJs</a:t>
            </a:r>
            <a:endParaRPr lang="en-US" dirty="0"/>
          </a:p>
          <a:p>
            <a:pPr lvl="1"/>
            <a:r>
              <a:rPr lang="en-US" dirty="0" err="1" smtClean="0"/>
              <a:t>Accessors</a:t>
            </a:r>
            <a:r>
              <a:rPr lang="en-US" dirty="0" smtClean="0"/>
              <a:t> (getter and setter) on wrapped objects.</a:t>
            </a:r>
          </a:p>
          <a:p>
            <a:r>
              <a:rPr lang="en-US" dirty="0" err="1" smtClean="0"/>
              <a:t>KnockoutJs</a:t>
            </a:r>
            <a:endParaRPr lang="en-US" dirty="0" smtClean="0"/>
          </a:p>
          <a:p>
            <a:pPr lvl="1"/>
            <a:r>
              <a:rPr lang="en-US" dirty="0" smtClean="0"/>
              <a:t>MVVM Observable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ng-stats and chrome profile to analyze performance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3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推荐使用 </a:t>
            </a:r>
            <a:r>
              <a:rPr lang="en-US" altLang="zh-CN" dirty="0" err="1" smtClean="0"/>
              <a:t>ui.router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once-text</a:t>
            </a:r>
          </a:p>
          <a:p>
            <a:r>
              <a:rPr lang="zh-CN" altLang="en-US" dirty="0" smtClean="0"/>
              <a:t>手机平台建议了解</a:t>
            </a:r>
            <a:r>
              <a:rPr lang="en-US" altLang="zh-CN" dirty="0" smtClean="0"/>
              <a:t>ironic</a:t>
            </a:r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平台了解</a:t>
            </a:r>
            <a:r>
              <a:rPr lang="en-US" altLang="zh-CN" dirty="0" smtClean="0"/>
              <a:t>Cordova, </a:t>
            </a:r>
            <a:r>
              <a:rPr lang="en-US" altLang="zh-CN" dirty="0" err="1" smtClean="0"/>
              <a:t>Phonegap</a:t>
            </a:r>
            <a:r>
              <a:rPr lang="en-US" altLang="zh-CN" dirty="0" smtClean="0"/>
              <a:t>, RWD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语言了解 </a:t>
            </a:r>
            <a:r>
              <a:rPr lang="en-US" altLang="zh-CN" dirty="0" smtClean="0"/>
              <a:t>angular-</a:t>
            </a:r>
            <a:r>
              <a:rPr lang="en-US" altLang="zh-CN" dirty="0" err="1" smtClean="0"/>
              <a:t>gettext</a:t>
            </a:r>
            <a:endParaRPr lang="en-US" altLang="zh-CN" dirty="0" smtClean="0"/>
          </a:p>
          <a:p>
            <a:r>
              <a:rPr lang="zh-CN" altLang="en-US" dirty="0" smtClean="0"/>
              <a:t>推荐</a:t>
            </a:r>
            <a:r>
              <a:rPr lang="en-US" altLang="zh-CN" dirty="0" smtClean="0"/>
              <a:t>TDD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Angular</a:t>
            </a:r>
            <a:r>
              <a:rPr lang="zh-CN" altLang="en-US" dirty="0"/>
              <a:t>水很深</a:t>
            </a:r>
            <a:r>
              <a:rPr lang="zh-CN" altLang="en-US" dirty="0" smtClean="0"/>
              <a:t>，最好</a:t>
            </a:r>
            <a:r>
              <a:rPr lang="zh-CN" altLang="en-US" dirty="0"/>
              <a:t>在项目开始的时候</a:t>
            </a:r>
            <a:r>
              <a:rPr lang="zh-CN" altLang="en-US" dirty="0" smtClean="0"/>
              <a:t>向人</a:t>
            </a:r>
            <a:r>
              <a:rPr lang="zh-CN" altLang="en-US" dirty="0"/>
              <a:t>咨询。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03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前段框架的趋势和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的未来</a:t>
            </a:r>
            <a:r>
              <a:rPr lang="en-US" altLang="zh-CN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r>
              <a:rPr lang="zh-CN" altLang="en-US" dirty="0" smtClean="0"/>
              <a:t>拥抱组件化</a:t>
            </a:r>
            <a:endParaRPr lang="en-US" altLang="zh-CN" dirty="0"/>
          </a:p>
          <a:p>
            <a:r>
              <a:rPr lang="zh-CN" altLang="en-US" dirty="0" smtClean="0"/>
              <a:t>从保姆变成导师。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86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蔡斯杰  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年开始工作，积累了一些前段开发的基础，树形结构组件，事件驱动，绘图。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年首次接触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，喜出望外，爸爸再与不用教我用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半知半</a:t>
            </a:r>
            <a:r>
              <a:rPr lang="zh-CN" altLang="en-US" dirty="0" smtClean="0"/>
              <a:t>解的使用</a:t>
            </a:r>
            <a:r>
              <a:rPr lang="en-US" altLang="zh-CN" dirty="0" smtClean="0"/>
              <a:t>angular</a:t>
            </a:r>
            <a:r>
              <a:rPr lang="zh-CN" altLang="en-US" dirty="0"/>
              <a:t>半</a:t>
            </a:r>
            <a:r>
              <a:rPr lang="zh-CN" altLang="en-US" dirty="0" smtClean="0"/>
              <a:t>年，开始抱怨各种坑。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开始开发使用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组件，了解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的一些机制，攻克性能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digest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，积累</a:t>
            </a:r>
            <a:r>
              <a:rPr lang="en-US" altLang="zh-CN" dirty="0" smtClean="0"/>
              <a:t>hybrid mobile app</a:t>
            </a:r>
            <a:r>
              <a:rPr lang="zh-CN" altLang="en-US" dirty="0" smtClean="0"/>
              <a:t>经验，分享（北京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见面会）和提供咨询。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30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关于本次分享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偏难。这次分享主题是反馈最好的一个。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理解为主，资深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可以复习功课。</a:t>
            </a:r>
            <a:endParaRPr lang="en-US" altLang="zh-CN" dirty="0" smtClean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从最基本的知识导出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的核心机制，多讲为什么而不是怎么做。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29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主要概念（设计初衷）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POJO</a:t>
            </a:r>
            <a:r>
              <a:rPr lang="zh-CN" altLang="en-US" dirty="0"/>
              <a:t>双向绑定</a:t>
            </a:r>
            <a:endParaRPr lang="en-US" altLang="zh-CN" dirty="0"/>
          </a:p>
          <a:p>
            <a:r>
              <a:rPr lang="en-US" altLang="zh-CN" dirty="0"/>
              <a:t>TDD</a:t>
            </a:r>
          </a:p>
          <a:p>
            <a:r>
              <a:rPr lang="en-US" altLang="zh-CN" dirty="0" smtClean="0"/>
              <a:t>MVC</a:t>
            </a:r>
          </a:p>
          <a:p>
            <a:r>
              <a:rPr lang="en-US" altLang="zh-CN" dirty="0" smtClean="0"/>
              <a:t>SPA</a:t>
            </a:r>
          </a:p>
          <a:p>
            <a:r>
              <a:rPr lang="zh-CN" altLang="en-US" dirty="0" smtClean="0"/>
              <a:t>支持组件化开发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4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核心机制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(</a:t>
            </a:r>
            <a:r>
              <a:rPr lang="zh-CN" altLang="en-US" dirty="0"/>
              <a:t>上船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b="1" dirty="0" smtClean="0"/>
              <a:t>Digest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Cycle </a:t>
            </a:r>
            <a:r>
              <a:rPr lang="zh-CN" altLang="en-US" b="1" dirty="0" smtClean="0"/>
              <a:t>（发动机）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5322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Flows in Angular 1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4256162" y="5492097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98862" y="5492096"/>
            <a:ext cx="1181456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216852" y="5492097"/>
            <a:ext cx="1143000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Model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3695700" y="4193850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57400" y="4193849"/>
            <a:ext cx="1562456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56390" y="4193850"/>
            <a:ext cx="1592010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628900" y="2904146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371600" y="2904145"/>
            <a:ext cx="1181456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589590" y="2904146"/>
            <a:ext cx="1630110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>
            <a:off x="5219700" y="2898449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80390" y="2898449"/>
            <a:ext cx="1058610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 rot="2295047">
            <a:off x="3505200" y="2362200"/>
            <a:ext cx="838200" cy="45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8400" y="1752600"/>
            <a:ext cx="1181456" cy="45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3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30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two way data-binding?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9" y="2162538"/>
            <a:ext cx="4437521" cy="3401287"/>
          </a:xfrm>
        </p:spPr>
      </p:pic>
    </p:spTree>
    <p:extLst>
      <p:ext uri="{BB962C8B-B14F-4D97-AF65-F5344CB8AC3E}">
        <p14:creationId xmlns:p14="http://schemas.microsoft.com/office/powerpoint/2010/main" val="12266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再进一步分析之前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easier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24001"/>
            <a:ext cx="8229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scope.onClick</a:t>
            </a:r>
            <a:r>
              <a:rPr lang="en-US" sz="2400" dirty="0" smtClean="0"/>
              <a:t> </a:t>
            </a:r>
            <a:r>
              <a:rPr lang="en-US" sz="2400" dirty="0"/>
              <a:t>= function(){ </a:t>
            </a:r>
            <a:r>
              <a:rPr lang="en-US" sz="2400" dirty="0" err="1"/>
              <a:t>clickNum</a:t>
            </a:r>
            <a:r>
              <a:rPr lang="en-US" sz="2400" dirty="0"/>
              <a:t>++;}</a:t>
            </a:r>
          </a:p>
          <a:p>
            <a:pPr marL="0" indent="0">
              <a:buNone/>
            </a:pPr>
            <a:r>
              <a:rPr lang="en-US" sz="2400" dirty="0"/>
              <a:t>&lt;button id=“button” ng-click="</a:t>
            </a:r>
            <a:r>
              <a:rPr lang="en-US" sz="2400" dirty="0" err="1"/>
              <a:t>onClick</a:t>
            </a:r>
            <a:r>
              <a:rPr lang="en-US" sz="2400" dirty="0"/>
              <a:t>()"&gt;&lt;/button&gt;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6485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6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11195</TotalTime>
  <Words>435</Words>
  <Application>Microsoft Office PowerPoint</Application>
  <PresentationFormat>全屏显示(4:3)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Angular 核心机制分析及性能实战</vt:lpstr>
      <vt:lpstr>自我介绍</vt:lpstr>
      <vt:lpstr>关于本次分享</vt:lpstr>
      <vt:lpstr>angular主要概念（设计初衷）</vt:lpstr>
      <vt:lpstr>Angular核心机制</vt:lpstr>
      <vt:lpstr>Data Flows in Angular 1</vt:lpstr>
      <vt:lpstr>POJO two way data-binding?</vt:lpstr>
      <vt:lpstr>再进一步分析之前…</vt:lpstr>
      <vt:lpstr>something easier to understand</vt:lpstr>
      <vt:lpstr>PowerPoint 演示文稿</vt:lpstr>
      <vt:lpstr>Cons and Pros</vt:lpstr>
      <vt:lpstr>Questions</vt:lpstr>
      <vt:lpstr>What about performance</vt:lpstr>
      <vt:lpstr>Demo</vt:lpstr>
      <vt:lpstr>一些建议</vt:lpstr>
      <vt:lpstr>前段框架的趋势和angular的未来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Cai</dc:creator>
  <cp:lastModifiedBy>蔡斯杰</cp:lastModifiedBy>
  <cp:revision>74</cp:revision>
  <dcterms:created xsi:type="dcterms:W3CDTF">2006-08-16T00:00:00Z</dcterms:created>
  <dcterms:modified xsi:type="dcterms:W3CDTF">2015-07-16T10:29:53Z</dcterms:modified>
</cp:coreProperties>
</file>