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6" r:id="rId5"/>
    <p:sldId id="277" r:id="rId6"/>
    <p:sldId id="266" r:id="rId7"/>
    <p:sldId id="278" r:id="rId8"/>
    <p:sldId id="269" r:id="rId9"/>
    <p:sldId id="270" r:id="rId10"/>
    <p:sldId id="271" r:id="rId11"/>
    <p:sldId id="267" r:id="rId12"/>
    <p:sldId id="272" r:id="rId13"/>
    <p:sldId id="279" r:id="rId14"/>
    <p:sldId id="280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>
        <p:scale>
          <a:sx n="74" d="100"/>
          <a:sy n="74" d="100"/>
        </p:scale>
        <p:origin x="-1020" y="-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</a:t>
            </a:r>
            <a:r>
              <a:rPr lang="zh-CN" altLang="en-US" dirty="0" smtClean="0"/>
              <a:t>核心机制分析及性能实战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75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event will trigger $apply?</a:t>
            </a:r>
          </a:p>
          <a:p>
            <a:pPr lvl="1"/>
            <a:r>
              <a:rPr lang="en-US" dirty="0" smtClean="0"/>
              <a:t>$timeout</a:t>
            </a:r>
          </a:p>
          <a:p>
            <a:pPr lvl="1"/>
            <a:r>
              <a:rPr lang="en-US" dirty="0" smtClean="0"/>
              <a:t>ng-action ( ng-click, </a:t>
            </a:r>
            <a:r>
              <a:rPr lang="en-US" dirty="0" err="1" smtClean="0"/>
              <a:t>ng-keydown</a:t>
            </a:r>
            <a:r>
              <a:rPr lang="en-US" dirty="0" smtClean="0"/>
              <a:t>…)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nput text element with ng-model</a:t>
            </a:r>
          </a:p>
          <a:p>
            <a:r>
              <a:rPr lang="en-US" dirty="0" smtClean="0"/>
              <a:t>How to measure performance?</a:t>
            </a:r>
          </a:p>
          <a:p>
            <a:pPr lvl="1"/>
            <a:r>
              <a:rPr lang="en-US" dirty="0" smtClean="0"/>
              <a:t>hard to predict, c * ?</a:t>
            </a:r>
          </a:p>
          <a:p>
            <a:r>
              <a:rPr lang="en-US" dirty="0" smtClean="0"/>
              <a:t>When should we use $apply our self?</a:t>
            </a:r>
          </a:p>
          <a:p>
            <a:r>
              <a:rPr lang="en-US" dirty="0" smtClean="0"/>
              <a:t>Different between digest and apply?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3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1</a:t>
            </a:r>
          </a:p>
          <a:p>
            <a:pPr lvl="1"/>
            <a:r>
              <a:rPr lang="en-US" dirty="0" smtClean="0"/>
              <a:t> Dirty checking on POJSO</a:t>
            </a:r>
          </a:p>
          <a:p>
            <a:r>
              <a:rPr lang="en-US" dirty="0" err="1" smtClean="0"/>
              <a:t>EmberJs</a:t>
            </a:r>
            <a:r>
              <a:rPr lang="en-US" dirty="0" smtClean="0"/>
              <a:t> &amp; </a:t>
            </a:r>
            <a:r>
              <a:rPr lang="en-US" dirty="0" err="1" smtClean="0"/>
              <a:t>BackboneJs</a:t>
            </a:r>
            <a:endParaRPr lang="en-US" dirty="0"/>
          </a:p>
          <a:p>
            <a:pPr lvl="1"/>
            <a:r>
              <a:rPr lang="en-US" dirty="0" err="1" smtClean="0"/>
              <a:t>Accessors</a:t>
            </a:r>
            <a:r>
              <a:rPr lang="en-US" dirty="0" smtClean="0"/>
              <a:t> (getter and setter) on wrapped objects.</a:t>
            </a:r>
          </a:p>
          <a:p>
            <a:r>
              <a:rPr lang="en-US" dirty="0" err="1" smtClean="0"/>
              <a:t>KnockoutJs</a:t>
            </a:r>
            <a:endParaRPr lang="en-US" dirty="0" smtClean="0"/>
          </a:p>
          <a:p>
            <a:pPr lvl="1"/>
            <a:r>
              <a:rPr lang="en-US" dirty="0" smtClean="0"/>
              <a:t>MVVM Observable pattern.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67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ng-stats and chrome profile to analyze performance.</a:t>
            </a:r>
          </a:p>
        </p:txBody>
      </p:sp>
    </p:spTree>
    <p:extLst>
      <p:ext uri="{BB962C8B-B14F-4D97-AF65-F5344CB8AC3E}">
        <p14:creationId xmlns:p14="http://schemas.microsoft.com/office/powerpoint/2010/main" val="118036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一些建议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推荐使用 </a:t>
            </a:r>
            <a:r>
              <a:rPr lang="en-US" altLang="zh-CN" dirty="0" err="1" smtClean="0"/>
              <a:t>ui.router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once-text</a:t>
            </a:r>
          </a:p>
          <a:p>
            <a:r>
              <a:rPr lang="zh-CN" altLang="en-US" dirty="0" smtClean="0"/>
              <a:t>手机平台建议了解</a:t>
            </a:r>
            <a:r>
              <a:rPr lang="en-US" altLang="zh-CN" dirty="0" smtClean="0"/>
              <a:t>ironic</a:t>
            </a:r>
          </a:p>
          <a:p>
            <a:r>
              <a:rPr lang="zh-CN" altLang="en-US" dirty="0"/>
              <a:t>跨</a:t>
            </a:r>
            <a:r>
              <a:rPr lang="zh-CN" altLang="en-US" dirty="0" smtClean="0"/>
              <a:t>平台了解</a:t>
            </a:r>
            <a:r>
              <a:rPr lang="en-US" altLang="zh-CN" dirty="0" smtClean="0"/>
              <a:t>Cordova, </a:t>
            </a:r>
            <a:r>
              <a:rPr lang="en-US" altLang="zh-CN" dirty="0" err="1" smtClean="0"/>
              <a:t>Phonegap</a:t>
            </a:r>
            <a:r>
              <a:rPr lang="en-US" altLang="zh-CN" dirty="0" smtClean="0"/>
              <a:t>, RWD</a:t>
            </a:r>
          </a:p>
          <a:p>
            <a:r>
              <a:rPr lang="zh-CN" altLang="en-US" dirty="0"/>
              <a:t>多</a:t>
            </a:r>
            <a:r>
              <a:rPr lang="zh-CN" altLang="en-US" dirty="0" smtClean="0"/>
              <a:t>语言了解 </a:t>
            </a:r>
            <a:r>
              <a:rPr lang="en-US" altLang="zh-CN" dirty="0" smtClean="0"/>
              <a:t>angular-</a:t>
            </a:r>
            <a:r>
              <a:rPr lang="en-US" altLang="zh-CN" dirty="0" err="1" smtClean="0"/>
              <a:t>gettext</a:t>
            </a:r>
            <a:endParaRPr lang="en-US" altLang="zh-CN" dirty="0" smtClean="0"/>
          </a:p>
          <a:p>
            <a:r>
              <a:rPr lang="zh-CN" altLang="en-US" dirty="0" smtClean="0"/>
              <a:t>推荐</a:t>
            </a:r>
            <a:r>
              <a:rPr lang="en-US" altLang="zh-CN" dirty="0" smtClean="0"/>
              <a:t>TDD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Angular</a:t>
            </a:r>
            <a:r>
              <a:rPr lang="zh-CN" altLang="en-US" dirty="0"/>
              <a:t>水很深</a:t>
            </a:r>
            <a:r>
              <a:rPr lang="zh-CN" altLang="en-US" dirty="0" smtClean="0"/>
              <a:t>，最好</a:t>
            </a:r>
            <a:r>
              <a:rPr lang="zh-CN" altLang="en-US" dirty="0"/>
              <a:t>在项目开始的时候</a:t>
            </a:r>
            <a:r>
              <a:rPr lang="zh-CN" altLang="en-US" dirty="0" smtClean="0"/>
              <a:t>向人</a:t>
            </a:r>
            <a:r>
              <a:rPr lang="zh-CN" altLang="en-US" dirty="0"/>
              <a:t>咨询。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7032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Flows in Angular 1</a:t>
            </a:r>
            <a:endParaRPr lang="en-US" dirty="0"/>
          </a:p>
        </p:txBody>
      </p:sp>
      <p:sp>
        <p:nvSpPr>
          <p:cNvPr id="18" name="Left-Right Arrow 17"/>
          <p:cNvSpPr/>
          <p:nvPr/>
        </p:nvSpPr>
        <p:spPr>
          <a:xfrm>
            <a:off x="4256162" y="5492097"/>
            <a:ext cx="838200" cy="45150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998862" y="5492096"/>
            <a:ext cx="1181456" cy="451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5216852" y="5492097"/>
            <a:ext cx="1143000" cy="451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defPPr>
              <a:defRPr lang="en-US"/>
            </a:defPPr>
            <a:lvl1pPr indent="0" algn="ctr">
              <a:spcBef>
                <a:spcPct val="20000"/>
              </a:spcBef>
              <a:buFont typeface="Arial" pitchFamily="34" charset="0"/>
              <a:buNone/>
              <a:defRPr sz="32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Model</a:t>
            </a:r>
          </a:p>
        </p:txBody>
      </p:sp>
      <p:sp>
        <p:nvSpPr>
          <p:cNvPr id="23" name="Left-Right Arrow 22"/>
          <p:cNvSpPr/>
          <p:nvPr/>
        </p:nvSpPr>
        <p:spPr>
          <a:xfrm>
            <a:off x="3695700" y="4193850"/>
            <a:ext cx="838200" cy="45150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2057400" y="4193849"/>
            <a:ext cx="1562456" cy="451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4656390" y="4193850"/>
            <a:ext cx="1592010" cy="451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defPPr>
              <a:defRPr lang="en-US"/>
            </a:defPPr>
            <a:lvl1pPr indent="0" algn="ctr">
              <a:spcBef>
                <a:spcPct val="20000"/>
              </a:spcBef>
              <a:buFont typeface="Arial" pitchFamily="34" charset="0"/>
              <a:buNone/>
              <a:defRPr sz="32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26" name="Left-Right Arrow 25"/>
          <p:cNvSpPr/>
          <p:nvPr/>
        </p:nvSpPr>
        <p:spPr>
          <a:xfrm>
            <a:off x="2628900" y="2904146"/>
            <a:ext cx="838200" cy="45150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1371600" y="2904145"/>
            <a:ext cx="1181456" cy="451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3589590" y="2904146"/>
            <a:ext cx="1630110" cy="451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defPPr>
              <a:defRPr lang="en-US"/>
            </a:defPPr>
            <a:lvl1pPr indent="0" algn="ctr">
              <a:spcBef>
                <a:spcPct val="20000"/>
              </a:spcBef>
              <a:buFont typeface="Arial" pitchFamily="34" charset="0"/>
              <a:buNone/>
              <a:defRPr sz="32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29" name="Left-Right Arrow 28"/>
          <p:cNvSpPr/>
          <p:nvPr/>
        </p:nvSpPr>
        <p:spPr>
          <a:xfrm>
            <a:off x="5219700" y="2898449"/>
            <a:ext cx="838200" cy="45150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6180390" y="2898449"/>
            <a:ext cx="1058610" cy="451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defPPr>
              <a:defRPr lang="en-US"/>
            </a:defPPr>
            <a:lvl1pPr indent="0" algn="ctr">
              <a:spcBef>
                <a:spcPct val="20000"/>
              </a:spcBef>
              <a:buFont typeface="Arial" pitchFamily="34" charset="0"/>
              <a:buNone/>
              <a:defRPr sz="32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14" name="Left-Right Arrow 13"/>
          <p:cNvSpPr/>
          <p:nvPr/>
        </p:nvSpPr>
        <p:spPr>
          <a:xfrm rot="2295047">
            <a:off x="3505200" y="2362200"/>
            <a:ext cx="838200" cy="45150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438400" y="1752600"/>
            <a:ext cx="1181456" cy="451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80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  <p:bldP spid="23" grpId="0" animBg="1"/>
      <p:bldP spid="24" grpId="0"/>
      <p:bldP spid="25" grpId="0"/>
      <p:bldP spid="26" grpId="0" animBg="1"/>
      <p:bldP spid="27" grpId="0"/>
      <p:bldP spid="28" grpId="0"/>
      <p:bldP spid="29" grpId="0" animBg="1"/>
      <p:bldP spid="30" grpId="0"/>
      <p:bldP spid="14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前段框架的趋势和</a:t>
            </a:r>
            <a:r>
              <a:rPr lang="en-US" altLang="zh-CN" dirty="0" smtClean="0"/>
              <a:t>angular</a:t>
            </a:r>
            <a:r>
              <a:rPr lang="zh-CN" altLang="en-US" dirty="0" smtClean="0"/>
              <a:t>的未来</a:t>
            </a:r>
            <a:r>
              <a:rPr lang="en-US" altLang="zh-CN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单向数据流</a:t>
            </a:r>
            <a:endParaRPr lang="en-US" altLang="zh-CN" dirty="0" smtClean="0"/>
          </a:p>
          <a:p>
            <a:r>
              <a:rPr lang="zh-CN" altLang="en-US" dirty="0" smtClean="0"/>
              <a:t>拥抱组件化</a:t>
            </a:r>
            <a:endParaRPr lang="en-US" altLang="zh-CN" dirty="0"/>
          </a:p>
          <a:p>
            <a:r>
              <a:rPr lang="zh-CN" altLang="en-US" dirty="0" smtClean="0"/>
              <a:t>从保姆变成导师。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1869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2010</a:t>
            </a:r>
            <a:r>
              <a:rPr lang="zh-CN" altLang="en-US" dirty="0" smtClean="0"/>
              <a:t>年开始工作，积累了一些前段开发的基础，树形结构组件，事件驱动，绘图。</a:t>
            </a:r>
            <a:endParaRPr lang="en-US" altLang="zh-CN" dirty="0" smtClean="0"/>
          </a:p>
          <a:p>
            <a:r>
              <a:rPr lang="en-US" altLang="zh-CN" dirty="0" smtClean="0"/>
              <a:t>2013</a:t>
            </a:r>
            <a:r>
              <a:rPr lang="zh-CN" altLang="en-US" dirty="0" smtClean="0"/>
              <a:t>年首次接触</a:t>
            </a:r>
            <a:r>
              <a:rPr lang="en-US" altLang="zh-CN" dirty="0" smtClean="0"/>
              <a:t>angular</a:t>
            </a:r>
            <a:r>
              <a:rPr lang="zh-CN" altLang="en-US" dirty="0" smtClean="0"/>
              <a:t>，喜出望外，爸爸</a:t>
            </a:r>
            <a:r>
              <a:rPr lang="zh-CN" altLang="en-US" dirty="0" smtClean="0"/>
              <a:t>再</a:t>
            </a:r>
            <a:r>
              <a:rPr lang="zh-CN" altLang="en-US" dirty="0"/>
              <a:t>也</a:t>
            </a:r>
            <a:r>
              <a:rPr lang="zh-CN" altLang="en-US" dirty="0" smtClean="0"/>
              <a:t>不用</a:t>
            </a:r>
            <a:r>
              <a:rPr lang="zh-CN" altLang="en-US" dirty="0" smtClean="0"/>
              <a:t>教我用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半知半</a:t>
            </a:r>
            <a:r>
              <a:rPr lang="zh-CN" altLang="en-US" dirty="0" smtClean="0"/>
              <a:t>解的使用</a:t>
            </a:r>
            <a:r>
              <a:rPr lang="en-US" altLang="zh-CN" dirty="0" smtClean="0"/>
              <a:t>angular</a:t>
            </a:r>
            <a:r>
              <a:rPr lang="zh-CN" altLang="en-US" dirty="0"/>
              <a:t>半</a:t>
            </a:r>
            <a:r>
              <a:rPr lang="zh-CN" altLang="en-US" dirty="0" smtClean="0"/>
              <a:t>年，开始抱怨各种坑。</a:t>
            </a:r>
            <a:endParaRPr lang="en-US" altLang="zh-CN" dirty="0" smtClean="0"/>
          </a:p>
          <a:p>
            <a:r>
              <a:rPr lang="en-US" altLang="zh-CN" dirty="0" smtClean="0"/>
              <a:t>2014</a:t>
            </a:r>
            <a:r>
              <a:rPr lang="zh-CN" altLang="en-US" dirty="0" smtClean="0"/>
              <a:t>开始开发使用</a:t>
            </a:r>
            <a:r>
              <a:rPr lang="en-US" altLang="zh-CN" dirty="0" smtClean="0"/>
              <a:t>angular</a:t>
            </a:r>
            <a:r>
              <a:rPr lang="zh-CN" altLang="en-US" dirty="0" smtClean="0"/>
              <a:t>组件，了解</a:t>
            </a:r>
            <a:r>
              <a:rPr lang="en-US" altLang="zh-CN" dirty="0" smtClean="0"/>
              <a:t>angular</a:t>
            </a:r>
            <a:r>
              <a:rPr lang="zh-CN" altLang="en-US" dirty="0" smtClean="0"/>
              <a:t>的一些机制，攻克性能</a:t>
            </a:r>
            <a:r>
              <a:rPr lang="en-US" altLang="zh-CN" dirty="0" smtClean="0"/>
              <a:t>bug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理解</a:t>
            </a:r>
            <a:r>
              <a:rPr lang="en-US" altLang="zh-CN" dirty="0" smtClean="0"/>
              <a:t>digest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watch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scope</a:t>
            </a:r>
            <a:r>
              <a:rPr lang="zh-CN" altLang="en-US" dirty="0" smtClean="0"/>
              <a:t>，积累</a:t>
            </a:r>
            <a:r>
              <a:rPr lang="en-US" altLang="zh-CN" dirty="0" smtClean="0"/>
              <a:t>hybrid mobile app</a:t>
            </a:r>
            <a:r>
              <a:rPr lang="zh-CN" altLang="en-US" dirty="0" smtClean="0"/>
              <a:t>经验，分享（北京</a:t>
            </a:r>
            <a:r>
              <a:rPr lang="en-US" altLang="zh-CN" dirty="0" smtClean="0"/>
              <a:t>angular</a:t>
            </a:r>
            <a:r>
              <a:rPr lang="zh-CN" altLang="en-US" dirty="0" smtClean="0"/>
              <a:t>见面会）和提供咨询。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53091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关于本次分享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偏难。这次分享主题是反馈最好的一个。</a:t>
            </a:r>
            <a:endParaRPr lang="en-US" altLang="zh-CN" dirty="0" smtClean="0"/>
          </a:p>
          <a:p>
            <a:r>
              <a:rPr lang="zh-CN" altLang="en-US" dirty="0"/>
              <a:t>以</a:t>
            </a:r>
            <a:r>
              <a:rPr lang="zh-CN" altLang="en-US" dirty="0" smtClean="0"/>
              <a:t>理解为主，资深</a:t>
            </a:r>
            <a:r>
              <a:rPr lang="en-US" altLang="zh-CN" dirty="0" smtClean="0"/>
              <a:t>angular</a:t>
            </a:r>
            <a:r>
              <a:rPr lang="zh-CN" altLang="en-US" dirty="0" smtClean="0"/>
              <a:t>可以复习功课。</a:t>
            </a:r>
            <a:endParaRPr lang="en-US" altLang="zh-CN" dirty="0" smtClean="0"/>
          </a:p>
          <a:p>
            <a:r>
              <a:rPr lang="zh-CN" altLang="en-US" dirty="0"/>
              <a:t>会</a:t>
            </a:r>
            <a:r>
              <a:rPr lang="zh-CN" altLang="en-US" dirty="0" smtClean="0"/>
              <a:t>从最基本的知识导出</a:t>
            </a:r>
            <a:r>
              <a:rPr lang="en-US" altLang="zh-CN" dirty="0" smtClean="0"/>
              <a:t>angular</a:t>
            </a:r>
            <a:r>
              <a:rPr lang="zh-CN" altLang="en-US" dirty="0" smtClean="0"/>
              <a:t>的核心机制，多讲为什么而不是怎么做。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829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angular</a:t>
            </a:r>
            <a:r>
              <a:rPr lang="zh-CN" altLang="en-US" dirty="0" smtClean="0"/>
              <a:t>主要概念（设计初衷）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POJO</a:t>
            </a:r>
            <a:r>
              <a:rPr lang="zh-CN" altLang="en-US" dirty="0"/>
              <a:t>双向绑定</a:t>
            </a:r>
            <a:endParaRPr lang="en-US" altLang="zh-CN" dirty="0"/>
          </a:p>
          <a:p>
            <a:r>
              <a:rPr lang="en-US" altLang="zh-CN" dirty="0"/>
              <a:t>TDD</a:t>
            </a:r>
          </a:p>
          <a:p>
            <a:r>
              <a:rPr lang="en-US" altLang="zh-CN" dirty="0" smtClean="0"/>
              <a:t>MVC</a:t>
            </a:r>
          </a:p>
          <a:p>
            <a:r>
              <a:rPr lang="en-US" altLang="zh-CN" dirty="0" smtClean="0"/>
              <a:t>SPA</a:t>
            </a:r>
          </a:p>
          <a:p>
            <a:r>
              <a:rPr lang="zh-CN" altLang="en-US" dirty="0" smtClean="0"/>
              <a:t>支持组件化开发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3466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Angular</a:t>
            </a:r>
            <a:r>
              <a:rPr lang="zh-CN" altLang="en-US" dirty="0" smtClean="0"/>
              <a:t>核心机制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Compile (</a:t>
            </a:r>
            <a:r>
              <a:rPr lang="zh-CN" altLang="en-US" dirty="0"/>
              <a:t>上船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b="1" dirty="0" smtClean="0"/>
              <a:t>Digest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Cycle </a:t>
            </a:r>
            <a:r>
              <a:rPr lang="zh-CN" altLang="en-US" b="1" dirty="0" smtClean="0"/>
              <a:t>（发动机）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153228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POJO two way data-binding?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239" y="2162538"/>
            <a:ext cx="4437521" cy="3401287"/>
          </a:xfrm>
        </p:spPr>
      </p:pic>
    </p:spTree>
    <p:extLst>
      <p:ext uri="{BB962C8B-B14F-4D97-AF65-F5344CB8AC3E}">
        <p14:creationId xmlns:p14="http://schemas.microsoft.com/office/powerpoint/2010/main" val="122662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再进一步分析之前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748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something easier to understand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524001"/>
            <a:ext cx="8229600" cy="106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$</a:t>
            </a:r>
            <a:r>
              <a:rPr lang="en-US" sz="2400" dirty="0" err="1" smtClean="0"/>
              <a:t>scope.onClick</a:t>
            </a:r>
            <a:r>
              <a:rPr lang="en-US" sz="2400" dirty="0" smtClean="0"/>
              <a:t> </a:t>
            </a:r>
            <a:r>
              <a:rPr lang="en-US" sz="2400" dirty="0"/>
              <a:t>= function(){ </a:t>
            </a:r>
            <a:r>
              <a:rPr lang="en-US" sz="2400" dirty="0" err="1"/>
              <a:t>clickNum</a:t>
            </a:r>
            <a:r>
              <a:rPr lang="en-US" sz="2400" dirty="0"/>
              <a:t>++;}</a:t>
            </a:r>
          </a:p>
          <a:p>
            <a:pPr marL="0" indent="0">
              <a:buNone/>
            </a:pPr>
            <a:r>
              <a:rPr lang="en-US" sz="2400" dirty="0"/>
              <a:t>&lt;button id=“button” ng-click="</a:t>
            </a:r>
            <a:r>
              <a:rPr lang="en-US" sz="2400" dirty="0" err="1"/>
              <a:t>onClick</a:t>
            </a:r>
            <a:r>
              <a:rPr lang="en-US" sz="2400" dirty="0"/>
              <a:t>()"&gt;&lt;/button&gt;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4600"/>
            <a:ext cx="7648575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961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 and 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marL="0" indent="0">
              <a:buNone/>
            </a:pPr>
            <a:r>
              <a:rPr lang="en-US" dirty="0" smtClean="0"/>
              <a:t>Easier syntax when using POJO</a:t>
            </a:r>
          </a:p>
          <a:p>
            <a:r>
              <a:rPr lang="en-US" dirty="0" smtClean="0"/>
              <a:t>Cons</a:t>
            </a:r>
          </a:p>
          <a:p>
            <a:pPr marL="0" indent="0">
              <a:buNone/>
            </a:pPr>
            <a:r>
              <a:rPr lang="en-US" dirty="0" smtClean="0"/>
              <a:t>Unsuitable for high frequency callbacks/ large number of models.</a:t>
            </a:r>
          </a:p>
          <a:p>
            <a:pPr marL="0" indent="0">
              <a:buNone/>
            </a:pPr>
            <a:r>
              <a:rPr lang="en-US" dirty="0" smtClean="0"/>
              <a:t>two-way </a:t>
            </a:r>
            <a:r>
              <a:rPr lang="en-US" dirty="0"/>
              <a:t>data bindings lead to cascading updates, where changing one data model led to another data model updating, making it very difficult to predict what would change as the result of a single user interaction.</a:t>
            </a:r>
          </a:p>
        </p:txBody>
      </p:sp>
    </p:spTree>
    <p:extLst>
      <p:ext uri="{BB962C8B-B14F-4D97-AF65-F5344CB8AC3E}">
        <p14:creationId xmlns:p14="http://schemas.microsoft.com/office/powerpoint/2010/main" val="38528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11226</TotalTime>
  <Words>429</Words>
  <Application>Microsoft Office PowerPoint</Application>
  <PresentationFormat>全屏显示(4:3)</PresentationFormat>
  <Paragraphs>70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Theme</vt:lpstr>
      <vt:lpstr>Angular 核心机制分析及性能实战</vt:lpstr>
      <vt:lpstr>自我介绍</vt:lpstr>
      <vt:lpstr>关于本次分享</vt:lpstr>
      <vt:lpstr>angular主要概念（设计初衷）</vt:lpstr>
      <vt:lpstr>Angular核心机制</vt:lpstr>
      <vt:lpstr>POJO two way data-binding?</vt:lpstr>
      <vt:lpstr>再进一步分析之前…</vt:lpstr>
      <vt:lpstr>something easier to understand</vt:lpstr>
      <vt:lpstr>Cons and Pros</vt:lpstr>
      <vt:lpstr>Questions</vt:lpstr>
      <vt:lpstr>What about performance</vt:lpstr>
      <vt:lpstr>Demo</vt:lpstr>
      <vt:lpstr>一些建议</vt:lpstr>
      <vt:lpstr>Data Flows in Angular 1</vt:lpstr>
      <vt:lpstr>前段框架的趋势和angular的未来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Owen Cai</dc:creator>
  <cp:lastModifiedBy>蔡斯杰</cp:lastModifiedBy>
  <cp:revision>76</cp:revision>
  <dcterms:created xsi:type="dcterms:W3CDTF">2006-08-16T00:00:00Z</dcterms:created>
  <dcterms:modified xsi:type="dcterms:W3CDTF">2015-07-20T07:07:31Z</dcterms:modified>
</cp:coreProperties>
</file>