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1130-D26A-4807-AB0B-CCD7F28A5F67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ia.n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ergia.nu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单片机点亮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陈华宾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、导入程序，</a:t>
            </a:r>
            <a:r>
              <a:rPr lang="en-US" altLang="zh-CN" dirty="0" smtClean="0"/>
              <a:t>File-&gt;Examples-&gt;Basic -&gt;Blink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6337"/>
            <a:ext cx="5530612" cy="31495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58" y="2675642"/>
            <a:ext cx="4356295" cy="35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、修改程序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52" y="2587502"/>
            <a:ext cx="4691404" cy="33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、编译下载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7" y="2572717"/>
            <a:ext cx="4629443" cy="3391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2285976"/>
            <a:ext cx="2132721" cy="1445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179" y="4366723"/>
            <a:ext cx="4460902" cy="14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、实验现象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26" y="2494597"/>
            <a:ext cx="5177023" cy="34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实验步骤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 smtClean="0"/>
              <a:t>学会配置环境</a:t>
            </a:r>
            <a:endParaRPr lang="en-US" altLang="zh-CN" sz="3600" dirty="0" smtClean="0"/>
          </a:p>
          <a:p>
            <a:pPr>
              <a:lnSpc>
                <a:spcPct val="200000"/>
              </a:lnSpc>
            </a:pPr>
            <a:r>
              <a:rPr lang="zh-CN" altLang="en-US" sz="3600" dirty="0" smtClean="0"/>
              <a:t>让 </a:t>
            </a:r>
            <a:r>
              <a:rPr lang="en-US" altLang="zh-CN" sz="3600" dirty="0"/>
              <a:t>MSP430 LAUNCHPAD </a:t>
            </a:r>
            <a:r>
              <a:rPr lang="zh-CN" altLang="en-US" sz="3600" dirty="0"/>
              <a:t>的 </a:t>
            </a:r>
            <a:r>
              <a:rPr lang="en-US" altLang="zh-CN" sz="3600" dirty="0"/>
              <a:t>P1.0 </a:t>
            </a:r>
            <a:r>
              <a:rPr lang="zh-CN" altLang="en-US" sz="3600" dirty="0" smtClean="0"/>
              <a:t>闪烁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37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单片机是指一个集成在一块芯片上的完整计算机系统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中央处理器</a:t>
            </a:r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随机存储器</a:t>
            </a:r>
            <a:r>
              <a:rPr lang="en-US" altLang="zh-CN" dirty="0" smtClean="0"/>
              <a:t>RAM</a:t>
            </a:r>
          </a:p>
          <a:p>
            <a:pPr lvl="1"/>
            <a:r>
              <a:rPr lang="zh-CN" altLang="en-US" dirty="0" smtClean="0"/>
              <a:t>只读存储器</a:t>
            </a:r>
            <a:r>
              <a:rPr lang="en-US" altLang="zh-CN" dirty="0" smtClean="0"/>
              <a:t>ROM</a:t>
            </a:r>
          </a:p>
          <a:p>
            <a:pPr lvl="1"/>
            <a:r>
              <a:rPr lang="zh-CN" altLang="en-US" dirty="0" smtClean="0"/>
              <a:t>多种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r>
              <a:rPr lang="zh-CN" altLang="en-US" dirty="0" smtClean="0"/>
              <a:t>单片机应用：仪器仪表、家用电器、医用设备、航空航天、专用设备的智能化管理及过程控制等领域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2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u="none" strike="noStrike" baseline="0" dirty="0" smtClean="0">
                <a:latin typeface="Times New Roman"/>
              </a:rPr>
              <a:t>数字</a:t>
            </a:r>
            <a:r>
              <a:rPr lang="en-US" altLang="zh-CN" b="0" i="0" u="none" strike="noStrike" baseline="0" dirty="0" smtClean="0">
                <a:latin typeface="Times New Roman"/>
              </a:rPr>
              <a:t>I/O</a:t>
            </a:r>
            <a:r>
              <a:rPr lang="zh-CN" altLang="en-US" b="0" i="0" u="none" strike="noStrike" baseline="0" dirty="0" smtClean="0">
                <a:latin typeface="Times New Roman"/>
              </a:rPr>
              <a:t>口可以输入和输出数字信号。数字信号只有两种形态，高电平和低电平。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r>
              <a:rPr lang="en-US" altLang="zh-CN" b="0" i="0" u="none" strike="noStrike" baseline="0" dirty="0" smtClean="0">
                <a:latin typeface="Times New Roman"/>
              </a:rPr>
              <a:t>MSP430</a:t>
            </a:r>
            <a:r>
              <a:rPr lang="zh-CN" altLang="en-US" b="0" i="0" u="none" strike="noStrike" baseline="0" dirty="0" smtClean="0">
                <a:latin typeface="Times New Roman"/>
              </a:rPr>
              <a:t>是</a:t>
            </a:r>
            <a:r>
              <a:rPr lang="en-US" altLang="zh-CN" b="0" i="0" u="none" strike="noStrike" baseline="0" dirty="0" smtClean="0">
                <a:latin typeface="Times New Roman"/>
              </a:rPr>
              <a:t>TI</a:t>
            </a:r>
            <a:r>
              <a:rPr lang="zh-CN" altLang="en-US" b="0" i="0" u="none" strike="noStrike" baseline="0" dirty="0" smtClean="0">
                <a:latin typeface="Times New Roman"/>
              </a:rPr>
              <a:t>公司推出的一款单片机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1"/>
            <a:r>
              <a:rPr lang="zh-CN" altLang="en-US" b="0" i="0" u="none" strike="noStrike" baseline="0" dirty="0" smtClean="0">
                <a:latin typeface="Times New Roman"/>
              </a:rPr>
              <a:t>超低功耗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1"/>
            <a:r>
              <a:rPr lang="zh-CN" altLang="en-US" dirty="0" smtClean="0">
                <a:latin typeface="Times New Roman"/>
              </a:rPr>
              <a:t>集成智能型模拟与数字外设</a:t>
            </a:r>
            <a:endParaRPr lang="en-US" altLang="zh-CN" dirty="0" smtClean="0">
              <a:latin typeface="Times New Roman"/>
            </a:endParaRPr>
          </a:p>
          <a:p>
            <a:pPr lvl="1"/>
            <a:r>
              <a:rPr lang="zh-CN" altLang="en-US" b="0" i="0" u="none" strike="noStrike" baseline="0" dirty="0" smtClean="0">
                <a:latin typeface="Times New Roman"/>
              </a:rPr>
              <a:t>丰富的产品线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1"/>
            <a:r>
              <a:rPr lang="zh-CN" altLang="en-US" dirty="0" smtClean="0">
                <a:latin typeface="Times New Roman"/>
              </a:rPr>
              <a:t>易于启动开发工作</a:t>
            </a:r>
            <a:endParaRPr lang="zh-CN" altLang="en-US" b="0" i="0" u="none" strike="noStrike" baseline="0" dirty="0" smtClean="0">
              <a:latin typeface="Times New Roman"/>
            </a:endParaRPr>
          </a:p>
          <a:p>
            <a:r>
              <a:rPr lang="en-US" altLang="zh-CN" dirty="0" err="1" smtClean="0"/>
              <a:t>Energia</a:t>
            </a:r>
            <a:r>
              <a:rPr lang="zh-CN" altLang="en-US" dirty="0" smtClean="0"/>
              <a:t>是一个专为德州仪器公司</a:t>
            </a:r>
            <a:r>
              <a:rPr lang="en-US" altLang="zh-CN" dirty="0" smtClean="0"/>
              <a:t>MSP-430</a:t>
            </a:r>
            <a:r>
              <a:rPr lang="zh-CN" altLang="en-US" dirty="0" smtClean="0"/>
              <a:t>单片机开发的集成开发环境，该软件为免费软件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可从官方网站 </a:t>
            </a:r>
            <a:r>
              <a:rPr lang="en-US" altLang="zh-CN" dirty="0" smtClean="0">
                <a:hlinkClick r:id="rId2"/>
              </a:rPr>
              <a:t>http://www.energia.nu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下载所需版本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 </a:t>
            </a:r>
            <a:r>
              <a:rPr lang="en-US" altLang="zh-CN" dirty="0" smtClean="0"/>
              <a:t>Max OS X, windows 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操作系统。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6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6" y="1773040"/>
            <a:ext cx="7711806" cy="4502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630" y="3435080"/>
            <a:ext cx="5172075" cy="2333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55716" y="5498925"/>
            <a:ext cx="472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给</a:t>
            </a:r>
            <a:r>
              <a:rPr lang="en-US" altLang="zh-CN" sz="2800" dirty="0" smtClean="0"/>
              <a:t>P1.0</a:t>
            </a:r>
            <a:r>
              <a:rPr lang="zh-CN" altLang="en-US" sz="2800" dirty="0" smtClean="0"/>
              <a:t>加高电平，</a:t>
            </a:r>
            <a:r>
              <a:rPr lang="en-US" altLang="zh-CN" sz="2800" dirty="0" smtClean="0"/>
              <a:t>LED1</a:t>
            </a:r>
            <a:r>
              <a:rPr lang="zh-CN" altLang="en-US" sz="2800" dirty="0" smtClean="0"/>
              <a:t>灯亮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08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编程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LED1</a:t>
            </a:r>
            <a:r>
              <a:rPr lang="zh-CN" altLang="en-US" dirty="0" smtClean="0"/>
              <a:t>灯亮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、编程控制</a:t>
            </a:r>
            <a:r>
              <a:rPr lang="en-US" altLang="zh-CN" dirty="0" smtClean="0"/>
              <a:t>LED1</a:t>
            </a:r>
            <a:r>
              <a:rPr lang="zh-CN" altLang="en-US" dirty="0" smtClean="0"/>
              <a:t>灯闪烁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、编程控制</a:t>
            </a:r>
            <a:r>
              <a:rPr lang="en-US" altLang="zh-CN" dirty="0" smtClean="0"/>
              <a:t>LED1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LED2</a:t>
            </a:r>
            <a:r>
              <a:rPr lang="zh-CN" altLang="en-US" dirty="0" smtClean="0"/>
              <a:t>交替亮和闪烁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6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、下载</a:t>
            </a:r>
            <a:r>
              <a:rPr lang="en-US" altLang="zh-CN" dirty="0" err="1" smtClean="0"/>
              <a:t>Energia</a:t>
            </a:r>
            <a:r>
              <a:rPr lang="zh-CN" altLang="en-US" dirty="0" smtClean="0"/>
              <a:t>软件，地址：</a:t>
            </a:r>
            <a:r>
              <a:rPr lang="en-US" altLang="zh-CN" dirty="0" smtClean="0">
                <a:hlinkClick r:id="rId2"/>
              </a:rPr>
              <a:t>http://energia.nu/download/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、选择 </a:t>
            </a:r>
            <a:r>
              <a:rPr lang="en-US" altLang="zh-CN" dirty="0" smtClean="0"/>
              <a:t>MSP430G2 </a:t>
            </a:r>
            <a:r>
              <a:rPr lang="zh-CN" altLang="en-US" dirty="0" smtClean="0"/>
              <a:t>芯片的型号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04" y="2843213"/>
            <a:ext cx="85153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开发软件的基本设置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2413386"/>
            <a:ext cx="7421826" cy="39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270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单片机点亮LED灯</vt:lpstr>
      <vt:lpstr>纲要</vt:lpstr>
      <vt:lpstr>实验目的</vt:lpstr>
      <vt:lpstr>实验原理</vt:lpstr>
      <vt:lpstr>实验原理</vt:lpstr>
      <vt:lpstr>实验原理</vt:lpstr>
      <vt:lpstr>实验内容</vt:lpstr>
      <vt:lpstr>实验步骤</vt:lpstr>
      <vt:lpstr>实验步骤</vt:lpstr>
      <vt:lpstr>实验步骤</vt:lpstr>
      <vt:lpstr>实验步骤</vt:lpstr>
      <vt:lpstr>实验步骤</vt:lpstr>
      <vt:lpstr>实验步骤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单片机点亮LED灯</dc:title>
  <dc:creator>user</dc:creator>
  <cp:lastModifiedBy>user</cp:lastModifiedBy>
  <cp:revision>25</cp:revision>
  <dcterms:created xsi:type="dcterms:W3CDTF">2017-10-28T05:08:39Z</dcterms:created>
  <dcterms:modified xsi:type="dcterms:W3CDTF">2017-11-17T16:03:09Z</dcterms:modified>
</cp:coreProperties>
</file>