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8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53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3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0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0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29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37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12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81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6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0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D1130-D26A-4807-AB0B-CCD7F28A5F67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378A7-A663-423E-B1CC-667071B06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按键控制数码管显示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陈华宾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91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1690688"/>
            <a:ext cx="7448550" cy="3438525"/>
          </a:xfrm>
        </p:spPr>
      </p:pic>
      <p:sp>
        <p:nvSpPr>
          <p:cNvPr id="5" name="矩形 4"/>
          <p:cNvSpPr/>
          <p:nvPr/>
        </p:nvSpPr>
        <p:spPr>
          <a:xfrm>
            <a:off x="1153551" y="5236588"/>
            <a:ext cx="96504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454545"/>
                </a:solidFill>
                <a:latin typeface="PingFang SC"/>
              </a:rPr>
              <a:t>动态</a:t>
            </a:r>
            <a:r>
              <a:rPr lang="zh-CN" altLang="en-US" sz="2400" dirty="0">
                <a:solidFill>
                  <a:srgbClr val="454545"/>
                </a:solidFill>
                <a:latin typeface="PingFang SC"/>
              </a:rPr>
              <a:t>扫描</a:t>
            </a:r>
            <a:r>
              <a:rPr lang="zh-CN" altLang="en-US" sz="2400" dirty="0" smtClean="0">
                <a:solidFill>
                  <a:srgbClr val="454545"/>
                </a:solidFill>
                <a:latin typeface="PingFang SC"/>
              </a:rPr>
              <a:t>显示是：轮流</a:t>
            </a:r>
            <a:r>
              <a:rPr lang="zh-CN" altLang="en-US" sz="2400" dirty="0">
                <a:solidFill>
                  <a:srgbClr val="454545"/>
                </a:solidFill>
                <a:latin typeface="PingFang SC"/>
              </a:rPr>
              <a:t>向各位数码管送出字形码和相应的位选，利用发光管的余辉和人眼视觉暂留作用，使人的感觉好像各位数码管同时都在显示。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62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IO</a:t>
            </a:r>
            <a:r>
              <a:rPr lang="zh-CN" altLang="en-US" dirty="0" smtClean="0"/>
              <a:t>口接两个按键</a:t>
            </a:r>
            <a:r>
              <a:rPr lang="en-US" altLang="zh-CN" dirty="0"/>
              <a:t>+</a:t>
            </a:r>
            <a:r>
              <a:rPr lang="zh-CN" altLang="en-US" dirty="0" smtClean="0"/>
              <a:t>和</a:t>
            </a:r>
            <a:r>
              <a:rPr lang="en-US" altLang="zh-CN" dirty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IO</a:t>
            </a:r>
            <a:r>
              <a:rPr lang="zh-CN" altLang="en-US" dirty="0" smtClean="0"/>
              <a:t>口接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位数码管，按键</a:t>
            </a:r>
            <a:r>
              <a:rPr lang="en-US" altLang="zh-CN" dirty="0" smtClean="0"/>
              <a:t>+</a:t>
            </a:r>
            <a:r>
              <a:rPr lang="zh-CN" altLang="en-US" dirty="0" smtClean="0"/>
              <a:t>的话，数码管显示数字加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，按键</a:t>
            </a:r>
            <a:r>
              <a:rPr lang="en-US" altLang="zh-CN" dirty="0" smtClean="0"/>
              <a:t>-</a:t>
            </a:r>
            <a:r>
              <a:rPr lang="zh-CN" altLang="en-US" dirty="0" smtClean="0"/>
              <a:t>的话，数码管显示数字减</a:t>
            </a:r>
            <a:r>
              <a:rPr lang="en-US" altLang="zh-CN" dirty="0" smtClean="0"/>
              <a:t>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1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、先测试按键输入，按键</a:t>
            </a:r>
            <a:r>
              <a:rPr lang="en-US" altLang="zh-CN" dirty="0" smtClean="0"/>
              <a:t>+</a:t>
            </a:r>
            <a:r>
              <a:rPr lang="zh-CN" altLang="en-US" dirty="0" smtClean="0"/>
              <a:t>，对应控制接一个指示灯亮，按键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，同理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、测试数码管是否能够</a:t>
            </a:r>
            <a:r>
              <a:rPr lang="en-US" altLang="zh-CN" dirty="0" smtClean="0"/>
              <a:t>1-10</a:t>
            </a:r>
            <a:r>
              <a:rPr lang="zh-CN" altLang="en-US" dirty="0" smtClean="0"/>
              <a:t>进行显示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、编程控制按键</a:t>
            </a:r>
            <a:r>
              <a:rPr lang="en-US" altLang="zh-CN" dirty="0" smtClean="0"/>
              <a:t>+</a:t>
            </a:r>
            <a:r>
              <a:rPr lang="zh-CN" altLang="en-US" dirty="0" smtClean="0"/>
              <a:t>和按键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，数码管相应加减变化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6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纲要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实验步骤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88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掌握单片机数字</a:t>
            </a:r>
            <a:r>
              <a:rPr lang="en-US" altLang="zh-CN" dirty="0" smtClean="0"/>
              <a:t>IO</a:t>
            </a:r>
            <a:r>
              <a:rPr lang="zh-CN" altLang="en-US" dirty="0" smtClean="0"/>
              <a:t>口的使用方法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理解</a:t>
            </a:r>
            <a:r>
              <a:rPr lang="en-US" altLang="zh-CN" dirty="0" smtClean="0"/>
              <a:t>IO</a:t>
            </a:r>
            <a:r>
              <a:rPr lang="zh-CN" altLang="en-US" dirty="0" smtClean="0"/>
              <a:t>口作为输入和输出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理解数码管的显示原理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19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数字信号：物理量的变化在时间和幅值上都是离散的（不连续），反映在电路上就是高电平和低电平两种状态（即只有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两个逻辑值）。比如：灯有亮和不亮两种状态，天气有晴天和雨天两种状态，门有打开和不打开两种状态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zh-CN" altLang="en-US" dirty="0"/>
              <a:t>、模拟信号：物理量的变化在时间和幅度上都是连续的，反映在电路上就是不同电压数值状态。比如：温度、声音、速度都是模拟量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生活中大多数信号为模拟信号，将模拟信号进行二值化量化后就变成了数字信号。两种信号是一种相对状态，根据使用场合选取信号。</a:t>
            </a:r>
          </a:p>
        </p:txBody>
      </p:sp>
    </p:spTree>
    <p:extLst>
      <p:ext uri="{BB962C8B-B14F-4D97-AF65-F5344CB8AC3E}">
        <p14:creationId xmlns:p14="http://schemas.microsoft.com/office/powerpoint/2010/main" val="110547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数字</a:t>
            </a:r>
            <a:r>
              <a:rPr lang="en-US" altLang="zh-CN" dirty="0"/>
              <a:t>IO</a:t>
            </a:r>
            <a:r>
              <a:rPr lang="zh-CN" altLang="en-US" dirty="0"/>
              <a:t>口有三种工作模式：</a:t>
            </a:r>
            <a:r>
              <a:rPr lang="en-US" altLang="zh-CN" dirty="0"/>
              <a:t>OUTPUT</a:t>
            </a:r>
            <a:r>
              <a:rPr lang="zh-CN" altLang="en-US" dirty="0"/>
              <a:t>（常规输出）、</a:t>
            </a:r>
            <a:r>
              <a:rPr lang="en-US" altLang="zh-CN" dirty="0"/>
              <a:t>INPUT</a:t>
            </a:r>
            <a:r>
              <a:rPr lang="zh-CN" altLang="en-US" dirty="0"/>
              <a:t>（常规输入）、</a:t>
            </a:r>
            <a:r>
              <a:rPr lang="en-US" altLang="zh-CN" dirty="0"/>
              <a:t>INPUT_PULLUP</a:t>
            </a:r>
            <a:r>
              <a:rPr lang="zh-CN" altLang="en-US" dirty="0"/>
              <a:t>（内部上拉输入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MSP430 </a:t>
            </a:r>
            <a:r>
              <a:rPr lang="zh-CN" altLang="en-US" dirty="0" smtClean="0"/>
              <a:t>单片机将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IO</a:t>
            </a:r>
            <a:r>
              <a:rPr lang="zh-CN" altLang="en-US" dirty="0" smtClean="0"/>
              <a:t>口</a:t>
            </a:r>
            <a:r>
              <a:rPr lang="zh-CN" altLang="en-US" dirty="0"/>
              <a:t>编为一组。例如</a:t>
            </a:r>
            <a:r>
              <a:rPr lang="en-US" altLang="zh-CN" dirty="0"/>
              <a:t>P1.0~P1.7</a:t>
            </a:r>
            <a:r>
              <a:rPr lang="zh-CN" altLang="en-US" dirty="0"/>
              <a:t>都属于</a:t>
            </a:r>
            <a:r>
              <a:rPr lang="en-US" altLang="zh-CN" dirty="0"/>
              <a:t>P1 </a:t>
            </a:r>
            <a:r>
              <a:rPr lang="zh-CN" altLang="en-US" dirty="0"/>
              <a:t>口。每组</a:t>
            </a:r>
            <a:r>
              <a:rPr lang="en-US" altLang="zh-CN" dirty="0"/>
              <a:t>IO </a:t>
            </a:r>
            <a:r>
              <a:rPr lang="zh-CN" altLang="en-US" dirty="0"/>
              <a:t>口都有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zh-CN" altLang="en-US" dirty="0"/>
              <a:t>控制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r>
              <a:rPr lang="en-US" altLang="zh-CN" dirty="0" err="1"/>
              <a:t>PxDIR,Px</a:t>
            </a:r>
            <a:r>
              <a:rPr lang="zh-CN" altLang="en-US" dirty="0"/>
              <a:t>口方向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r>
              <a:rPr lang="en-US" altLang="zh-CN" dirty="0" err="1"/>
              <a:t>PxOUT,Px</a:t>
            </a:r>
            <a:r>
              <a:rPr lang="zh-CN" altLang="en-US" dirty="0"/>
              <a:t>口输出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r>
              <a:rPr lang="en-US" altLang="zh-CN" dirty="0" err="1"/>
              <a:t>PxIN,Px</a:t>
            </a:r>
            <a:r>
              <a:rPr lang="en-US" altLang="zh-CN" dirty="0"/>
              <a:t> </a:t>
            </a:r>
            <a:r>
              <a:rPr lang="zh-CN" altLang="en-US" dirty="0"/>
              <a:t>口</a:t>
            </a:r>
            <a:r>
              <a:rPr lang="zh-CN" altLang="en-US" dirty="0" smtClean="0"/>
              <a:t>输入寄存器</a:t>
            </a:r>
            <a:endParaRPr lang="en-US" altLang="zh-CN" dirty="0" smtClean="0"/>
          </a:p>
          <a:p>
            <a:r>
              <a:rPr lang="en-US" altLang="zh-CN" dirty="0" err="1"/>
              <a:t>PxSEL,Px</a:t>
            </a:r>
            <a:r>
              <a:rPr lang="zh-CN" altLang="en-US" dirty="0"/>
              <a:t>功能选择寄存器</a:t>
            </a:r>
          </a:p>
        </p:txBody>
      </p:sp>
    </p:spTree>
    <p:extLst>
      <p:ext uri="{BB962C8B-B14F-4D97-AF65-F5344CB8AC3E}">
        <p14:creationId xmlns:p14="http://schemas.microsoft.com/office/powerpoint/2010/main" val="14578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数码管按</a:t>
            </a:r>
            <a:r>
              <a:rPr lang="zh-CN" altLang="en-US" dirty="0"/>
              <a:t>发光二极管单元连接方式可分为共阳极数码管和共阴极数码</a:t>
            </a:r>
            <a:r>
              <a:rPr lang="zh-CN" altLang="en-US" dirty="0" smtClean="0"/>
              <a:t>管</a:t>
            </a:r>
            <a:endParaRPr lang="en-US" altLang="zh-CN" dirty="0" smtClean="0"/>
          </a:p>
          <a:p>
            <a:r>
              <a:rPr lang="zh-CN" altLang="en-US" dirty="0"/>
              <a:t>共阳数码管是指将所有发光二极管的阳极接到一起形成公共阳极</a:t>
            </a:r>
            <a:r>
              <a:rPr lang="en-US" altLang="zh-CN" dirty="0"/>
              <a:t>(COM)</a:t>
            </a:r>
            <a:r>
              <a:rPr lang="zh-CN" altLang="en-US" dirty="0"/>
              <a:t>的数码管，共阳数码管在应用时应将公共极</a:t>
            </a:r>
            <a:r>
              <a:rPr lang="en-US" altLang="zh-CN" dirty="0"/>
              <a:t>COM</a:t>
            </a:r>
            <a:r>
              <a:rPr lang="zh-CN" altLang="en-US" dirty="0"/>
              <a:t>接到</a:t>
            </a:r>
            <a:r>
              <a:rPr lang="en-US" altLang="zh-CN" dirty="0"/>
              <a:t>+5V</a:t>
            </a:r>
            <a:r>
              <a:rPr lang="zh-CN" altLang="en-US" dirty="0"/>
              <a:t>，当某一字段发光二极管的阴极为低电平时，相应字段就点亮，当某一字段的阴极为高电平时，相应字段就不亮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共阴数码管是指将所有发光二极管的阴极接到一起形成公共阴极</a:t>
            </a:r>
            <a:r>
              <a:rPr lang="en-US" altLang="zh-CN" dirty="0"/>
              <a:t>(COM)</a:t>
            </a:r>
            <a:r>
              <a:rPr lang="zh-CN" altLang="en-US" dirty="0"/>
              <a:t>的数码管，共阴数码管在应用时应将公共极</a:t>
            </a:r>
            <a:r>
              <a:rPr lang="en-US" altLang="zh-CN" dirty="0"/>
              <a:t>COM</a:t>
            </a:r>
            <a:r>
              <a:rPr lang="zh-CN" altLang="en-US" dirty="0"/>
              <a:t>接到地线</a:t>
            </a:r>
            <a:r>
              <a:rPr lang="en-US" altLang="zh-CN" dirty="0"/>
              <a:t>GND</a:t>
            </a:r>
            <a:r>
              <a:rPr lang="zh-CN" altLang="en-US" dirty="0"/>
              <a:t>上，当某一字段发光二极管的阳极为高电平时，相应字段就点亮，当某一字段的阳极为低电平时，相应字段就不亮。</a:t>
            </a:r>
          </a:p>
        </p:txBody>
      </p:sp>
    </p:spTree>
    <p:extLst>
      <p:ext uri="{BB962C8B-B14F-4D97-AF65-F5344CB8AC3E}">
        <p14:creationId xmlns:p14="http://schemas.microsoft.com/office/powerpoint/2010/main" val="26683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88" y="1825625"/>
            <a:ext cx="6516824" cy="4351338"/>
          </a:xfrm>
        </p:spPr>
      </p:pic>
    </p:spTree>
    <p:extLst>
      <p:ext uri="{BB962C8B-B14F-4D97-AF65-F5344CB8AC3E}">
        <p14:creationId xmlns:p14="http://schemas.microsoft.com/office/powerpoint/2010/main" val="41655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62" y="2524919"/>
            <a:ext cx="7305675" cy="2952750"/>
          </a:xfrm>
        </p:spPr>
      </p:pic>
    </p:spTree>
    <p:extLst>
      <p:ext uri="{BB962C8B-B14F-4D97-AF65-F5344CB8AC3E}">
        <p14:creationId xmlns:p14="http://schemas.microsoft.com/office/powerpoint/2010/main" val="20847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29" y="1825625"/>
            <a:ext cx="6360141" cy="4351338"/>
          </a:xfrm>
        </p:spPr>
      </p:pic>
    </p:spTree>
    <p:extLst>
      <p:ext uri="{BB962C8B-B14F-4D97-AF65-F5344CB8AC3E}">
        <p14:creationId xmlns:p14="http://schemas.microsoft.com/office/powerpoint/2010/main" val="318021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566</Words>
  <Application>Microsoft Office PowerPoint</Application>
  <PresentationFormat>宽屏</PresentationFormat>
  <Paragraphs>37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PingFang SC</vt:lpstr>
      <vt:lpstr>等线</vt:lpstr>
      <vt:lpstr>等线 Light</vt:lpstr>
      <vt:lpstr>Arial</vt:lpstr>
      <vt:lpstr>Office 主题​​</vt:lpstr>
      <vt:lpstr>按键控制数码管显示</vt:lpstr>
      <vt:lpstr>纲要</vt:lpstr>
      <vt:lpstr>实验目的</vt:lpstr>
      <vt:lpstr>实验原理</vt:lpstr>
      <vt:lpstr>实验原理</vt:lpstr>
      <vt:lpstr>实验原理</vt:lpstr>
      <vt:lpstr>实验原理</vt:lpstr>
      <vt:lpstr>实验原理</vt:lpstr>
      <vt:lpstr>实验原理</vt:lpstr>
      <vt:lpstr>实验原理</vt:lpstr>
      <vt:lpstr>实验内容</vt:lpstr>
      <vt:lpstr>实验步骤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单片机点亮LED灯</dc:title>
  <dc:creator>user</dc:creator>
  <cp:lastModifiedBy>user</cp:lastModifiedBy>
  <cp:revision>37</cp:revision>
  <dcterms:created xsi:type="dcterms:W3CDTF">2017-10-28T05:08:39Z</dcterms:created>
  <dcterms:modified xsi:type="dcterms:W3CDTF">2017-11-18T08:16:15Z</dcterms:modified>
</cp:coreProperties>
</file>