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130-D26A-4807-AB0B-CCD7F28A5F67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模拟信号采集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陈华宾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-</a:t>
            </a:r>
            <a:r>
              <a:rPr lang="zh-CN" altLang="en-US" dirty="0"/>
              <a:t>三位并行</a:t>
            </a:r>
            <a:r>
              <a:rPr lang="en-US" altLang="zh-CN" dirty="0"/>
              <a:t>ADC</a:t>
            </a:r>
            <a:r>
              <a:rPr lang="zh-CN" altLang="en-US" dirty="0"/>
              <a:t>转换真值表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16529"/>
              </p:ext>
            </p:extLst>
          </p:nvPr>
        </p:nvGraphicFramePr>
        <p:xfrm>
          <a:off x="1764446" y="1690688"/>
          <a:ext cx="8461375" cy="4176715"/>
        </p:xfrm>
        <a:graphic>
          <a:graphicData uri="http://schemas.openxmlformats.org/drawingml/2006/table">
            <a:tbl>
              <a:tblPr/>
              <a:tblGrid>
                <a:gridCol w="3060700">
                  <a:extLst>
                    <a:ext uri="{9D8B030D-6E8A-4147-A177-3AD203B41FA5}">
                      <a16:colId xmlns:a16="http://schemas.microsoft.com/office/drawing/2014/main" val="2878553035"/>
                    </a:ext>
                  </a:extLst>
                </a:gridCol>
                <a:gridCol w="3489325">
                  <a:extLst>
                    <a:ext uri="{9D8B030D-6E8A-4147-A177-3AD203B41FA5}">
                      <a16:colId xmlns:a16="http://schemas.microsoft.com/office/drawing/2014/main" val="4219287987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209828026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输入模拟信号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indent="1333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333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比较器输出</a:t>
                      </a:r>
                    </a:p>
                    <a:p>
                      <a:pPr marL="0" marR="0" lvl="0" indent="13335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数字输出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63492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0&lt;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0   0   0   0   0   0   0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0   0   0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32326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&lt;3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0   0   0   0   0   0   1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0   0   1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2028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&lt;5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0   0   0   0   0   1   1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0   1   0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711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&lt;7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0   0   0   0   1   1   1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0   1   1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63312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&lt;9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0   0   0   1   1   1   1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1   0   0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8622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&lt;11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0   0   1   1   1   1   1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1   0   1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926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&lt;13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0   1   1   1   1   1   1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1   1   0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41636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/14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1   1   1   1   1   1   1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1   1   1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6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r>
              <a:rPr lang="en-US" altLang="zh-CN" dirty="0" smtClean="0"/>
              <a:t>-</a:t>
            </a:r>
            <a:r>
              <a:rPr lang="zh-CN" altLang="en-US" dirty="0"/>
              <a:t>逐次比较型</a:t>
            </a:r>
            <a:r>
              <a:rPr lang="en-US" altLang="zh-CN" dirty="0"/>
              <a:t>ADC</a:t>
            </a:r>
            <a:endParaRPr lang="zh-CN" altLang="en-US" dirty="0"/>
          </a:p>
        </p:txBody>
      </p:sp>
      <p:pic>
        <p:nvPicPr>
          <p:cNvPr id="4" name="Picture 3" descr="图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89" y="1833563"/>
            <a:ext cx="4319588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图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32" y="1413877"/>
            <a:ext cx="399891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79252" y="4859338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四位逐次比较型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原理框图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1032" y="6043804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四位逐次比较型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转换时序波形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0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r>
              <a:rPr lang="en-US" altLang="zh-CN" dirty="0"/>
              <a:t>-ADC</a:t>
            </a:r>
            <a:r>
              <a:rPr lang="zh-CN" altLang="en-US" dirty="0"/>
              <a:t>的主要技术参数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、分辨率：所能分辨的最小输入电压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转换</a:t>
                </a:r>
                <a:r>
                  <a:rPr lang="zh-CN" altLang="en-US" dirty="0" smtClean="0"/>
                  <a:t>误差：</a:t>
                </a:r>
                <a:endParaRPr lang="en-US" altLang="zh-CN" dirty="0" smtClean="0"/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绝对误差：定义为输出数字量对应的理论模拟值与实际输入模拟值之间的差值（</a:t>
                </a:r>
                <a:r>
                  <a:rPr lang="en-US" altLang="zh-CN" dirty="0"/>
                  <a:t>±1/2LSB, ±1LSB) </a:t>
                </a:r>
                <a:r>
                  <a:rPr lang="zh-CN" altLang="en-US" dirty="0"/>
                  <a:t>。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 smtClean="0"/>
                  <a:t>相对误差</a:t>
                </a:r>
                <a:r>
                  <a:rPr lang="zh-CN" altLang="en-US" dirty="0"/>
                  <a:t>：定义为上述差值与额定最大输入模拟值的百分数（ </a:t>
                </a:r>
                <a:r>
                  <a:rPr lang="en-US" altLang="zh-CN" dirty="0"/>
                  <a:t>±0.05%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±0.1%)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转换时间：</a:t>
                </a:r>
                <a:r>
                  <a:rPr lang="en-US" altLang="zh-CN" dirty="0"/>
                  <a:t>ADC</a:t>
                </a:r>
                <a:r>
                  <a:rPr lang="zh-CN" altLang="en-US" dirty="0"/>
                  <a:t>完成一次转换所需的时间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1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、采集电压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、多路采集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、根据采集到电压的大小进行调节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亮度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、参考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Energia</a:t>
            </a:r>
            <a:r>
              <a:rPr lang="zh-CN" altLang="en-US" dirty="0"/>
              <a:t>开发环境</a:t>
            </a:r>
            <a:r>
              <a:rPr lang="en-US" altLang="zh-CN" dirty="0"/>
              <a:t>】MSP430 LAUNCHPAD</a:t>
            </a:r>
            <a:r>
              <a:rPr lang="zh-CN" altLang="en-US" dirty="0"/>
              <a:t>学习笔记</a:t>
            </a:r>
            <a:r>
              <a:rPr lang="en-US" altLang="zh-CN" dirty="0"/>
              <a:t>6--</a:t>
            </a:r>
            <a:r>
              <a:rPr lang="zh-CN" altLang="en-US" dirty="0"/>
              <a:t>角位移</a:t>
            </a:r>
            <a:r>
              <a:rPr lang="zh-CN" altLang="en-US" dirty="0" smtClean="0"/>
              <a:t>传感器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91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实验步骤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、了解模拟信号采集的原理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、理解</a:t>
            </a:r>
            <a:r>
              <a:rPr lang="en-US" altLang="zh-CN" dirty="0" smtClean="0"/>
              <a:t>AD</a:t>
            </a:r>
            <a:r>
              <a:rPr lang="zh-CN" altLang="en-US" dirty="0" smtClean="0"/>
              <a:t>转换器的指标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、理解</a:t>
            </a:r>
            <a:r>
              <a:rPr lang="en-US" altLang="zh-CN" dirty="0" smtClean="0"/>
              <a:t>AD</a:t>
            </a:r>
            <a:r>
              <a:rPr lang="zh-CN" altLang="en-US" dirty="0" smtClean="0"/>
              <a:t>转换的步骤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00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模拟信号采集即</a:t>
            </a:r>
            <a:r>
              <a:rPr lang="en-US" altLang="zh-CN" dirty="0" smtClean="0"/>
              <a:t>ADC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ADC</a:t>
            </a:r>
            <a:r>
              <a:rPr lang="zh-CN" altLang="en-US" dirty="0"/>
              <a:t>是</a:t>
            </a:r>
            <a:r>
              <a:rPr lang="en-US" altLang="zh-CN" dirty="0"/>
              <a:t>Analog-to-Digital Converter</a:t>
            </a:r>
            <a:r>
              <a:rPr lang="zh-CN" altLang="en-US" dirty="0"/>
              <a:t>的</a:t>
            </a:r>
            <a:r>
              <a:rPr lang="zh-CN" altLang="en-US" dirty="0" smtClean="0"/>
              <a:t>缩写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6" descr="图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1819"/>
            <a:ext cx="82296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26578" y="4352250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典型的数字控制系统 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76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-</a:t>
            </a:r>
            <a:r>
              <a:rPr lang="en-US" altLang="zh-CN" dirty="0"/>
              <a:t> A/D</a:t>
            </a:r>
            <a:r>
              <a:rPr lang="zh-CN" altLang="en-US" dirty="0"/>
              <a:t>转换器的作用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A/D</a:t>
            </a:r>
            <a:r>
              <a:rPr lang="zh-CN" altLang="en-US" dirty="0"/>
              <a:t>转换器（</a:t>
            </a:r>
            <a:r>
              <a:rPr lang="en-US" altLang="zh-CN" dirty="0"/>
              <a:t>ADC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将模拟量转换为数字量。通常要经过四个步骤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、采样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、保持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、量化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、编码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158234" y="4202134"/>
            <a:ext cx="1652588" cy="47625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数字电路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94184" y="4202134"/>
            <a:ext cx="1871663" cy="47625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模拟量对象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634109" y="4211659"/>
            <a:ext cx="2514600" cy="476250"/>
            <a:chOff x="2016" y="1758"/>
            <a:chExt cx="1584" cy="30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52" y="1758"/>
              <a:ext cx="912" cy="300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A/D</a:t>
              </a:r>
              <a:r>
                <a:rPr lang="zh-CN" altLang="en-US" sz="2400" b="1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</a:rPr>
                <a:t>转换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016" y="190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64" y="190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2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采样与</a:t>
            </a:r>
            <a:r>
              <a:rPr lang="zh-CN" altLang="en-US" dirty="0"/>
              <a:t>保持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所谓采样，就是将一个时间上</a:t>
            </a: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连续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变化的模拟量转化为时间上</a:t>
            </a: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离散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变化的模拟量。</a:t>
            </a:r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采样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结果存储起来，直到下次采样，这个过程称作保持。一般，采样器和保持电路一起总称为采样保持电路。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4" descr="图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1343" y="2673301"/>
            <a:ext cx="5173662" cy="21447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57150" cmpd="thinThick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94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r>
              <a:rPr lang="en-US" altLang="zh-CN" dirty="0" smtClean="0"/>
              <a:t>-</a:t>
            </a:r>
            <a:r>
              <a:rPr lang="zh-CN" altLang="en-US" dirty="0"/>
              <a:t>量化与编码的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将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采样电平归化为与之接近的离散数字电平，这个过程称作</a:t>
            </a:r>
            <a:r>
              <a:rPr lang="zh-CN" altLang="en-US" b="1" dirty="0">
                <a:solidFill>
                  <a:srgbClr val="CC6600"/>
                </a:solidFill>
                <a:latin typeface="Times New Roman" panose="02020603050405020304" pitchFamily="18" charset="0"/>
              </a:rPr>
              <a:t>量化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由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零到最大值（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MAX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）的模拟输入范围被划分为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个值，称为</a:t>
            </a:r>
            <a:r>
              <a:rPr lang="zh-CN" altLang="en-US" b="1" dirty="0">
                <a:solidFill>
                  <a:srgbClr val="CC6600"/>
                </a:solidFill>
                <a:latin typeface="Times New Roman" panose="02020603050405020304" pitchFamily="18" charset="0"/>
              </a:rPr>
              <a:t>量化阶梯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。而相邻量化阶梯之间的中点值称为</a:t>
            </a:r>
            <a:r>
              <a:rPr lang="zh-CN" altLang="en-US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比较电平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/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4" descr="图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71" y="4484688"/>
            <a:ext cx="4464050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89891"/>
              </p:ext>
            </p:extLst>
          </p:nvPr>
        </p:nvGraphicFramePr>
        <p:xfrm>
          <a:off x="1772821" y="3332163"/>
          <a:ext cx="3900488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4" imgW="3901165" imgH="3240381" progId="Photoshop.Image.5">
                  <p:embed/>
                </p:oleObj>
              </mc:Choice>
              <mc:Fallback>
                <p:oleObj name="Image" r:id="rId4" imgW="3901165" imgH="3240381" progId="Photoshop.Image.5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821" y="3332163"/>
                        <a:ext cx="3900488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8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r>
              <a:rPr lang="en-US" altLang="zh-CN" dirty="0"/>
              <a:t>-A/D</a:t>
            </a:r>
            <a:r>
              <a:rPr lang="zh-CN" altLang="en-US" dirty="0"/>
              <a:t>转换器的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模数转换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电路分为：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直接比较型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间接比较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直接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比较型：就是将输入模拟信号直接与标准的参考电压比较，从而得到数字量。属于这种类型常见的有并行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ADC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和逐次比较型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ADC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间接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比较型：输入模拟量不是直接与参考电压比较，而是将二者变为中间的某种物理量再进行比较，然后将比较所得的结果进行数字编码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1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r>
              <a:rPr lang="en-US" altLang="zh-CN" dirty="0" smtClean="0"/>
              <a:t>-</a:t>
            </a:r>
            <a:r>
              <a:rPr lang="zh-CN" altLang="en-US" dirty="0"/>
              <a:t>并行</a:t>
            </a:r>
            <a:r>
              <a:rPr lang="en-US" altLang="zh-CN" dirty="0"/>
              <a:t>ADC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89209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八个电阻将参电压分成八个等级，其中七个等级的电压分别作为七个比较器的比较</a:t>
            </a:r>
            <a:r>
              <a:rPr lang="zh-CN" altLang="en-US" dirty="0" smtClean="0">
                <a:latin typeface="Times New Roman" panose="02020603050405020304" pitchFamily="18" charset="0"/>
              </a:rPr>
              <a:t>电平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输入的模拟电压经采样保持后与这些比较电平进行比较，当高于比较器的比较电平时，比较器输出为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，当低于比较器的比较电平时，比较器输出为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比较器的输出状态由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触发器存储，并送给编码器，经过编码器编码得到数字输出量</a:t>
            </a:r>
            <a:endParaRPr lang="zh-CN" altLang="en-US" dirty="0"/>
          </a:p>
        </p:txBody>
      </p:sp>
      <p:pic>
        <p:nvPicPr>
          <p:cNvPr id="4" name="Picture 4" descr="图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8424" y="658005"/>
            <a:ext cx="4615376" cy="560945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57150" cmpd="thinThick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85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678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楷体_GB2312</vt:lpstr>
      <vt:lpstr>宋体</vt:lpstr>
      <vt:lpstr>Arial</vt:lpstr>
      <vt:lpstr>Cambria Math</vt:lpstr>
      <vt:lpstr>Times New Roman</vt:lpstr>
      <vt:lpstr>Office 主题​​</vt:lpstr>
      <vt:lpstr>Adobe Photoshop Image</vt:lpstr>
      <vt:lpstr>模拟信号采集</vt:lpstr>
      <vt:lpstr>纲要</vt:lpstr>
      <vt:lpstr>实验目的</vt:lpstr>
      <vt:lpstr>实验原理</vt:lpstr>
      <vt:lpstr>实验原理- A/D转换器的作用</vt:lpstr>
      <vt:lpstr>实验原理-采样与保持</vt:lpstr>
      <vt:lpstr>实验原理-量化与编码的过程</vt:lpstr>
      <vt:lpstr>实验原理-A/D转换器的类型</vt:lpstr>
      <vt:lpstr>实验原理-并行ADC </vt:lpstr>
      <vt:lpstr>实验原理-三位并行ADC转换真值表</vt:lpstr>
      <vt:lpstr>实验原理-逐次比较型ADC</vt:lpstr>
      <vt:lpstr>实验原理-ADC的主要技术参数</vt:lpstr>
      <vt:lpstr>实验内容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单片机点亮LED灯</dc:title>
  <dc:creator>user</dc:creator>
  <cp:lastModifiedBy>user</cp:lastModifiedBy>
  <cp:revision>46</cp:revision>
  <dcterms:created xsi:type="dcterms:W3CDTF">2017-10-28T05:08:39Z</dcterms:created>
  <dcterms:modified xsi:type="dcterms:W3CDTF">2017-12-09T01:27:11Z</dcterms:modified>
</cp:coreProperties>
</file>