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130-D26A-4807-AB0B-CCD7F28A5F67}" type="datetimeFigureOut">
              <a:rPr lang="zh-CN" altLang="en-US" smtClean="0"/>
              <a:t>2018-06-22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串口通信实验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陈华宾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实验步骤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掌握串口通信的含义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能够进行串口程序编程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根据协议进行串口数据的传输和控制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20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USART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Universal Synchronous/Asynchronous Receiver/Transmitter</a:t>
            </a:r>
            <a:r>
              <a:rPr lang="zh-CN" altLang="en-US" dirty="0" smtClean="0"/>
              <a:t>的缩写，即通用同步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异步串行接收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发送器，通常被用来发送或者接收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型的数字信号。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USART</a:t>
            </a:r>
            <a:r>
              <a:rPr lang="zh-CN" altLang="en-US" dirty="0" smtClean="0"/>
              <a:t>作为串口通信协议的一种，利用到了两个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口，一个用来发送数据，我们称其为</a:t>
            </a:r>
            <a:r>
              <a:rPr lang="en-US" altLang="zh-CN" dirty="0" smtClean="0"/>
              <a:t>TX</a:t>
            </a:r>
            <a:r>
              <a:rPr lang="zh-CN" altLang="en-US" dirty="0" smtClean="0"/>
              <a:t>口，另外一个用来接收数据，我们称其为</a:t>
            </a:r>
            <a:r>
              <a:rPr lang="en-US" altLang="zh-CN" dirty="0" smtClean="0"/>
              <a:t>RX</a:t>
            </a:r>
            <a:r>
              <a:rPr lang="zh-CN" altLang="en-US" dirty="0" smtClean="0"/>
              <a:t>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串口两个接口的本质也是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口的高低电平，工作原理是将传输数据转化为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位的二进制结构，利用高低电平一位接一位地传输。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pic>
        <p:nvPicPr>
          <p:cNvPr id="4" name="Picture 4" descr="串口通信简介"/>
          <p:cNvPicPr>
            <a:picLocks noChangeAspect="1" noChangeArrowheads="1"/>
          </p:cNvPicPr>
          <p:nvPr/>
        </p:nvPicPr>
        <p:blipFill>
          <a:blip r:embed="rId2"/>
          <a:srcRect t="1977" b="1977"/>
          <a:stretch>
            <a:fillRect/>
          </a:stretch>
        </p:blipFill>
        <p:spPr bwMode="auto">
          <a:xfrm>
            <a:off x="2401775" y="2376976"/>
            <a:ext cx="807249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007478" y="4849214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                   </a:t>
            </a:r>
            <a:r>
              <a:rPr lang="en-US" altLang="zh-CN" smtClean="0"/>
              <a:t>USART</a:t>
            </a:r>
            <a:r>
              <a:rPr lang="zh-CN" altLang="en-US" smtClean="0"/>
              <a:t>通信示意图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起始位</a:t>
            </a:r>
            <a:r>
              <a:rPr lang="en-US" altLang="zh-CN" dirty="0"/>
              <a:t>:</a:t>
            </a:r>
            <a:r>
              <a:rPr lang="zh-CN" altLang="en-US" dirty="0"/>
              <a:t>先发出一个逻辑</a:t>
            </a:r>
            <a:r>
              <a:rPr lang="en-US" altLang="zh-CN" dirty="0"/>
              <a:t>"0"</a:t>
            </a:r>
            <a:r>
              <a:rPr lang="zh-CN" altLang="en-US" dirty="0"/>
              <a:t>的信号，表示传输字符的开始。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数据位</a:t>
            </a:r>
            <a:r>
              <a:rPr lang="en-US" altLang="zh-CN" dirty="0"/>
              <a:t>:</a:t>
            </a:r>
            <a:r>
              <a:rPr lang="zh-CN" altLang="en-US" dirty="0"/>
              <a:t>紧接着起始位之后，通常采用</a:t>
            </a:r>
            <a:r>
              <a:rPr lang="en-US" altLang="zh-CN" dirty="0"/>
              <a:t>ASCII</a:t>
            </a:r>
            <a:r>
              <a:rPr lang="zh-CN" altLang="en-US" dirty="0"/>
              <a:t>码，</a:t>
            </a:r>
            <a:r>
              <a:rPr lang="en-US" altLang="zh-CN" dirty="0"/>
              <a:t>8</a:t>
            </a:r>
            <a:r>
              <a:rPr lang="zh-CN" altLang="en-US" dirty="0"/>
              <a:t>个数据位构成一个字符。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奇偶校验位</a:t>
            </a:r>
            <a:r>
              <a:rPr lang="en-US" altLang="zh-CN" dirty="0"/>
              <a:t>: </a:t>
            </a:r>
            <a:r>
              <a:rPr lang="zh-CN" altLang="en-US" dirty="0"/>
              <a:t>数据位加上这一位后，使得</a:t>
            </a:r>
            <a:r>
              <a:rPr lang="en-US" altLang="zh-CN" dirty="0"/>
              <a:t>"1"</a:t>
            </a:r>
            <a:r>
              <a:rPr lang="zh-CN" altLang="en-US" dirty="0"/>
              <a:t>的位数应为偶数</a:t>
            </a:r>
            <a:r>
              <a:rPr lang="en-US" altLang="zh-CN" dirty="0"/>
              <a:t>(</a:t>
            </a:r>
            <a:r>
              <a:rPr lang="zh-CN" altLang="en-US" dirty="0"/>
              <a:t>偶校验</a:t>
            </a:r>
            <a:r>
              <a:rPr lang="en-US" altLang="zh-CN" dirty="0"/>
              <a:t>)</a:t>
            </a:r>
            <a:r>
              <a:rPr lang="zh-CN" altLang="en-US" dirty="0"/>
              <a:t>或奇数</a:t>
            </a:r>
            <a:r>
              <a:rPr lang="en-US" altLang="zh-CN" dirty="0"/>
              <a:t>(</a:t>
            </a:r>
            <a:r>
              <a:rPr lang="zh-CN" altLang="en-US" dirty="0"/>
              <a:t>奇校验</a:t>
            </a:r>
            <a:r>
              <a:rPr lang="en-US" altLang="zh-CN" dirty="0"/>
              <a:t>)</a:t>
            </a:r>
            <a:r>
              <a:rPr lang="zh-CN" altLang="en-US" dirty="0"/>
              <a:t>，以此来校验数据传送的正确性。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停止位</a:t>
            </a:r>
            <a:r>
              <a:rPr lang="en-US" altLang="zh-CN" dirty="0"/>
              <a:t>:</a:t>
            </a:r>
            <a:r>
              <a:rPr lang="zh-CN" altLang="en-US" dirty="0"/>
              <a:t>它是一个字符数据的结束标志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空闲位</a:t>
            </a:r>
            <a:r>
              <a:rPr lang="en-US" altLang="zh-CN" dirty="0"/>
              <a:t>:</a:t>
            </a:r>
            <a:r>
              <a:rPr lang="zh-CN" altLang="en-US" dirty="0"/>
              <a:t>处于逻辑</a:t>
            </a:r>
            <a:r>
              <a:rPr lang="en-US" altLang="zh-CN" dirty="0"/>
              <a:t>"1"</a:t>
            </a:r>
            <a:r>
              <a:rPr lang="zh-CN" altLang="en-US" dirty="0"/>
              <a:t>状态，表示当前线路上没有资料传送。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波特率</a:t>
            </a:r>
            <a:r>
              <a:rPr lang="en-US" altLang="zh-CN" dirty="0"/>
              <a:t>:</a:t>
            </a:r>
            <a:r>
              <a:rPr lang="zh-CN" altLang="en-US" dirty="0"/>
              <a:t>是衡量资料传送速率的指标。表示每秒钟传送的符号数</a:t>
            </a:r>
            <a:r>
              <a:rPr lang="en-US" altLang="zh-CN" dirty="0"/>
              <a:t>(symbol)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875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单片机板子和电脑通过串口进行通信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83" y="2248987"/>
            <a:ext cx="5765633" cy="38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" y="2026193"/>
            <a:ext cx="4909387" cy="3853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125" y="2349859"/>
            <a:ext cx="5723021" cy="23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295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串口通信实验</vt:lpstr>
      <vt:lpstr>纲要</vt:lpstr>
      <vt:lpstr>实验目的</vt:lpstr>
      <vt:lpstr>实验原理</vt:lpstr>
      <vt:lpstr>实验原理</vt:lpstr>
      <vt:lpstr>实验原理</vt:lpstr>
      <vt:lpstr>实验内容</vt:lpstr>
      <vt:lpstr>实验步骤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单片机点亮LED灯</dc:title>
  <dc:creator>user</dc:creator>
  <cp:lastModifiedBy>陈 华宾</cp:lastModifiedBy>
  <cp:revision>28</cp:revision>
  <dcterms:created xsi:type="dcterms:W3CDTF">2017-10-28T05:08:39Z</dcterms:created>
  <dcterms:modified xsi:type="dcterms:W3CDTF">2018-06-22T03:55:38Z</dcterms:modified>
</cp:coreProperties>
</file>