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5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12E4-392C-44E1-94AC-CF217A46833D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BBF9-0169-4EFA-BE8C-00498EB88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中断</a:t>
            </a:r>
            <a:r>
              <a:rPr lang="zh-CN" altLang="en-US" dirty="0"/>
              <a:t>向量控制器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564904"/>
            <a:ext cx="7160840" cy="1198984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77CDC-C216-4147-A92E-03A62B9C2896}"/>
              </a:ext>
            </a:extLst>
          </p:cNvPr>
          <p:cNvSpPr txBox="1"/>
          <p:nvPr/>
        </p:nvSpPr>
        <p:spPr>
          <a:xfrm>
            <a:off x="5940152" y="50851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胡晓毅</a:t>
            </a:r>
          </a:p>
        </p:txBody>
      </p:sp>
    </p:spTree>
    <p:extLst>
      <p:ext uri="{BB962C8B-B14F-4D97-AF65-F5344CB8AC3E}">
        <p14:creationId xmlns:p14="http://schemas.microsoft.com/office/powerpoint/2010/main" val="30983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6E171-7E9C-43DD-ACA3-C2CEA859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与外部设备交换信息的方式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5E18C-086B-46EA-BFBA-12C9C5CF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无条件传送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认为外部设备已准备好，可以随时直接通过指令传送数据信息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查询（条件）传送方式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在传送数据信息前需要先询问外部设备有没有准备好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直接存储器存取（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en-US" dirty="0">
                <a:solidFill>
                  <a:srgbClr val="FF0000"/>
                </a:solidFill>
              </a:rPr>
              <a:t>）方式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让出数据总线是外部设备和存储器之间不通过</a:t>
            </a:r>
            <a:r>
              <a:rPr lang="en-US" altLang="zh-CN" dirty="0"/>
              <a:t>CPU</a:t>
            </a:r>
            <a:r>
              <a:rPr lang="zh-CN" altLang="en-US" dirty="0"/>
              <a:t>直接传送数据方式。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中断传送方式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依旧执行主程序</a:t>
            </a:r>
            <a:r>
              <a:rPr lang="en-US" altLang="zh-CN" dirty="0"/>
              <a:t>,</a:t>
            </a:r>
            <a:r>
              <a:rPr lang="zh-CN" altLang="en-US" dirty="0"/>
              <a:t>当外设需要与</a:t>
            </a:r>
            <a:r>
              <a:rPr lang="en-US" altLang="zh-CN" dirty="0"/>
              <a:t>CPU</a:t>
            </a:r>
            <a:r>
              <a:rPr lang="zh-CN" altLang="en-US" dirty="0"/>
              <a:t>进行数据传送时，告知</a:t>
            </a:r>
            <a:r>
              <a:rPr lang="en-US" altLang="zh-CN" dirty="0"/>
              <a:t>CPU</a:t>
            </a:r>
            <a:r>
              <a:rPr lang="zh-CN" altLang="en-US" dirty="0"/>
              <a:t>，让</a:t>
            </a:r>
            <a:r>
              <a:rPr lang="en-US" altLang="zh-CN" dirty="0"/>
              <a:t>CPU</a:t>
            </a:r>
            <a:r>
              <a:rPr lang="zh-CN" altLang="en-US" dirty="0"/>
              <a:t>停下当前工作，执行数据信息的传送。</a:t>
            </a:r>
          </a:p>
        </p:txBody>
      </p:sp>
    </p:spTree>
    <p:extLst>
      <p:ext uri="{BB962C8B-B14F-4D97-AF65-F5344CB8AC3E}">
        <p14:creationId xmlns:p14="http://schemas.microsoft.com/office/powerpoint/2010/main" val="30488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0E88-3397-4AA1-B008-510BD216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78098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中断概念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852B8-70C3-44DA-B518-1B68BA0C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4730"/>
            <a:ext cx="8229600" cy="5231433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正在处理某件事情的时候，</a:t>
            </a:r>
            <a:r>
              <a:rPr lang="zh-CN" altLang="en-US" dirty="0">
                <a:solidFill>
                  <a:srgbClr val="FF0000"/>
                </a:solidFill>
              </a:rPr>
              <a:t>外部又发生了某一事件</a:t>
            </a:r>
            <a:r>
              <a:rPr lang="zh-CN" altLang="en-US" dirty="0"/>
              <a:t>（如：一个电平变化），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en-US" altLang="zh-CN" dirty="0"/>
              <a:t>CPU</a:t>
            </a:r>
            <a:r>
              <a:rPr lang="zh-CN" altLang="en-US" dirty="0"/>
              <a:t>迅速处理，于是</a:t>
            </a:r>
            <a:r>
              <a:rPr lang="en-US" altLang="zh-CN" dirty="0"/>
              <a:t>CPU</a:t>
            </a:r>
            <a:r>
              <a:rPr lang="zh-CN" altLang="en-US" dirty="0"/>
              <a:t>暂时中断当前的工作，转入处理所发生的事件；中断服务处理完后，再回到原来被打断的地方，继续原来的工作，这样的过程叫中断。</a:t>
            </a:r>
            <a:endParaRPr lang="en-US" altLang="zh-CN" dirty="0"/>
          </a:p>
          <a:p>
            <a:r>
              <a:rPr lang="zh-CN" altLang="en-US" dirty="0"/>
              <a:t>中断的优点：</a:t>
            </a:r>
            <a:r>
              <a:rPr lang="zh-CN" altLang="en-US" b="1" dirty="0">
                <a:solidFill>
                  <a:srgbClr val="FF0000"/>
                </a:solidFill>
              </a:rPr>
              <a:t>实时</a:t>
            </a:r>
            <a:r>
              <a:rPr lang="zh-CN" altLang="en-US" dirty="0"/>
              <a:t>处理功能，对异常事件</a:t>
            </a:r>
            <a:r>
              <a:rPr lang="zh-CN" altLang="en-US" b="1" dirty="0">
                <a:solidFill>
                  <a:srgbClr val="FF0000"/>
                </a:solidFill>
              </a:rPr>
              <a:t>及时处理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61CD6-704C-4265-A514-BA5E42FF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24" y="1916832"/>
            <a:ext cx="4156091" cy="426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7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A068-B0DA-429E-9B73-E78F8A3D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55882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中断控制过程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4AECC4-46E0-43C0-A146-EABBC309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190476" cy="3647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8F9CD83-C46A-4725-A48F-3B79A9B69A38}"/>
              </a:ext>
            </a:extLst>
          </p:cNvPr>
          <p:cNvSpPr txBox="1"/>
          <p:nvPr/>
        </p:nvSpPr>
        <p:spPr>
          <a:xfrm>
            <a:off x="4860032" y="530120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中断优先级</a:t>
            </a:r>
          </a:p>
        </p:txBody>
      </p:sp>
    </p:spTree>
    <p:extLst>
      <p:ext uri="{BB962C8B-B14F-4D97-AF65-F5344CB8AC3E}">
        <p14:creationId xmlns:p14="http://schemas.microsoft.com/office/powerpoint/2010/main" val="42695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 </a:t>
            </a:r>
            <a:r>
              <a:rPr lang="zh-CN" altLang="en-US" dirty="0"/>
              <a:t>单片机只有 </a:t>
            </a:r>
            <a:r>
              <a:rPr lang="en-US" altLang="zh-CN" dirty="0"/>
              <a:t>P1 </a:t>
            </a:r>
            <a:r>
              <a:rPr lang="zh-CN" altLang="en-US" dirty="0"/>
              <a:t>和 </a:t>
            </a:r>
            <a:r>
              <a:rPr lang="en-US" altLang="zh-CN" dirty="0"/>
              <a:t>P2 </a:t>
            </a:r>
            <a:r>
              <a:rPr lang="zh-CN" altLang="en-US" dirty="0"/>
              <a:t>口带外部中断功能</a:t>
            </a:r>
          </a:p>
        </p:txBody>
      </p:sp>
    </p:spTree>
    <p:extLst>
      <p:ext uri="{BB962C8B-B14F-4D97-AF65-F5344CB8AC3E}">
        <p14:creationId xmlns:p14="http://schemas.microsoft.com/office/powerpoint/2010/main" val="14549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PxDIR</a:t>
            </a: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IO </a:t>
            </a:r>
            <a:r>
              <a:rPr lang="zh-CN" altLang="en-US" dirty="0"/>
              <a:t>方向设为输入。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 通过写 </a:t>
            </a:r>
            <a:r>
              <a:rPr lang="en-US" altLang="zh-CN" dirty="0" err="1"/>
              <a:t>PxIES</a:t>
            </a:r>
            <a:r>
              <a:rPr lang="zh-CN" altLang="en-US" dirty="0"/>
              <a:t>，决定中断的边沿是上升沿、下降沿或两种情况均中断。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 如果是机械按键输入，可以通过 </a:t>
            </a:r>
            <a:r>
              <a:rPr lang="en-US" altLang="zh-CN" dirty="0" err="1"/>
              <a:t>PxREN</a:t>
            </a:r>
            <a:r>
              <a:rPr lang="en-US" altLang="zh-CN" dirty="0"/>
              <a:t> </a:t>
            </a:r>
            <a:r>
              <a:rPr lang="zh-CN" altLang="en-US" dirty="0"/>
              <a:t>启用内部上下拉电阻，根据按键的接法，设 定 </a:t>
            </a:r>
            <a:r>
              <a:rPr lang="en-US" altLang="zh-CN" dirty="0" err="1"/>
              <a:t>PxOUT</a:t>
            </a:r>
            <a:r>
              <a:rPr lang="zh-CN" altLang="en-US" dirty="0"/>
              <a:t>（决定最终是上拉电阻还是下拉电阻）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） 通过配置 </a:t>
            </a:r>
            <a:r>
              <a:rPr lang="en-US" altLang="zh-CN" dirty="0" err="1"/>
              <a:t>PxIE</a:t>
            </a:r>
            <a:r>
              <a:rPr lang="en-US" altLang="zh-CN" dirty="0"/>
              <a:t> </a:t>
            </a:r>
            <a:r>
              <a:rPr lang="zh-CN" altLang="en-US" dirty="0"/>
              <a:t>寄存器开启 </a:t>
            </a:r>
            <a:r>
              <a:rPr lang="en-US" altLang="zh-CN" dirty="0"/>
              <a:t>IO </a:t>
            </a:r>
            <a:r>
              <a:rPr lang="zh-CN" altLang="en-US" dirty="0"/>
              <a:t>中断，通过“</a:t>
            </a:r>
            <a:r>
              <a:rPr lang="en-US" altLang="zh-CN" dirty="0"/>
              <a:t>_</a:t>
            </a:r>
            <a:r>
              <a:rPr lang="en-US" altLang="zh-CN" dirty="0" err="1"/>
              <a:t>enable_interrupts</a:t>
            </a:r>
            <a:r>
              <a:rPr lang="en-US" altLang="zh-CN" dirty="0"/>
              <a:t>();”</a:t>
            </a:r>
            <a:r>
              <a:rPr lang="zh-CN" altLang="en-US" dirty="0"/>
              <a:t>开启总中断。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） 在中断子函数中，通过 </a:t>
            </a:r>
            <a:r>
              <a:rPr lang="en-US" altLang="zh-CN" dirty="0"/>
              <a:t>if </a:t>
            </a:r>
            <a:r>
              <a:rPr lang="zh-CN" altLang="en-US" dirty="0"/>
              <a:t>语句查询具体中断的 </a:t>
            </a:r>
            <a:r>
              <a:rPr lang="en-US" altLang="zh-CN" dirty="0"/>
              <a:t>IO </a:t>
            </a:r>
            <a:r>
              <a:rPr lang="zh-CN" altLang="en-US" dirty="0"/>
              <a:t>口，如果是机械按键输入，还需有 消抖代码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6</a:t>
            </a:r>
            <a:r>
              <a:rPr lang="zh-CN" altLang="en-US" dirty="0"/>
              <a:t>） 根据具体 </a:t>
            </a:r>
            <a:r>
              <a:rPr lang="en-US" altLang="zh-CN" dirty="0"/>
              <a:t>IO </a:t>
            </a:r>
            <a:r>
              <a:rPr lang="zh-CN" altLang="en-US" dirty="0"/>
              <a:t>的输入，编写事件处理函数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7</a:t>
            </a:r>
            <a:r>
              <a:rPr lang="zh-CN" altLang="en-US" dirty="0"/>
              <a:t>） 退出中断前，使用“</a:t>
            </a:r>
            <a:r>
              <a:rPr lang="en-US" altLang="zh-CN" dirty="0" err="1"/>
              <a:t>PxIFG</a:t>
            </a:r>
            <a:r>
              <a:rPr lang="en-US" altLang="zh-CN" dirty="0"/>
              <a:t> = 0;”</a:t>
            </a:r>
            <a:r>
              <a:rPr lang="zh-CN" altLang="en-US" dirty="0"/>
              <a:t>来清除 </a:t>
            </a:r>
            <a:r>
              <a:rPr lang="en-US" altLang="zh-CN" dirty="0"/>
              <a:t>IO </a:t>
            </a:r>
            <a:r>
              <a:rPr lang="zh-CN" altLang="en-US" dirty="0"/>
              <a:t>中断标志位。 </a:t>
            </a:r>
          </a:p>
        </p:txBody>
      </p:sp>
    </p:spTree>
    <p:extLst>
      <p:ext uri="{BB962C8B-B14F-4D97-AF65-F5344CB8AC3E}">
        <p14:creationId xmlns:p14="http://schemas.microsoft.com/office/powerpoint/2010/main" val="408518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attachInterrupt</a:t>
            </a:r>
            <a:r>
              <a:rPr lang="en-US" altLang="zh-CN" b="1" dirty="0"/>
              <a:t>(interrupt, function, mode) </a:t>
            </a:r>
            <a:endParaRPr lang="en-US" altLang="zh-CN" b="1" dirty="0" smtClean="0"/>
          </a:p>
          <a:p>
            <a:r>
              <a:rPr lang="en-US" altLang="zh-CN" b="1" dirty="0" err="1" smtClean="0"/>
              <a:t>detachInterrupt</a:t>
            </a:r>
            <a:r>
              <a:rPr lang="en-US" altLang="zh-CN" b="1" dirty="0" smtClean="0"/>
              <a:t>(interrupt)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Turns </a:t>
            </a:r>
            <a:r>
              <a:rPr lang="en-US" altLang="zh-CN" dirty="0"/>
              <a:t>off the given interrupt.</a:t>
            </a:r>
          </a:p>
          <a:p>
            <a:r>
              <a:rPr lang="en-US" altLang="zh-CN" b="1" smtClean="0"/>
              <a:t>example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2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373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中断向量控制器</vt:lpstr>
      <vt:lpstr>CPU与外部设备交换信息的方式</vt:lpstr>
      <vt:lpstr>中断概念</vt:lpstr>
      <vt:lpstr>中断控制过程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嵌套中断向量控制器</dc:title>
  <dc:creator>xyhu</dc:creator>
  <cp:lastModifiedBy>Xiaoyi</cp:lastModifiedBy>
  <cp:revision>38</cp:revision>
  <dcterms:created xsi:type="dcterms:W3CDTF">2015-10-03T08:22:27Z</dcterms:created>
  <dcterms:modified xsi:type="dcterms:W3CDTF">2018-06-29T15:06:00Z</dcterms:modified>
</cp:coreProperties>
</file>