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6" r:id="rId30"/>
    <p:sldId id="288" r:id="rId31"/>
    <p:sldId id="289" r:id="rId32"/>
    <p:sldId id="290" r:id="rId33"/>
    <p:sldId id="291" r:id="rId34"/>
    <p:sldId id="297" r:id="rId35"/>
    <p:sldId id="292" r:id="rId36"/>
    <p:sldId id="293" r:id="rId37"/>
    <p:sldId id="301" r:id="rId38"/>
    <p:sldId id="294" r:id="rId39"/>
    <p:sldId id="295" r:id="rId40"/>
    <p:sldId id="299" r:id="rId41"/>
    <p:sldId id="300" r:id="rId42"/>
    <p:sldId id="296" r:id="rId43"/>
    <p:sldId id="302" r:id="rId44"/>
    <p:sldId id="298" r:id="rId45"/>
    <p:sldId id="303" r:id="rId46"/>
    <p:sldId id="304" r:id="rId47"/>
    <p:sldId id="305" r:id="rId48"/>
    <p:sldId id="306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液晶显示控制器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-TFT_LCD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胡晓毅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095" y="1996515"/>
            <a:ext cx="7123809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470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628800"/>
            <a:ext cx="556193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3057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417638"/>
            <a:ext cx="661899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003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8929718" cy="269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452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8" y="2371725"/>
            <a:ext cx="8770937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619" y="2220324"/>
            <a:ext cx="8104762" cy="32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6209524" cy="3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500570"/>
            <a:ext cx="893286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912336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04716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8791" y="2071678"/>
            <a:ext cx="798780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液晶显示的简单概念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液晶驱动器</a:t>
            </a:r>
            <a:r>
              <a:rPr lang="en-US" altLang="zh-CN" b="1" dirty="0" smtClean="0"/>
              <a:t>ST7735</a:t>
            </a:r>
            <a:r>
              <a:rPr lang="zh-CN" altLang="en-US" b="1" dirty="0" smtClean="0"/>
              <a:t>的介绍</a:t>
            </a:r>
            <a:endParaRPr lang="en-US" altLang="zh-CN" b="1" dirty="0" smtClean="0"/>
          </a:p>
          <a:p>
            <a:r>
              <a:rPr lang="en-US" altLang="zh-CN" b="1" dirty="0" smtClean="0"/>
              <a:t>ST7735</a:t>
            </a:r>
            <a:r>
              <a:rPr lang="zh-CN" altLang="en-US" b="1" dirty="0" smtClean="0"/>
              <a:t>的工作原理</a:t>
            </a:r>
            <a:endParaRPr lang="en-US" altLang="zh-CN" b="1" dirty="0" smtClean="0"/>
          </a:p>
          <a:p>
            <a:r>
              <a:rPr lang="en-US" altLang="zh-CN" b="1" dirty="0" smtClean="0"/>
              <a:t>1.44’ 128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128 TFT_LCD</a:t>
            </a:r>
            <a:r>
              <a:rPr lang="zh-CN" altLang="en-US" b="1" dirty="0" smtClean="0"/>
              <a:t>的使用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3188" y="0"/>
            <a:ext cx="9247188" cy="660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8361390" cy="640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19175"/>
            <a:ext cx="7075487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3" y="1095375"/>
            <a:ext cx="6884987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5824"/>
            <a:ext cx="8563684" cy="674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472922"/>
            <a:ext cx="9572660" cy="587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57275"/>
            <a:ext cx="92487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92"/>
            <a:ext cx="9018587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5900"/>
            <a:ext cx="95535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5016"/>
            <a:ext cx="8229600" cy="41114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 smtClean="0"/>
              <a:t>9.14</a:t>
            </a:r>
            <a:r>
              <a:rPr lang="zh-CN" altLang="en-US" b="1" dirty="0" smtClean="0"/>
              <a:t>复位表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6774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液晶显示的简单概念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LCD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Liquid Crystal Display </a:t>
            </a:r>
            <a:r>
              <a:rPr lang="zh-CN" altLang="en-US" dirty="0" smtClean="0"/>
              <a:t>：单色、彩色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TFT_LCD</a:t>
            </a:r>
            <a:r>
              <a:rPr lang="en-US" altLang="zh-CN" dirty="0" smtClean="0">
                <a:solidFill>
                  <a:srgbClr val="0000FF"/>
                </a:solidFill>
              </a:rPr>
              <a:t>:</a:t>
            </a:r>
            <a:r>
              <a:rPr lang="zh-CN" altLang="en-US" dirty="0" smtClean="0"/>
              <a:t>薄膜晶体管</a:t>
            </a:r>
            <a:r>
              <a:rPr lang="zh-CN" altLang="en-US" dirty="0"/>
              <a:t>液晶显示</a:t>
            </a:r>
            <a:r>
              <a:rPr lang="zh-CN" altLang="en-US" dirty="0" smtClean="0"/>
              <a:t>器</a:t>
            </a:r>
            <a:r>
              <a:rPr lang="en-US" altLang="zh-CN" dirty="0" smtClean="0"/>
              <a:t>(thin </a:t>
            </a:r>
            <a:r>
              <a:rPr lang="en-US" altLang="zh-CN" dirty="0"/>
              <a:t>film transistor-liquid crystal </a:t>
            </a:r>
            <a:r>
              <a:rPr lang="en-US" altLang="zh-CN" dirty="0" smtClean="0"/>
              <a:t>display)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TFT_LCD</a:t>
            </a:r>
            <a:r>
              <a:rPr lang="zh-CN" altLang="en-US" dirty="0" smtClean="0"/>
              <a:t>微电子</a:t>
            </a:r>
            <a:r>
              <a:rPr lang="zh-CN" altLang="en-US" dirty="0"/>
              <a:t>技术与液晶显示器技术巧妙结合的一种技术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OLED</a:t>
            </a:r>
            <a:r>
              <a:rPr lang="en-US" altLang="zh-CN" dirty="0" smtClean="0"/>
              <a:t>:</a:t>
            </a:r>
            <a:r>
              <a:rPr lang="zh-CN" altLang="en-US" dirty="0"/>
              <a:t>有机发光二极管（</a:t>
            </a:r>
            <a:r>
              <a:rPr lang="en-US" altLang="zh-CN" dirty="0"/>
              <a:t>organic light-emitting diode</a:t>
            </a:r>
            <a:r>
              <a:rPr lang="zh-CN" altLang="en-US" dirty="0"/>
              <a:t>，</a:t>
            </a:r>
            <a:r>
              <a:rPr lang="en-US" altLang="zh-CN" dirty="0"/>
              <a:t>OLED</a:t>
            </a:r>
            <a:r>
              <a:rPr lang="zh-CN" altLang="en-US" dirty="0"/>
              <a:t>）是一种</a:t>
            </a:r>
            <a:r>
              <a:rPr lang="zh-CN" altLang="en-US" dirty="0" smtClean="0"/>
              <a:t>由柯达公司开发</a:t>
            </a:r>
            <a:r>
              <a:rPr lang="zh-CN" altLang="en-US" dirty="0"/>
              <a:t>并拥有专利的显示</a:t>
            </a:r>
            <a:r>
              <a:rPr lang="zh-CN" altLang="en-US" dirty="0" smtClean="0"/>
              <a:t>技术。</a:t>
            </a:r>
            <a:r>
              <a:rPr lang="en-US" altLang="zh-CN" dirty="0" smtClean="0"/>
              <a:t>OLED</a:t>
            </a:r>
            <a:r>
              <a:rPr lang="zh-CN" altLang="en-US" dirty="0" smtClean="0"/>
              <a:t>本身自己发光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详细原理</a:t>
            </a:r>
            <a:r>
              <a:rPr lang="en-US" altLang="zh-CN" dirty="0" smtClean="0"/>
              <a:t>:</a:t>
            </a:r>
            <a:r>
              <a:rPr lang="zh-CN" altLang="en-US" dirty="0" smtClean="0"/>
              <a:t>百度百科查看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系统功能命令列表和描述  </a:t>
            </a:r>
            <a:r>
              <a:rPr lang="en-US" altLang="zh-CN" dirty="0" smtClean="0"/>
              <a:t>p76-78</a:t>
            </a:r>
          </a:p>
          <a:p>
            <a:r>
              <a:rPr lang="zh-CN" altLang="en-US" dirty="0" smtClean="0"/>
              <a:t>每个命令的解释，执行流程图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面板功能命令列表和描述 </a:t>
            </a:r>
            <a:r>
              <a:rPr lang="en-US" altLang="zh-CN" dirty="0" smtClean="0"/>
              <a:t>p118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电源结构 </a:t>
            </a:r>
            <a:r>
              <a:rPr lang="en-US" altLang="zh-CN" dirty="0" smtClean="0"/>
              <a:t>p154</a:t>
            </a:r>
            <a:endParaRPr lang="zh-CN" altLang="en-US" dirty="0" smtClean="0"/>
          </a:p>
          <a:p>
            <a:r>
              <a:rPr lang="en-US" altLang="zh-CN" b="1" dirty="0" smtClean="0"/>
              <a:t>11.1</a:t>
            </a:r>
            <a:r>
              <a:rPr lang="zh-CN" altLang="en-US" b="1" dirty="0" smtClean="0"/>
              <a:t>驱动</a:t>
            </a:r>
            <a:r>
              <a:rPr lang="en-US" altLang="zh-CN" b="1" dirty="0" smtClean="0"/>
              <a:t>IC</a:t>
            </a:r>
            <a:r>
              <a:rPr lang="zh-CN" altLang="en-US" b="1" dirty="0" smtClean="0"/>
              <a:t>工作电压规格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66825"/>
            <a:ext cx="7894637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伽玛</a:t>
            </a:r>
            <a:r>
              <a:rPr lang="zh-CN" altLang="en-US" dirty="0" smtClean="0"/>
              <a:t>结构：特殊的色调调整曲线（输入输出光亮度调整）</a:t>
            </a:r>
            <a:endParaRPr lang="zh-CN" altLang="en-US" dirty="0" smtClean="0"/>
          </a:p>
          <a:p>
            <a:r>
              <a:rPr lang="en-US" altLang="zh-CN" b="1" dirty="0" smtClean="0"/>
              <a:t>12.1 TRUCTURE</a:t>
            </a:r>
            <a:r>
              <a:rPr lang="zh-CN" altLang="en-US" b="1" dirty="0" smtClean="0"/>
              <a:t>灰度放大器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几个工作状态：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复位：</a:t>
            </a:r>
            <a:r>
              <a:rPr lang="en-US" altLang="zh-CN" b="1" dirty="0" smtClean="0"/>
              <a:t>120ms</a:t>
            </a:r>
          </a:p>
          <a:p>
            <a:pPr lvl="2"/>
            <a:r>
              <a:rPr lang="zh-CN" altLang="en-US" dirty="0" smtClean="0"/>
              <a:t>在休眠输出或显示开模式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如果软件复位被应用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就必须等待</a:t>
            </a:r>
            <a:r>
              <a:rPr lang="en-US" altLang="zh-CN" dirty="0" smtClean="0"/>
              <a:t>120</a:t>
            </a:r>
            <a:r>
              <a:rPr lang="zh-CN" altLang="en-US" dirty="0" smtClean="0"/>
              <a:t>毫秒之前发送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写命令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读状态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写数据</a:t>
            </a:r>
            <a:endParaRPr lang="en-US" altLang="zh-CN" b="1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提纲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液晶显示的简单概念</a:t>
            </a:r>
            <a:endParaRPr lang="en-US" altLang="zh-CN" b="1" dirty="0" smtClean="0"/>
          </a:p>
          <a:p>
            <a:r>
              <a:rPr lang="zh-CN" altLang="en-US" b="1" dirty="0" smtClean="0"/>
              <a:t>液晶驱动器</a:t>
            </a:r>
            <a:r>
              <a:rPr lang="en-US" altLang="zh-CN" b="1" dirty="0" smtClean="0"/>
              <a:t>ST7735</a:t>
            </a:r>
            <a:r>
              <a:rPr lang="zh-CN" altLang="en-US" b="1" dirty="0" smtClean="0"/>
              <a:t>的介绍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1.44’ 128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128 TFT_LCD</a:t>
            </a:r>
            <a:r>
              <a:rPr lang="zh-CN" altLang="en-US" b="1" dirty="0" smtClean="0">
                <a:solidFill>
                  <a:srgbClr val="FF0000"/>
                </a:solidFill>
              </a:rPr>
              <a:t>的使用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1.44’ 128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128 TFT_LCD</a:t>
            </a:r>
            <a:r>
              <a:rPr lang="zh-CN" altLang="en-US" b="1" dirty="0" smtClean="0">
                <a:solidFill>
                  <a:srgbClr val="FF0000"/>
                </a:solidFill>
              </a:rPr>
              <a:t>的使用</a:t>
            </a:r>
            <a:br>
              <a:rPr lang="zh-CN" altLang="en-US" b="1" dirty="0" smtClean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显示屏</a:t>
            </a:r>
            <a:r>
              <a:rPr lang="en-US" altLang="zh-CN" b="1" dirty="0" smtClean="0"/>
              <a:t>:TFT_LCD</a:t>
            </a:r>
          </a:p>
          <a:p>
            <a:r>
              <a:rPr lang="zh-CN" altLang="en-US" b="1" dirty="0" smtClean="0"/>
              <a:t>控制器：</a:t>
            </a:r>
            <a:r>
              <a:rPr lang="en-US" altLang="zh-CN" b="1" dirty="0" smtClean="0"/>
              <a:t>ST7735</a:t>
            </a:r>
          </a:p>
          <a:p>
            <a:r>
              <a:rPr lang="zh-CN" altLang="en-US" b="1" dirty="0" smtClean="0"/>
              <a:t>控制方式：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线串行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1.44’ 128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128 TFT_LCD</a:t>
            </a:r>
            <a:r>
              <a:rPr lang="zh-CN" altLang="en-US" b="1" dirty="0" smtClean="0">
                <a:solidFill>
                  <a:srgbClr val="FF0000"/>
                </a:solidFill>
              </a:rPr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10094836" cy="233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214478" y="3714752"/>
            <a:ext cx="123253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1.44’ 128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128 TFT_LCD</a:t>
            </a:r>
            <a:r>
              <a:rPr lang="zh-CN" altLang="en-US" b="1" dirty="0" smtClean="0">
                <a:solidFill>
                  <a:srgbClr val="FF0000"/>
                </a:solidFill>
              </a:rPr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接口信号：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GND</a:t>
            </a:r>
          </a:p>
          <a:p>
            <a:pPr lvl="1"/>
            <a:r>
              <a:rPr lang="en-US" altLang="zh-CN" b="1" dirty="0" smtClean="0"/>
              <a:t>VCC</a:t>
            </a:r>
          </a:p>
          <a:p>
            <a:pPr lvl="1"/>
            <a:r>
              <a:rPr lang="en-US" altLang="zh-CN" b="1" dirty="0" smtClean="0"/>
              <a:t>SCL: </a:t>
            </a:r>
            <a:r>
              <a:rPr lang="zh-CN" altLang="en-US" b="1" dirty="0" smtClean="0"/>
              <a:t>串行时钟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SDA</a:t>
            </a:r>
            <a:r>
              <a:rPr lang="zh-CN" altLang="en-US" b="1" dirty="0" smtClean="0"/>
              <a:t>：串行数据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RES</a:t>
            </a:r>
            <a:r>
              <a:rPr lang="zh-CN" altLang="en-US" b="1" dirty="0" smtClean="0"/>
              <a:t>：复位，初始化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DC</a:t>
            </a:r>
            <a:r>
              <a:rPr lang="zh-CN" altLang="en-US" b="1" dirty="0" smtClean="0"/>
              <a:t>：数据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命令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CS</a:t>
            </a:r>
            <a:r>
              <a:rPr lang="zh-CN" altLang="en-US" b="1" dirty="0" smtClean="0"/>
              <a:t>：片选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BL</a:t>
            </a:r>
            <a:r>
              <a:rPr lang="zh-CN" altLang="en-US" b="1" dirty="0" smtClean="0"/>
              <a:t>：背光</a:t>
            </a:r>
            <a:endParaRPr lang="zh-CN" altLang="en-US" b="1" dirty="0"/>
          </a:p>
        </p:txBody>
      </p:sp>
      <p:pic>
        <p:nvPicPr>
          <p:cNvPr id="1026" name="Picture 2" descr="E:\电子设计大赛准备\TFT 模块原理图&amp;尺寸图\TFT_144规格尺寸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643050"/>
            <a:ext cx="4922928" cy="4286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1.44’ 128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128 TFT_LCD</a:t>
            </a:r>
            <a:r>
              <a:rPr lang="zh-CN" altLang="en-US" b="1" dirty="0" smtClean="0">
                <a:solidFill>
                  <a:srgbClr val="FF0000"/>
                </a:solidFill>
              </a:rPr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硬件连接框图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4714892" cy="445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286124"/>
            <a:ext cx="40005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液晶显示的简单概念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LCM:LCD</a:t>
            </a:r>
            <a:r>
              <a:rPr lang="zh-CN" altLang="en-US" dirty="0" smtClean="0"/>
              <a:t>模组（</a:t>
            </a:r>
            <a:r>
              <a:rPr lang="en-US" altLang="zh-CN" dirty="0" smtClean="0"/>
              <a:t>LCD</a:t>
            </a:r>
            <a:r>
              <a:rPr lang="zh-CN" altLang="en-US" dirty="0" smtClean="0"/>
              <a:t>显示器）：液晶显示器件（显示屏），连接件</a:t>
            </a:r>
            <a:r>
              <a:rPr lang="zh-CN" altLang="en-US" dirty="0"/>
              <a:t>，控制与驱动等外围电路，</a:t>
            </a:r>
            <a:r>
              <a:rPr lang="en-US" altLang="zh-CN" dirty="0"/>
              <a:t>PCB</a:t>
            </a:r>
            <a:r>
              <a:rPr lang="zh-CN" altLang="en-US" dirty="0"/>
              <a:t>电路板</a:t>
            </a:r>
            <a:r>
              <a:rPr lang="zh-CN" altLang="en-US" dirty="0" smtClean="0"/>
              <a:t>，背光源，结构</a:t>
            </a:r>
            <a:r>
              <a:rPr lang="zh-CN" altLang="en-US" dirty="0"/>
              <a:t>件等装配在一起的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zh-CN" altLang="en-US" dirty="0" smtClean="0"/>
              <a:t>需要用户</a:t>
            </a:r>
            <a:r>
              <a:rPr lang="zh-CN" altLang="en-US" dirty="0"/>
              <a:t>按照接口</a:t>
            </a:r>
            <a:r>
              <a:rPr lang="zh-CN" altLang="en-US" dirty="0" smtClean="0"/>
              <a:t>要求和指令数据格式进行</a:t>
            </a:r>
            <a:r>
              <a:rPr lang="zh-CN" altLang="en-US" dirty="0"/>
              <a:t>操作来控制</a:t>
            </a:r>
            <a:r>
              <a:rPr lang="en-US" altLang="zh-CN" dirty="0"/>
              <a:t>LCD</a:t>
            </a:r>
            <a:r>
              <a:rPr lang="zh-CN" altLang="en-US" dirty="0"/>
              <a:t>正确显示。</a:t>
            </a:r>
          </a:p>
        </p:txBody>
      </p:sp>
    </p:spTree>
    <p:extLst>
      <p:ext uri="{BB962C8B-B14F-4D97-AF65-F5344CB8AC3E}">
        <p14:creationId xmlns:p14="http://schemas.microsoft.com/office/powerpoint/2010/main" xmlns="" val="3856799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1.44’ 128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128 TFT_LCD</a:t>
            </a:r>
            <a:r>
              <a:rPr lang="zh-CN" altLang="en-US" b="1" dirty="0" smtClean="0">
                <a:solidFill>
                  <a:srgbClr val="FF0000"/>
                </a:solidFill>
              </a:rPr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504113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1.44’ 128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128 TFT_LCD</a:t>
            </a:r>
            <a:r>
              <a:rPr lang="zh-CN" altLang="en-US" b="1" dirty="0" smtClean="0">
                <a:solidFill>
                  <a:srgbClr val="FF0000"/>
                </a:solidFill>
              </a:rPr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7532687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1.44’ 128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128 TFT_LCD</a:t>
            </a:r>
            <a:r>
              <a:rPr lang="zh-CN" altLang="en-US" b="1" dirty="0" smtClean="0">
                <a:solidFill>
                  <a:srgbClr val="FF0000"/>
                </a:solidFill>
              </a:rPr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软件编写</a:t>
            </a:r>
            <a:endParaRPr lang="en-US" altLang="zh-CN" dirty="0" smtClean="0"/>
          </a:p>
          <a:p>
            <a:r>
              <a:rPr lang="zh-CN" altLang="en-US" dirty="0" smtClean="0"/>
              <a:t>液晶控制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特别注意复位时序：延迟时间！！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初始化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OLED_Init</a:t>
            </a:r>
            <a:r>
              <a:rPr lang="en-US" altLang="zh-CN" dirty="0" smtClean="0"/>
              <a:t>(void)</a:t>
            </a:r>
            <a:r>
              <a:rPr lang="zh-CN" altLang="en-US" dirty="0" smtClean="0"/>
              <a:t>：下发一组命令（</a:t>
            </a:r>
            <a:r>
              <a:rPr lang="en-US" altLang="zh-CN" dirty="0" err="1" smtClean="0"/>
              <a:t>WriteCmd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0xAE</a:t>
            </a:r>
            <a:r>
              <a:rPr lang="zh-CN" altLang="en-US" dirty="0" smtClean="0"/>
              <a:t>）。。。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清屏：</a:t>
            </a:r>
            <a:r>
              <a:rPr lang="en-US" altLang="zh-CN" dirty="0" smtClean="0"/>
              <a:t>OLED_CLS(void</a:t>
            </a:r>
            <a:r>
              <a:rPr lang="zh-CN" altLang="en-US" dirty="0" smtClean="0"/>
              <a:t>）：全屏填充（设置写起始地址。。。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设置起始坐标：</a:t>
            </a:r>
            <a:r>
              <a:rPr lang="en-US" altLang="zh-CN" dirty="0" err="1" smtClean="0"/>
              <a:t>Setpos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显示屏打开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关闭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072330" y="2214554"/>
            <a:ext cx="191453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查看手册的命令表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215206" y="2000240"/>
            <a:ext cx="1571636" cy="928694"/>
          </a:xfrm>
          <a:prstGeom prst="ellipse">
            <a:avLst/>
          </a:prstGeom>
          <a:solidFill>
            <a:srgbClr val="0000FF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1.44’ 128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128 TFT_LCD</a:t>
            </a:r>
            <a:r>
              <a:rPr lang="zh-CN" altLang="en-US" b="1" dirty="0" smtClean="0">
                <a:solidFill>
                  <a:srgbClr val="FF0000"/>
                </a:solidFill>
              </a:rPr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显示模式：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字符串：</a:t>
            </a:r>
            <a:r>
              <a:rPr lang="en-US" altLang="zh-CN" dirty="0" err="1" smtClean="0"/>
              <a:t>OLED_ShowString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字母数字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OLED_ShowChar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浮点数：</a:t>
            </a:r>
            <a:r>
              <a:rPr lang="en-US" altLang="zh-CN" dirty="0" err="1" smtClean="0"/>
              <a:t>OLED_ShowFloat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中文：</a:t>
            </a:r>
            <a:r>
              <a:rPr lang="en-US" altLang="zh-CN" dirty="0" err="1" smtClean="0"/>
              <a:t>OLED_ShowCN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位图：</a:t>
            </a:r>
            <a:r>
              <a:rPr lang="en-US" altLang="zh-CN" dirty="0" err="1" smtClean="0"/>
              <a:t>OLED_DrawBMP</a:t>
            </a:r>
            <a:r>
              <a:rPr lang="en-US" altLang="zh-CN" dirty="0" smtClean="0"/>
              <a:t>()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1.44’ 128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128 TFT_LCD</a:t>
            </a:r>
            <a:r>
              <a:rPr lang="zh-CN" altLang="en-US" b="1" dirty="0" smtClean="0">
                <a:solidFill>
                  <a:srgbClr val="FF0000"/>
                </a:solidFill>
              </a:rPr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模块里面没有字库，需要用字模软件形成</a:t>
            </a:r>
            <a:endParaRPr lang="en-US" altLang="zh-CN" dirty="0" smtClean="0"/>
          </a:p>
          <a:p>
            <a:r>
              <a:rPr lang="en-US" altLang="zh-CN" dirty="0" smtClean="0"/>
              <a:t>PCtoLCD2002.exe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104489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0963"/>
            <a:ext cx="10742613" cy="669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913"/>
            <a:ext cx="10599738" cy="673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110966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液晶显示的简单概念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ST7735</a:t>
            </a:r>
            <a:r>
              <a:rPr lang="zh-CN" altLang="en-US" b="1" dirty="0" smtClean="0"/>
              <a:t>的工作原理</a:t>
            </a:r>
            <a:endParaRPr lang="en-US" altLang="zh-CN" b="1" dirty="0" smtClean="0"/>
          </a:p>
          <a:p>
            <a:r>
              <a:rPr lang="en-US" altLang="zh-CN" b="1" dirty="0" smtClean="0"/>
              <a:t>1.44’ 128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128 TFT_LCD</a:t>
            </a:r>
            <a:r>
              <a:rPr lang="zh-CN" altLang="en-US" b="1" dirty="0" smtClean="0"/>
              <a:t>的使用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TFT-LCD </a:t>
            </a:r>
            <a:r>
              <a:rPr lang="zh-CN" altLang="en-US" b="1" dirty="0" smtClean="0"/>
              <a:t>控制器（驱动器）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片上带有显示数据</a:t>
            </a:r>
            <a:r>
              <a:rPr lang="en-US" altLang="zh-CN" b="1" dirty="0" smtClean="0"/>
              <a:t>RAM</a:t>
            </a:r>
          </a:p>
          <a:p>
            <a:pPr lvl="1"/>
            <a:r>
              <a:rPr lang="zh-CN" altLang="en-US" b="1" dirty="0" smtClean="0"/>
              <a:t>全彩显示：根据用户需求选择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可编程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内嵌电路：</a:t>
            </a:r>
            <a:r>
              <a:rPr lang="en-US" altLang="zh-CN" b="1" dirty="0" smtClean="0"/>
              <a:t>DC/DC</a:t>
            </a:r>
            <a:r>
              <a:rPr lang="zh-CN" altLang="en-US" b="1" dirty="0" smtClean="0"/>
              <a:t>转换器、显示时钟、存储器、定时控制器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接口：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并行接口：</a:t>
            </a:r>
            <a:endParaRPr lang="en-US" altLang="zh-CN" b="1" dirty="0" smtClean="0"/>
          </a:p>
          <a:p>
            <a:pPr lvl="2"/>
            <a:r>
              <a:rPr lang="en-US" altLang="zh-CN" b="1" dirty="0" smtClean="0">
                <a:solidFill>
                  <a:srgbClr val="0000FF"/>
                </a:solidFill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</a:rPr>
              <a:t>线串行接口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2"/>
            <a:r>
              <a:rPr lang="en-US" altLang="zh-CN" b="1" dirty="0" smtClean="0">
                <a:solidFill>
                  <a:srgbClr val="0000FF"/>
                </a:solidFill>
              </a:rPr>
              <a:t>4</a:t>
            </a:r>
            <a:r>
              <a:rPr lang="zh-CN" altLang="en-US" b="1" dirty="0" smtClean="0">
                <a:solidFill>
                  <a:srgbClr val="0000FF"/>
                </a:solidFill>
              </a:rPr>
              <a:t>线串行接口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组成框图：</a:t>
            </a:r>
            <a:r>
              <a:rPr lang="en-US" altLang="zh-CN" dirty="0" smtClean="0"/>
              <a:t>p.11</a:t>
            </a:r>
          </a:p>
          <a:p>
            <a:r>
              <a:rPr lang="zh-CN" altLang="en-US" dirty="0" smtClean="0"/>
              <a:t>管脚功能描述：</a:t>
            </a:r>
            <a:r>
              <a:rPr lang="en-US" altLang="zh-CN" dirty="0" smtClean="0"/>
              <a:t>p.12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3643314"/>
            <a:ext cx="86582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700808"/>
            <a:ext cx="6838095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561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液晶驱动器</a:t>
            </a:r>
            <a:r>
              <a:rPr lang="en-US" altLang="zh-CN" b="1" dirty="0" smtClean="0">
                <a:solidFill>
                  <a:srgbClr val="FF0000"/>
                </a:solidFill>
              </a:rPr>
              <a:t>ST7735</a:t>
            </a:r>
            <a:r>
              <a:rPr lang="zh-CN" altLang="en-US" b="1" dirty="0" smtClean="0">
                <a:solidFill>
                  <a:srgbClr val="FF0000"/>
                </a:solidFill>
              </a:rPr>
              <a:t>的介绍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215" y="1600200"/>
            <a:ext cx="704557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510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688</Words>
  <Application>Microsoft Office PowerPoint</Application>
  <PresentationFormat>全屏显示(4:3)</PresentationFormat>
  <Paragraphs>120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液晶显示控制器 -TFT_LCD的使用</vt:lpstr>
      <vt:lpstr>提纲</vt:lpstr>
      <vt:lpstr>液晶显示的简单概念</vt:lpstr>
      <vt:lpstr>液晶显示的简单概念</vt:lpstr>
      <vt:lpstr>提纲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液晶驱动器ST7735的介绍</vt:lpstr>
      <vt:lpstr>幻灯片 34</vt:lpstr>
      <vt:lpstr>提纲</vt:lpstr>
      <vt:lpstr>1.44’ 128*128 TFT_LCD的使用 </vt:lpstr>
      <vt:lpstr>1.44’ 128*128 TFT_LCD的使用</vt:lpstr>
      <vt:lpstr>1.44’ 128*128 TFT_LCD的使用</vt:lpstr>
      <vt:lpstr>1.44’ 128*128 TFT_LCD的使用</vt:lpstr>
      <vt:lpstr>1.44’ 128*128 TFT_LCD的使用</vt:lpstr>
      <vt:lpstr>1.44’ 128*128 TFT_LCD的使用</vt:lpstr>
      <vt:lpstr>1.44’ 128*128 TFT_LCD的使用</vt:lpstr>
      <vt:lpstr>1.44’ 128*128 TFT_LCD的使用</vt:lpstr>
      <vt:lpstr>1.44’ 128*128 TFT_LCD的使用</vt:lpstr>
      <vt:lpstr>幻灯片 45</vt:lpstr>
      <vt:lpstr>幻灯片 46</vt:lpstr>
      <vt:lpstr>幻灯片 47</vt:lpstr>
      <vt:lpstr>幻灯片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液晶显示控制器 -TFT_LCD的使用</dc:title>
  <dc:creator>Netlab</dc:creator>
  <cp:lastModifiedBy>Netlab</cp:lastModifiedBy>
  <cp:revision>67</cp:revision>
  <dcterms:created xsi:type="dcterms:W3CDTF">2018-06-27T00:30:46Z</dcterms:created>
  <dcterms:modified xsi:type="dcterms:W3CDTF">2017-09-02T09:30:56Z</dcterms:modified>
</cp:coreProperties>
</file>