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19505" y="1193800"/>
            <a:ext cx="9952990" cy="5145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640840" y="2637155"/>
            <a:ext cx="1164590" cy="2319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39540" y="2637155"/>
            <a:ext cx="1164590" cy="2319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095740" y="2637155"/>
            <a:ext cx="1164590" cy="2319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591935" y="2637155"/>
            <a:ext cx="1164590" cy="2319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54785" y="1412240"/>
            <a:ext cx="6844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全局变量</a:t>
            </a:r>
            <a:r>
              <a:rPr lang="en-US" altLang="zh-CN" sz="2000" b="1"/>
              <a:t>gNumbe</a:t>
            </a:r>
            <a:r>
              <a:rPr lang="en-US" altLang="zh-CN" sz="2000"/>
              <a:t>r</a:t>
            </a:r>
            <a:r>
              <a:rPr lang="zh-CN" altLang="en-US" sz="2000"/>
              <a:t>，</a:t>
            </a:r>
            <a:r>
              <a:rPr lang="zh-CN" altLang="en-US" sz="2000" b="1"/>
              <a:t>整个进程就一个，是共享的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1647825" y="2836545"/>
            <a:ext cx="110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number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939540" y="2896870"/>
            <a:ext cx="110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number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597650" y="2896870"/>
            <a:ext cx="110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number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095740" y="2896870"/>
            <a:ext cx="110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number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939540" y="158750"/>
            <a:ext cx="4957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latin typeface="+mj-ea"/>
                <a:ea typeface="+mj-ea"/>
              </a:rPr>
              <a:t>线程局部存储</a:t>
            </a:r>
            <a:endParaRPr lang="zh-CN" altLang="en-US" sz="4000" b="1"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54150" y="2054860"/>
            <a:ext cx="7033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__thread int number = 20</a:t>
            </a:r>
            <a:r>
              <a:rPr lang="zh-CN" altLang="en-US" sz="2000" b="1">
                <a:solidFill>
                  <a:srgbClr val="FF0000"/>
                </a:solidFill>
              </a:rPr>
              <a:t>，每个线程都有一个这样的变量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40840" y="3354070"/>
            <a:ext cx="110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errno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970020" y="3354070"/>
            <a:ext cx="110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errno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622415" y="3354070"/>
            <a:ext cx="110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errno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095740" y="3354070"/>
            <a:ext cx="110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errno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690370" y="4956175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C00000"/>
                </a:solidFill>
              </a:rPr>
              <a:t>thread1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77640" y="4956175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C00000"/>
                </a:solidFill>
              </a:rPr>
              <a:t>thread2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26860" y="4956175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C00000"/>
                </a:solidFill>
              </a:rPr>
              <a:t>thread3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45270" y="4956175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C00000"/>
                </a:solidFill>
              </a:rPr>
              <a:t>thread4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770380" y="1840865"/>
            <a:ext cx="1931035" cy="776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85690" y="1840865"/>
            <a:ext cx="1931035" cy="776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01635" y="1840865"/>
            <a:ext cx="1931035" cy="7766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671570" y="1980565"/>
            <a:ext cx="125412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876415" y="2010410"/>
            <a:ext cx="115443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836410" y="2358390"/>
            <a:ext cx="111506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736340" y="2348230"/>
            <a:ext cx="111506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08530" y="2089785"/>
            <a:ext cx="99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</a:t>
            </a:r>
            <a:r>
              <a:rPr lang="zh-CN" altLang="en-US"/>
              <a:t>，</a:t>
            </a:r>
            <a:r>
              <a:rPr lang="en-US" altLang="zh-CN"/>
              <a:t> 10)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300085" y="2089785"/>
            <a:ext cx="99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(2</a:t>
            </a:r>
            <a:r>
              <a:rPr lang="zh-CN" altLang="en-US"/>
              <a:t>，</a:t>
            </a:r>
            <a:r>
              <a:rPr lang="en-US" altLang="zh-CN"/>
              <a:t> 20)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284470" y="2089785"/>
            <a:ext cx="99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(3</a:t>
            </a:r>
            <a:r>
              <a:rPr lang="zh-CN" altLang="en-US"/>
              <a:t>，</a:t>
            </a:r>
            <a:r>
              <a:rPr lang="en-US" altLang="zh-CN"/>
              <a:t> 30)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5175" y="3543300"/>
            <a:ext cx="1083881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struct CacheNode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pPr indent="457200"/>
            <a:r>
              <a:rPr lang="en-US" altLang="zh-CN"/>
              <a:t>int key;</a:t>
            </a:r>
            <a:endParaRPr lang="en-US" altLang="zh-CN"/>
          </a:p>
          <a:p>
            <a:r>
              <a:rPr lang="en-US" altLang="zh-CN"/>
              <a:t>        int value;</a:t>
            </a:r>
            <a:endParaRPr lang="en-US" altLang="zh-CN"/>
          </a:p>
          <a:p>
            <a:r>
              <a:rPr lang="en-US" altLang="zh-CN"/>
              <a:t>   };</a:t>
            </a:r>
            <a:endParaRPr lang="en-US" altLang="zh-CN"/>
          </a:p>
          <a:p>
            <a:endParaRPr lang="en-US" altLang="zh-CN"/>
          </a:p>
          <a:p>
            <a:r>
              <a:rPr lang="zh-CN" altLang="en-US" sz="2000" b="1">
                <a:solidFill>
                  <a:srgbClr val="FF0000"/>
                </a:solidFill>
              </a:rPr>
              <a:t>list&lt;CacheNode&gt; _nodes;</a:t>
            </a:r>
            <a:r>
              <a:rPr lang="en-US" altLang="zh-CN" sz="2000" b="1">
                <a:solidFill>
                  <a:srgbClr val="FF0000"/>
                </a:solidFill>
              </a:rPr>
              <a:t>   </a:t>
            </a:r>
            <a:r>
              <a:rPr lang="zh-CN" altLang="en-US" sz="2000" b="1">
                <a:solidFill>
                  <a:srgbClr val="FF0000"/>
                </a:solidFill>
              </a:rPr>
              <a:t>//节点放在list链表之中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 b="1">
                <a:solidFill>
                  <a:srgbClr val="FF0000"/>
                </a:solidFill>
              </a:rPr>
              <a:t>unordered_map&lt;int, list&lt;CacheNode&gt;::iterator&gt; _cache;//存储key值以及在链表中的位置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52800" y="397510"/>
            <a:ext cx="4588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LRU</a:t>
            </a:r>
            <a:r>
              <a:rPr lang="zh-CN" altLang="en-US" sz="3600" b="1"/>
              <a:t>实现原理图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RlMjEyNWVmZjNjZDU2ZTQ2N2U1NGY0MWQ2ODFhZTYifQ=="/>
  <p:tag name="KSO_WPP_MARK_KEY" val="56178629-19fc-4f47-b7e3-93de0277719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boldness</cp:lastModifiedBy>
  <cp:revision>11</cp:revision>
  <dcterms:created xsi:type="dcterms:W3CDTF">2022-06-26T12:43:00Z</dcterms:created>
  <dcterms:modified xsi:type="dcterms:W3CDTF">2023-05-17T14:56:08Z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A69149670F4E4309BB8D1EF90CFF307B</vt:lpwstr>
  </property>
  <property fmtid="{D5CDD505-2E9C-101B-9397-08002B2CF9AE}" pid="3" name="KSOProductBuildVer">
    <vt:lpwstr>2052-11.1.0.14309</vt:lpwstr>
  </property>
</Properties>
</file>