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11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2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12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2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80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57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41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0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64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97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72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D9F8-DEA9-4AF6-922E-382E60D13923}" type="datetimeFigureOut">
              <a:rPr lang="nl-NL" smtClean="0"/>
              <a:t>1-7-2017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924C-3B8D-4203-97B7-FB110A2099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89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0" y="378691"/>
            <a:ext cx="6253019" cy="6253019"/>
          </a:xfrm>
          <a:prstGeom prst="ellipse">
            <a:avLst/>
          </a:prstGeom>
          <a:solidFill>
            <a:schemeClr val="bg1">
              <a:lumMod val="6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698" y="2375768"/>
            <a:ext cx="5412509" cy="1342754"/>
          </a:xfrm>
        </p:spPr>
        <p:txBody>
          <a:bodyPr>
            <a:normAutofit/>
          </a:bodyPr>
          <a:lstStyle/>
          <a:p>
            <a:pPr algn="ctr"/>
            <a:r>
              <a:rPr lang="nl-NL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Challenge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3443" y="2815097"/>
            <a:ext cx="4593021" cy="26198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Toezicht volledig </a:t>
            </a:r>
            <a:r>
              <a:rPr lang="nl-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crowdsourcen</a:t>
            </a:r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92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62" y="1362226"/>
            <a:ext cx="8457898" cy="4745967"/>
          </a:xfrm>
          <a:prstGeom prst="rect">
            <a:avLst/>
          </a:prstGeom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801559" y="4749707"/>
            <a:ext cx="4330262" cy="683284"/>
          </a:xfrm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Baas in eigen Buurt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252635" y="5331389"/>
            <a:ext cx="339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Bianca, Dirk, </a:t>
            </a:r>
            <a:r>
              <a:rPr lang="nl-NL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Shihaab</a:t>
            </a:r>
            <a:r>
              <a:rPr lang="nl-N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nl-NL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Sijmon</a:t>
            </a:r>
            <a:endParaRPr lang="nl-NL" sz="16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>
            <a:off x="4682836" y="5368336"/>
            <a:ext cx="256770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met pijl 7"/>
          <p:cNvCxnSpPr>
            <a:stCxn id="4" idx="5"/>
            <a:endCxn id="5" idx="1"/>
          </p:cNvCxnSpPr>
          <p:nvPr/>
        </p:nvCxnSpPr>
        <p:spPr>
          <a:xfrm flipH="1">
            <a:off x="5520478" y="1495481"/>
            <a:ext cx="1028369" cy="1374311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>
            <a:cxnSpLocks/>
            <a:stCxn id="5" idx="3"/>
            <a:endCxn id="6" idx="7"/>
          </p:cNvCxnSpPr>
          <p:nvPr/>
        </p:nvCxnSpPr>
        <p:spPr>
          <a:xfrm>
            <a:off x="5520478" y="3898159"/>
            <a:ext cx="1028368" cy="1374311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5307498" y="254132"/>
            <a:ext cx="1454331" cy="1454331"/>
          </a:xfrm>
          <a:prstGeom prst="ellipse">
            <a:avLst/>
          </a:prstGeom>
          <a:solidFill>
            <a:srgbClr val="FFC000"/>
          </a:solidFill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5307496" y="2656810"/>
            <a:ext cx="1454331" cy="1454331"/>
          </a:xfrm>
          <a:prstGeom prst="ellipse">
            <a:avLst/>
          </a:prstGeom>
          <a:solidFill>
            <a:srgbClr val="FFC000"/>
          </a:solidFill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/>
          <p:cNvSpPr/>
          <p:nvPr/>
        </p:nvSpPr>
        <p:spPr>
          <a:xfrm>
            <a:off x="5307497" y="5059488"/>
            <a:ext cx="1454331" cy="1454331"/>
          </a:xfrm>
          <a:prstGeom prst="ellipse">
            <a:avLst/>
          </a:prstGeom>
          <a:solidFill>
            <a:srgbClr val="FFC000"/>
          </a:solidFill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7031775" y="777420"/>
            <a:ext cx="401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Voorkomen en melden van overlast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3130353" y="3239320"/>
            <a:ext cx="36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Samen sta je sterk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031775" y="5601986"/>
            <a:ext cx="372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Hulp krijgen van overheidsinstellingen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5762188" y="654310"/>
            <a:ext cx="54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1.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5762188" y="3060809"/>
            <a:ext cx="54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2.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762188" y="5463487"/>
            <a:ext cx="54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7932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34</Words>
  <Application>Microsoft Office PowerPoint</Application>
  <PresentationFormat>Breedbeeld</PresentationFormat>
  <Paragraphs>10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Challenge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BIEB</dc:title>
  <dc:creator>Dirk van Gestel</dc:creator>
  <cp:lastModifiedBy>Shihaab Rouine</cp:lastModifiedBy>
  <cp:revision>11</cp:revision>
  <dcterms:created xsi:type="dcterms:W3CDTF">2017-07-01T08:37:25Z</dcterms:created>
  <dcterms:modified xsi:type="dcterms:W3CDTF">2017-07-01T10:50:29Z</dcterms:modified>
</cp:coreProperties>
</file>