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19" autoAdjust="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More git commands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Sijumary Johnson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61CB-9C5B-477F-AC4C-02EC62D3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 (4)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CCBF8-3A35-426E-BA2B-086D04199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675" y="2103438"/>
            <a:ext cx="5330023" cy="3849687"/>
          </a:xfrm>
        </p:spPr>
      </p:pic>
    </p:spTree>
    <p:extLst>
      <p:ext uri="{BB962C8B-B14F-4D97-AF65-F5344CB8AC3E}">
        <p14:creationId xmlns:p14="http://schemas.microsoft.com/office/powerpoint/2010/main" val="319784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DFFC-5681-464F-A87E-E3B588F4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 (5)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9BE4D-10E5-4835-B8F6-F1ADF15F3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675" y="2227964"/>
            <a:ext cx="5304837" cy="3600635"/>
          </a:xfrm>
        </p:spPr>
      </p:pic>
    </p:spTree>
    <p:extLst>
      <p:ext uri="{BB962C8B-B14F-4D97-AF65-F5344CB8AC3E}">
        <p14:creationId xmlns:p14="http://schemas.microsoft.com/office/powerpoint/2010/main" val="325710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2E6-2FEF-4454-BF36-BFB1E4BC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command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2AAC7-2C79-4E8F-A239-3CFFB31B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191" y="2103438"/>
            <a:ext cx="5827976" cy="3849687"/>
          </a:xfrm>
        </p:spPr>
      </p:pic>
    </p:spTree>
    <p:extLst>
      <p:ext uri="{BB962C8B-B14F-4D97-AF65-F5344CB8AC3E}">
        <p14:creationId xmlns:p14="http://schemas.microsoft.com/office/powerpoint/2010/main" val="194554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23B1-8607-43DF-A112-27B6D72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pull command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D4ED0-20CF-47CA-B2A4-C9EE220B3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824" y="2377196"/>
            <a:ext cx="7535508" cy="3302170"/>
          </a:xfrm>
        </p:spPr>
      </p:pic>
    </p:spTree>
    <p:extLst>
      <p:ext uri="{BB962C8B-B14F-4D97-AF65-F5344CB8AC3E}">
        <p14:creationId xmlns:p14="http://schemas.microsoft.com/office/powerpoint/2010/main" val="82240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C3BC-84A2-4A00-B8ED-CBBE1AA4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 branch to the repository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7D145-5AFC-41E5-AD40-91DD3195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29" y="2103438"/>
            <a:ext cx="5853045" cy="3849687"/>
          </a:xfrm>
        </p:spPr>
      </p:pic>
    </p:spTree>
    <p:extLst>
      <p:ext uri="{BB962C8B-B14F-4D97-AF65-F5344CB8AC3E}">
        <p14:creationId xmlns:p14="http://schemas.microsoft.com/office/powerpoint/2010/main" val="31178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1C79-7D60-40DC-B1B8-3428DCA6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 commands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475B8-B8D0-423C-80FC-28D77A278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725" y="2103438"/>
            <a:ext cx="5692746" cy="3849687"/>
          </a:xfrm>
        </p:spPr>
      </p:pic>
    </p:spTree>
    <p:extLst>
      <p:ext uri="{BB962C8B-B14F-4D97-AF65-F5344CB8AC3E}">
        <p14:creationId xmlns:p14="http://schemas.microsoft.com/office/powerpoint/2010/main" val="32066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DCF9-0A8A-4893-B9BB-42115C11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(screenshots) adding VS Code Editor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B668C-7687-4A14-B358-FF2783345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41" y="2990003"/>
            <a:ext cx="7109436" cy="2620383"/>
          </a:xfrm>
        </p:spPr>
      </p:pic>
    </p:spTree>
    <p:extLst>
      <p:ext uri="{BB962C8B-B14F-4D97-AF65-F5344CB8AC3E}">
        <p14:creationId xmlns:p14="http://schemas.microsoft.com/office/powerpoint/2010/main" val="176352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7D08-829A-4DF1-B775-E48524A7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and log –</a:t>
            </a:r>
            <a:r>
              <a:rPr lang="en-US" dirty="0" err="1"/>
              <a:t>oneline</a:t>
            </a:r>
            <a:r>
              <a:rPr lang="en-US" dirty="0"/>
              <a:t> command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3E3E5-E656-4145-B53D-A895E33AE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225" y="2103438"/>
            <a:ext cx="5845408" cy="3849687"/>
          </a:xfrm>
        </p:spPr>
      </p:pic>
    </p:spTree>
    <p:extLst>
      <p:ext uri="{BB962C8B-B14F-4D97-AF65-F5344CB8AC3E}">
        <p14:creationId xmlns:p14="http://schemas.microsoft.com/office/powerpoint/2010/main" val="13918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635F-2AF6-431E-ACFB-BB2FD656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Merge-base and rebase command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5D8F1-C022-42AC-B4DE-A00620D55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225" y="2262891"/>
            <a:ext cx="5639982" cy="3530781"/>
          </a:xfrm>
        </p:spPr>
      </p:pic>
    </p:spTree>
    <p:extLst>
      <p:ext uri="{BB962C8B-B14F-4D97-AF65-F5344CB8AC3E}">
        <p14:creationId xmlns:p14="http://schemas.microsoft.com/office/powerpoint/2010/main" val="176446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04DF-BE2D-4FD1-BC68-1CFAC352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 (this is in the editor)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D2DCA-2A0A-46F8-A880-830DC796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803" y="2103438"/>
            <a:ext cx="6962312" cy="3849687"/>
          </a:xfrm>
        </p:spPr>
      </p:pic>
    </p:spTree>
    <p:extLst>
      <p:ext uri="{BB962C8B-B14F-4D97-AF65-F5344CB8AC3E}">
        <p14:creationId xmlns:p14="http://schemas.microsoft.com/office/powerpoint/2010/main" val="13226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573A-03FE-4DBA-800D-0E2B9612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 (rebased and updated)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6FDD4-6916-4A1C-9CEF-E01EF77B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749" y="2154264"/>
            <a:ext cx="5653371" cy="2829741"/>
          </a:xfrm>
        </p:spPr>
      </p:pic>
    </p:spTree>
    <p:extLst>
      <p:ext uri="{BB962C8B-B14F-4D97-AF65-F5344CB8AC3E}">
        <p14:creationId xmlns:p14="http://schemas.microsoft.com/office/powerpoint/2010/main" val="86814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AC36-7577-4AE4-BA8B-1459738C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 commands (1)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59077-078D-484E-9DC1-3CD8A2FCA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790" y="2103438"/>
            <a:ext cx="6717947" cy="3849687"/>
          </a:xfrm>
        </p:spPr>
      </p:pic>
    </p:spTree>
    <p:extLst>
      <p:ext uri="{BB962C8B-B14F-4D97-AF65-F5344CB8AC3E}">
        <p14:creationId xmlns:p14="http://schemas.microsoft.com/office/powerpoint/2010/main" val="33309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61A8-1F0B-4596-88C6-6AD3BF8A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 (2)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92C8D-3591-419B-A109-3DB3575F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37" y="2103438"/>
            <a:ext cx="5636863" cy="3849687"/>
          </a:xfrm>
        </p:spPr>
      </p:pic>
    </p:spTree>
    <p:extLst>
      <p:ext uri="{BB962C8B-B14F-4D97-AF65-F5344CB8AC3E}">
        <p14:creationId xmlns:p14="http://schemas.microsoft.com/office/powerpoint/2010/main" val="255405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44C0-33F0-466C-88D2-D47D003F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 (3)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E5C59-279C-49CC-B706-CEC16B22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359" y="2103438"/>
            <a:ext cx="8090116" cy="3849687"/>
          </a:xfrm>
        </p:spPr>
      </p:pic>
    </p:spTree>
    <p:extLst>
      <p:ext uri="{BB962C8B-B14F-4D97-AF65-F5344CB8AC3E}">
        <p14:creationId xmlns:p14="http://schemas.microsoft.com/office/powerpoint/2010/main" val="151004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{4C629D81-8A11-4D48-9E6C-5920C3442278}tf11531919_win32</Template>
  <TotalTime>20</TotalTime>
  <Words>75</Words>
  <Application>Microsoft Office PowerPoint</Application>
  <PresentationFormat>Widescreen</PresentationFormat>
  <Paragraphs>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Next LT Pro</vt:lpstr>
      <vt:lpstr>Avenir Next LT Pro Light</vt:lpstr>
      <vt:lpstr>Calibri</vt:lpstr>
      <vt:lpstr>Garamond</vt:lpstr>
      <vt:lpstr>SavonVTI</vt:lpstr>
      <vt:lpstr>More git commands</vt:lpstr>
      <vt:lpstr>(screenshots) adding VS Code Editor</vt:lpstr>
      <vt:lpstr>Git branch and log –oneline command</vt:lpstr>
      <vt:lpstr>Merge-base and rebase command</vt:lpstr>
      <vt:lpstr>Contd… (this is in the editor)</vt:lpstr>
      <vt:lpstr>Contd… (rebased and updated)</vt:lpstr>
      <vt:lpstr>Cherry-pick commands (1)</vt:lpstr>
      <vt:lpstr>Cherry-pick (2)</vt:lpstr>
      <vt:lpstr>Cherry-pick (3)</vt:lpstr>
      <vt:lpstr>Cherry-pick (4)</vt:lpstr>
      <vt:lpstr>Cherry-pick (5)</vt:lpstr>
      <vt:lpstr>Fetch command</vt:lpstr>
      <vt:lpstr>Merge and pull command</vt:lpstr>
      <vt:lpstr>Pushing a branch to the repository</vt:lpstr>
      <vt:lpstr>Stash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git commands</dc:title>
  <dc:creator>Sijumary Johnson</dc:creator>
  <cp:lastModifiedBy>Sijumary Johnson</cp:lastModifiedBy>
  <cp:revision>3</cp:revision>
  <dcterms:created xsi:type="dcterms:W3CDTF">2021-03-01T15:26:44Z</dcterms:created>
  <dcterms:modified xsi:type="dcterms:W3CDTF">2021-03-01T15:46:52Z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