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41" d="100"/>
          <a:sy n="41" d="100"/>
        </p:scale>
        <p:origin x="8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8211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Remaining shell commands.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Sijumary Johnson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4042-9275-416A-96B4-A6DFAEF3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ENCRYPTED PASSWORD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C4BB4E-1AA8-4DD1-9588-13A88EEBE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309" y="2103438"/>
            <a:ext cx="8388126" cy="3956399"/>
          </a:xfrm>
        </p:spPr>
      </p:pic>
    </p:spTree>
    <p:extLst>
      <p:ext uri="{BB962C8B-B14F-4D97-AF65-F5344CB8AC3E}">
        <p14:creationId xmlns:p14="http://schemas.microsoft.com/office/powerpoint/2010/main" val="4211985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0754-D1B2-421A-AD93-F9037239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USER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54C3BB-0D0D-4BB8-B8CC-6F538A110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565" y="2103438"/>
            <a:ext cx="8086869" cy="3849687"/>
          </a:xfrm>
        </p:spPr>
      </p:pic>
    </p:spTree>
    <p:extLst>
      <p:ext uri="{BB962C8B-B14F-4D97-AF65-F5344CB8AC3E}">
        <p14:creationId xmlns:p14="http://schemas.microsoft.com/office/powerpoint/2010/main" val="1648683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A3B0-EE3F-4B43-A10F-BD59D690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GROUP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9D2E08-B67B-4D4E-92C4-4B4AEC1C7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565" y="2103438"/>
            <a:ext cx="8086869" cy="3849687"/>
          </a:xfrm>
        </p:spPr>
      </p:pic>
    </p:spTree>
    <p:extLst>
      <p:ext uri="{BB962C8B-B14F-4D97-AF65-F5344CB8AC3E}">
        <p14:creationId xmlns:p14="http://schemas.microsoft.com/office/powerpoint/2010/main" val="2616740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932C-EE81-407D-BF5F-8F1BC7A4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GROUP AND ITS PASSWORD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095979-9E89-4E5C-8127-9C153702C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565" y="2103438"/>
            <a:ext cx="8086869" cy="3849687"/>
          </a:xfrm>
        </p:spPr>
      </p:pic>
    </p:spTree>
    <p:extLst>
      <p:ext uri="{BB962C8B-B14F-4D97-AF65-F5344CB8AC3E}">
        <p14:creationId xmlns:p14="http://schemas.microsoft.com/office/powerpoint/2010/main" val="134351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5A3D-F4EB-4CD5-8A13-A9B8EFF6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6721-9698-491C-BA94-7A4C69B82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pattern used to match a particular pattern.</a:t>
            </a:r>
          </a:p>
          <a:p>
            <a:r>
              <a:rPr lang="en-US" dirty="0"/>
              <a:t>It can be used in a variety of programs like :-  ed, sed, awk, grep, etc.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80D77-7647-4279-A116-8430331A4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3057525"/>
            <a:ext cx="6534150" cy="315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6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F194-6D7F-42FD-A79F-64700714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79E307-05FD-49D5-8E06-DF82D62B2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542" y="2103438"/>
            <a:ext cx="5132916" cy="3849687"/>
          </a:xfrm>
        </p:spPr>
      </p:pic>
    </p:spTree>
    <p:extLst>
      <p:ext uri="{BB962C8B-B14F-4D97-AF65-F5344CB8AC3E}">
        <p14:creationId xmlns:p14="http://schemas.microsoft.com/office/powerpoint/2010/main" val="46431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0F50-F0DE-4619-BBAB-3D776208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82ADE2-0DE2-4D14-9215-07F01D028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542" y="2103438"/>
            <a:ext cx="5132916" cy="3849687"/>
          </a:xfrm>
        </p:spPr>
      </p:pic>
    </p:spTree>
    <p:extLst>
      <p:ext uri="{BB962C8B-B14F-4D97-AF65-F5344CB8AC3E}">
        <p14:creationId xmlns:p14="http://schemas.microsoft.com/office/powerpoint/2010/main" val="247927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6805-0977-48C2-B38C-2C1CD476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92D06-36FF-45EA-BF63-308142354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542" y="2103438"/>
            <a:ext cx="5132916" cy="3849687"/>
          </a:xfrm>
        </p:spPr>
      </p:pic>
    </p:spTree>
    <p:extLst>
      <p:ext uri="{BB962C8B-B14F-4D97-AF65-F5344CB8AC3E}">
        <p14:creationId xmlns:p14="http://schemas.microsoft.com/office/powerpoint/2010/main" val="308663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6CD0-AF00-4597-B7BE-009E7241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498109-8B60-4A5A-AC7B-E2F7CC9BE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542" y="2103438"/>
            <a:ext cx="5132916" cy="3849687"/>
          </a:xfrm>
        </p:spPr>
      </p:pic>
    </p:spTree>
    <p:extLst>
      <p:ext uri="{BB962C8B-B14F-4D97-AF65-F5344CB8AC3E}">
        <p14:creationId xmlns:p14="http://schemas.microsoft.com/office/powerpoint/2010/main" val="57604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CFA7-AEBB-45B3-B5F1-8A80F232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PARTITIONS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745C23-D0BC-46DC-9B81-3E73FFBCC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542" y="2103438"/>
            <a:ext cx="5132916" cy="3849687"/>
          </a:xfrm>
        </p:spPr>
      </p:pic>
    </p:spTree>
    <p:extLst>
      <p:ext uri="{BB962C8B-B14F-4D97-AF65-F5344CB8AC3E}">
        <p14:creationId xmlns:p14="http://schemas.microsoft.com/office/powerpoint/2010/main" val="33934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A0E4-1811-4EAC-AE78-0C1EFA4C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6C207E-3A89-49BD-87BD-E67F71DF4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565" y="2103438"/>
            <a:ext cx="8086869" cy="3849687"/>
          </a:xfrm>
        </p:spPr>
      </p:pic>
    </p:spTree>
    <p:extLst>
      <p:ext uri="{BB962C8B-B14F-4D97-AF65-F5344CB8AC3E}">
        <p14:creationId xmlns:p14="http://schemas.microsoft.com/office/powerpoint/2010/main" val="280547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E548-983D-4AA8-8AEE-5D9950A8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PASSWORD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7AD251-43CD-48C3-A166-56C6DF394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565" y="2103438"/>
            <a:ext cx="8086869" cy="3849687"/>
          </a:xfrm>
        </p:spPr>
      </p:pic>
    </p:spTree>
    <p:extLst>
      <p:ext uri="{BB962C8B-B14F-4D97-AF65-F5344CB8AC3E}">
        <p14:creationId xmlns:p14="http://schemas.microsoft.com/office/powerpoint/2010/main" val="30674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{5335AFAF-4ADE-42C3-885B-4B3698117A9E}tf11531919_win32</Template>
  <TotalTime>954</TotalTime>
  <Words>63</Words>
  <Application>Microsoft Office PowerPoint</Application>
  <PresentationFormat>Widescreen</PresentationFormat>
  <Paragraphs>17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Avenir Next LT Pro</vt:lpstr>
      <vt:lpstr>Avenir Next LT Pro Light</vt:lpstr>
      <vt:lpstr>Calibri</vt:lpstr>
      <vt:lpstr>Garamond</vt:lpstr>
      <vt:lpstr>SavonVTI</vt:lpstr>
      <vt:lpstr>Remaining shell commands.</vt:lpstr>
      <vt:lpstr>Regular expressions</vt:lpstr>
      <vt:lpstr>CONTD</vt:lpstr>
      <vt:lpstr>CONTD</vt:lpstr>
      <vt:lpstr>CONTD</vt:lpstr>
      <vt:lpstr>CONTD</vt:lpstr>
      <vt:lpstr>CREATING PARTITIONS</vt:lpstr>
      <vt:lpstr>CONTD</vt:lpstr>
      <vt:lpstr>GETTING PASSWORD</vt:lpstr>
      <vt:lpstr>ENCRYPTED PASSWORD</vt:lpstr>
      <vt:lpstr>ADDING NEW USER</vt:lpstr>
      <vt:lpstr>ADDING NEW GROUP</vt:lpstr>
      <vt:lpstr>MODIFYING GROUP AND ITS PASSWORD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Remaining shell commands.</dc:title>
  <dc:creator>Sijumary Johnson</dc:creator>
  <cp:lastModifiedBy>Sijumary Johnson</cp:lastModifiedBy>
  <cp:revision>4</cp:revision>
  <dcterms:created xsi:type="dcterms:W3CDTF">2021-02-15T11:41:39Z</dcterms:created>
  <dcterms:modified xsi:type="dcterms:W3CDTF">2021-02-17T10:27:00Z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