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sldIdLst>
    <p:sldId id="25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2/11/2021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2/11/2021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2/11/2021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2/11/2021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2/11/2021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2/11/2021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2/11/2021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>
            <a:normAutofit/>
          </a:bodyPr>
          <a:lstStyle/>
          <a:p>
            <a:r>
              <a:rPr lang="en-US" dirty="0"/>
              <a:t>Escape Sequences and Basic Shell scripting.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>
            <a:normAutofit/>
          </a:bodyPr>
          <a:lstStyle/>
          <a:p>
            <a:r>
              <a:rPr lang="en-US" dirty="0"/>
              <a:t>Sijumary </a:t>
            </a:r>
            <a:r>
              <a:rPr lang="en-US" dirty="0" err="1"/>
              <a:t>johnson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66A7F-30E6-4653-B860-9C1A25E62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utilities in shell scripting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153F5-B206-4AD4-81B0-15E778F8ED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 command: used to prepare file for printing with suitable header, footers etc.</a:t>
            </a:r>
          </a:p>
          <a:p>
            <a:r>
              <a:rPr lang="en-US" dirty="0" err="1"/>
              <a:t>Eg</a:t>
            </a:r>
            <a:r>
              <a:rPr lang="en-US" dirty="0"/>
              <a:t>: pr -2 numbers </a:t>
            </a:r>
            <a:r>
              <a:rPr lang="en-US" dirty="0" err="1"/>
              <a:t>pg</a:t>
            </a:r>
            <a:r>
              <a:rPr lang="en-US" dirty="0"/>
              <a:t> 1</a:t>
            </a:r>
          </a:p>
          <a:p>
            <a:r>
              <a:rPr lang="en-US" dirty="0"/>
              <a:t>Displayed as: when created                  </a:t>
            </a:r>
            <a:r>
              <a:rPr lang="en-US" dirty="0" err="1"/>
              <a:t>nos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      1                                 5</a:t>
            </a:r>
          </a:p>
          <a:p>
            <a:pPr marL="0" indent="0">
              <a:buNone/>
            </a:pPr>
            <a:r>
              <a:rPr lang="en-US" dirty="0"/>
              <a:t>                                 2                                 6</a:t>
            </a:r>
          </a:p>
          <a:p>
            <a:pPr marL="0" indent="0">
              <a:buNone/>
            </a:pPr>
            <a:r>
              <a:rPr lang="en-US" dirty="0"/>
              <a:t>                                 3</a:t>
            </a:r>
          </a:p>
          <a:p>
            <a:pPr marL="0" indent="0">
              <a:buNone/>
            </a:pPr>
            <a:r>
              <a:rPr lang="en-US" dirty="0"/>
              <a:t>                                 4</a:t>
            </a:r>
          </a:p>
          <a:p>
            <a:pPr marL="0" indent="0">
              <a:buNone/>
            </a:pPr>
            <a:r>
              <a:rPr lang="en-US" dirty="0"/>
              <a:t>Here value 2 is referred to as number of columns.</a:t>
            </a:r>
          </a:p>
        </p:txBody>
      </p:sp>
    </p:spTree>
    <p:extLst>
      <p:ext uri="{BB962C8B-B14F-4D97-AF65-F5344CB8AC3E}">
        <p14:creationId xmlns:p14="http://schemas.microsoft.com/office/powerpoint/2010/main" val="11647260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6D84C-EDD3-4DB8-BE5D-48064A091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Pipes, filters and sort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F280A7-22E7-4F6E-B509-90C157DA0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Pipe send output of one operation as input of another operation.</a:t>
            </a:r>
          </a:p>
          <a:p>
            <a:r>
              <a:rPr lang="en-US" dirty="0"/>
              <a:t>Filter is used to modify it.</a:t>
            </a:r>
          </a:p>
          <a:p>
            <a:r>
              <a:rPr lang="en-US" dirty="0"/>
              <a:t>Sort is used to sort the files in a particular order.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26028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99824-16D3-4B0A-A9F1-BE7A8898B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Screenshot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989E8CE-3868-472C-A461-39FD6294A7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05101" y="2341563"/>
            <a:ext cx="5813424" cy="4087812"/>
          </a:xfrm>
        </p:spPr>
      </p:pic>
    </p:spTree>
    <p:extLst>
      <p:ext uri="{BB962C8B-B14F-4D97-AF65-F5344CB8AC3E}">
        <p14:creationId xmlns:p14="http://schemas.microsoft.com/office/powerpoint/2010/main" val="33285183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4213D-8256-47EB-949E-C38888F5C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editors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973E3F-0F84-4CE8-A14A-AC64C1BB9A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different types of editors.</a:t>
            </a:r>
          </a:p>
          <a:p>
            <a:r>
              <a:rPr lang="en-US" dirty="0"/>
              <a:t>Nano editor: nano &lt;</a:t>
            </a:r>
            <a:r>
              <a:rPr lang="en-US" dirty="0" err="1"/>
              <a:t>filename.ext</a:t>
            </a:r>
            <a:r>
              <a:rPr lang="en-US" dirty="0"/>
              <a:t>&gt;</a:t>
            </a:r>
          </a:p>
          <a:p>
            <a:r>
              <a:rPr lang="en-US" dirty="0" err="1"/>
              <a:t>Gedit</a:t>
            </a:r>
            <a:r>
              <a:rPr lang="en-US" dirty="0"/>
              <a:t> editor: It can be used to browse files in the O.S. very easily </a:t>
            </a:r>
          </a:p>
          <a:p>
            <a:r>
              <a:rPr lang="en-US" dirty="0"/>
              <a:t>Vi/ Vim editor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091301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48BE8-04C8-46BE-B771-E119E0806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 editor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E9B368-3CB6-4BF8-B9B6-C88EE458E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 editor uses command lines for everything</a:t>
            </a:r>
          </a:p>
          <a:p>
            <a:r>
              <a:rPr lang="en-US" dirty="0"/>
              <a:t>Vim is Vi improved.</a:t>
            </a:r>
          </a:p>
          <a:p>
            <a:r>
              <a:rPr lang="en-US" dirty="0"/>
              <a:t>To open files by vi editor : vi&lt;filename&gt;</a:t>
            </a:r>
            <a:r>
              <a:rPr lang="en-IN" dirty="0"/>
              <a:t> or it creates the file if it doesn’t exist.</a:t>
            </a:r>
          </a:p>
          <a:p>
            <a:r>
              <a:rPr lang="en-IN" dirty="0"/>
              <a:t>For read only view : vi –R &lt;filename&gt;</a:t>
            </a:r>
          </a:p>
          <a:p>
            <a:r>
              <a:rPr lang="en-IN" dirty="0"/>
              <a:t>There are 2 modes:</a:t>
            </a:r>
          </a:p>
          <a:p>
            <a:r>
              <a:rPr lang="en-IN" dirty="0"/>
              <a:t>Command mode: everything is interpreted as command here.</a:t>
            </a:r>
          </a:p>
          <a:p>
            <a:r>
              <a:rPr lang="en-IN" dirty="0"/>
              <a:t>Insert mode: enables to insert text into the file.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0587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46EB5-D635-4950-B5B4-4144DFC03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Contd..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2577B-65B2-4C9C-9C4F-FA612360B8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default mode is command </a:t>
            </a:r>
          </a:p>
          <a:p>
            <a:r>
              <a:rPr lang="en-US" dirty="0"/>
              <a:t>For insertion, press ‘I’.</a:t>
            </a:r>
          </a:p>
          <a:p>
            <a:r>
              <a:rPr lang="en-US" dirty="0"/>
              <a:t>To quit and save the changes : ‘:</a:t>
            </a:r>
            <a:r>
              <a:rPr lang="en-US" dirty="0" err="1"/>
              <a:t>wq</a:t>
            </a:r>
            <a:r>
              <a:rPr lang="en-US" dirty="0"/>
              <a:t>’ and not save :’:q!’</a:t>
            </a:r>
          </a:p>
          <a:p>
            <a:r>
              <a:rPr lang="en-US" dirty="0"/>
              <a:t>For getting out of insert mode use ‘esc’ key.</a:t>
            </a:r>
          </a:p>
          <a:p>
            <a:r>
              <a:rPr lang="en-US" dirty="0"/>
              <a:t>To copy a single line , use ‘</a:t>
            </a:r>
            <a:r>
              <a:rPr lang="en-US" dirty="0" err="1"/>
              <a:t>yy</a:t>
            </a:r>
            <a:r>
              <a:rPr lang="en-US" dirty="0"/>
              <a:t>’</a:t>
            </a:r>
          </a:p>
          <a:p>
            <a:r>
              <a:rPr lang="en-US" dirty="0"/>
              <a:t>To paste, use ‘p’</a:t>
            </a:r>
          </a:p>
          <a:p>
            <a:r>
              <a:rPr lang="en-US" dirty="0"/>
              <a:t>To delete a single line, use ‘dd’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48492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E54A9-E9C8-4B76-9F51-C587FFD54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screenshot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7561544-6D7D-4024-A85A-E0019D6052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73475" y="2341563"/>
            <a:ext cx="5480050" cy="3668712"/>
          </a:xfrm>
        </p:spPr>
      </p:pic>
    </p:spTree>
    <p:extLst>
      <p:ext uri="{BB962C8B-B14F-4D97-AF65-F5344CB8AC3E}">
        <p14:creationId xmlns:p14="http://schemas.microsoft.com/office/powerpoint/2010/main" val="39758921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C8E02-15FC-437B-97C7-B134BC300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Shell scripting :basics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33D748-06D3-4328-BF92-92621D060A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translates high level programming languages to machine language.</a:t>
            </a:r>
          </a:p>
          <a:p>
            <a:r>
              <a:rPr lang="en-US" dirty="0"/>
              <a:t>Types of shells:</a:t>
            </a:r>
          </a:p>
          <a:p>
            <a:r>
              <a:rPr lang="en-US" dirty="0" err="1"/>
              <a:t>sh</a:t>
            </a:r>
            <a:r>
              <a:rPr lang="en-US" dirty="0"/>
              <a:t>                                                 secured shell</a:t>
            </a:r>
          </a:p>
          <a:p>
            <a:r>
              <a:rPr lang="en-US" dirty="0" err="1"/>
              <a:t>ksh</a:t>
            </a:r>
            <a:r>
              <a:rPr lang="en-US" dirty="0"/>
              <a:t>                                               </a:t>
            </a:r>
            <a:r>
              <a:rPr lang="en-US" dirty="0" err="1"/>
              <a:t>korn</a:t>
            </a:r>
            <a:r>
              <a:rPr lang="en-US" dirty="0"/>
              <a:t> shell and compatible with </a:t>
            </a:r>
            <a:r>
              <a:rPr lang="en-US" dirty="0" err="1"/>
              <a:t>bourne</a:t>
            </a:r>
            <a:r>
              <a:rPr lang="en-US" dirty="0"/>
              <a:t> shell</a:t>
            </a:r>
          </a:p>
          <a:p>
            <a:r>
              <a:rPr lang="en-US" dirty="0" err="1"/>
              <a:t>csh</a:t>
            </a:r>
            <a:r>
              <a:rPr lang="en-US" dirty="0"/>
              <a:t>                                               supports c programs</a:t>
            </a:r>
          </a:p>
          <a:p>
            <a:r>
              <a:rPr lang="en-US" dirty="0" err="1"/>
              <a:t>Bourne</a:t>
            </a:r>
            <a:r>
              <a:rPr lang="en-US" dirty="0"/>
              <a:t> again shell(bash)           it is a  combination of all the above shells</a:t>
            </a:r>
          </a:p>
        </p:txBody>
      </p:sp>
    </p:spTree>
    <p:extLst>
      <p:ext uri="{BB962C8B-B14F-4D97-AF65-F5344CB8AC3E}">
        <p14:creationId xmlns:p14="http://schemas.microsoft.com/office/powerpoint/2010/main" val="561510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77010-690A-4E09-8BDC-95861B588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Screenshot of some basic commands in shell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5E4E22B-69DF-4859-8FBA-CE96900C1C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7501" y="2341563"/>
            <a:ext cx="5661024" cy="3887787"/>
          </a:xfrm>
        </p:spPr>
      </p:pic>
    </p:spTree>
    <p:extLst>
      <p:ext uri="{BB962C8B-B14F-4D97-AF65-F5344CB8AC3E}">
        <p14:creationId xmlns:p14="http://schemas.microsoft.com/office/powerpoint/2010/main" val="17121341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6DF08-BC31-4F48-B801-BA98589F6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in shell scripting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29EF7-6D8E-4391-AB2C-185FC6E11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Local variable </a:t>
            </a:r>
          </a:p>
          <a:p>
            <a:r>
              <a:rPr lang="en-US" dirty="0"/>
              <a:t>Environment variable</a:t>
            </a:r>
          </a:p>
          <a:p>
            <a:r>
              <a:rPr lang="en-US" dirty="0"/>
              <a:t>We can assign multiple values to a single variable as it keeps on overwriting it.</a:t>
            </a:r>
          </a:p>
          <a:p>
            <a:r>
              <a:rPr lang="en-US" dirty="0"/>
              <a:t>So after overwriting the new values are displayed.</a:t>
            </a:r>
          </a:p>
          <a:p>
            <a:r>
              <a:rPr lang="en-US" dirty="0"/>
              <a:t>To show old values new variables are to be created.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43762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7A2C0-E7EC-4999-AD49-B92D275AD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Echo command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566497-E593-47CA-84E1-7249AC3691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40864"/>
            <a:ext cx="11029616" cy="397421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Echo command is used to print the data.</a:t>
            </a:r>
          </a:p>
          <a:p>
            <a:pPr marL="0" indent="0">
              <a:buNone/>
            </a:pPr>
            <a:r>
              <a:rPr lang="en-US" dirty="0"/>
              <a:t>Echo $SHELL command is used to get the shell we are currently in.(default: BASH)</a:t>
            </a:r>
          </a:p>
          <a:p>
            <a:pPr marL="0" indent="0">
              <a:buNone/>
            </a:pPr>
            <a:r>
              <a:rPr lang="en-US" dirty="0"/>
              <a:t>Options                                                                Tasks</a:t>
            </a:r>
          </a:p>
          <a:p>
            <a:pPr marL="0" indent="0">
              <a:buNone/>
            </a:pPr>
            <a:r>
              <a:rPr lang="en-US" dirty="0"/>
              <a:t>-n                                                               Gives output without going to new line</a:t>
            </a:r>
          </a:p>
          <a:p>
            <a:pPr marL="0" indent="0">
              <a:buNone/>
            </a:pPr>
            <a:r>
              <a:rPr lang="en-US" dirty="0"/>
              <a:t>-e                                                                Allows use of backslash escapes</a:t>
            </a:r>
          </a:p>
          <a:p>
            <a:pPr marL="0" indent="0">
              <a:buNone/>
            </a:pPr>
            <a:r>
              <a:rPr lang="en-US" dirty="0"/>
              <a:t>\b                                                               Removes spaces between the texts</a:t>
            </a:r>
          </a:p>
          <a:p>
            <a:pPr marL="0" indent="0">
              <a:buNone/>
            </a:pPr>
            <a:r>
              <a:rPr lang="en-US" dirty="0"/>
              <a:t>\n                                                               Prints text in new line</a:t>
            </a:r>
          </a:p>
          <a:p>
            <a:pPr marL="0" indent="0">
              <a:buNone/>
            </a:pPr>
            <a:r>
              <a:rPr lang="en-US" dirty="0"/>
              <a:t>\t                                                                Horizontal tab</a:t>
            </a:r>
          </a:p>
          <a:p>
            <a:pPr marL="0" indent="0">
              <a:buNone/>
            </a:pPr>
            <a:r>
              <a:rPr lang="en-US" dirty="0"/>
              <a:t>\v                                                               vertical tab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480674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87E84-0D45-47AF-AFF6-AF4D408E4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screenshot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894DB12-250C-4B59-B15C-6C798DBAAD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73475" y="1890877"/>
            <a:ext cx="5356225" cy="4084474"/>
          </a:xfrm>
        </p:spPr>
      </p:pic>
    </p:spTree>
    <p:extLst>
      <p:ext uri="{BB962C8B-B14F-4D97-AF65-F5344CB8AC3E}">
        <p14:creationId xmlns:p14="http://schemas.microsoft.com/office/powerpoint/2010/main" val="40300176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1C2AA-CFA6-4BFA-95A1-4DD93BD36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screenshot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D597FD7-E377-4349-AAC7-2B8990FD2C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94062" y="2208213"/>
            <a:ext cx="5603875" cy="3947631"/>
          </a:xfrm>
        </p:spPr>
      </p:pic>
    </p:spTree>
    <p:extLst>
      <p:ext uri="{BB962C8B-B14F-4D97-AF65-F5344CB8AC3E}">
        <p14:creationId xmlns:p14="http://schemas.microsoft.com/office/powerpoint/2010/main" val="29752306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39218-57DE-445D-83CA-123A11289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Shell arrays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5EB21-28EB-4623-B453-917D3960C0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helps to store similar kind of data under a single variable name.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990421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ECACC-2390-466C-B93D-565082B44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screenshot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DBE51BF-792A-4F0F-9F59-A9D2ABE4CF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73475" y="2105025"/>
            <a:ext cx="5699125" cy="3870325"/>
          </a:xfrm>
        </p:spPr>
      </p:pic>
    </p:spTree>
    <p:extLst>
      <p:ext uri="{BB962C8B-B14F-4D97-AF65-F5344CB8AC3E}">
        <p14:creationId xmlns:p14="http://schemas.microsoft.com/office/powerpoint/2010/main" val="31080324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92A3B-71E4-442A-BCFA-83DD7EBFC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Shell operators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D35D6A-C066-46D9-9FFD-F0FF5433DC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Arithmetic operator</a:t>
            </a:r>
            <a:r>
              <a:rPr lang="en-IN" dirty="0"/>
              <a:t>: helps in calculation</a:t>
            </a:r>
          </a:p>
          <a:p>
            <a:r>
              <a:rPr lang="en-IN" dirty="0"/>
              <a:t>Relational operator: relation between two entities</a:t>
            </a:r>
          </a:p>
          <a:p>
            <a:r>
              <a:rPr lang="en-IN" dirty="0"/>
              <a:t>Boolean operator: contain of only 2 values true and false</a:t>
            </a:r>
          </a:p>
          <a:p>
            <a:r>
              <a:rPr lang="en-IN" dirty="0"/>
              <a:t>String operator: operations between 2 strings</a:t>
            </a:r>
          </a:p>
          <a:p>
            <a:r>
              <a:rPr lang="en-IN" dirty="0"/>
              <a:t>File test operator: used to work on files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9606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1D3DA-8CAF-4924-A5DF-AF055E2D1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 operations screenshot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5ED745C-F8AE-44F7-9244-4F733F2092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73475" y="2124075"/>
            <a:ext cx="5546725" cy="3952875"/>
          </a:xfrm>
        </p:spPr>
      </p:pic>
    </p:spTree>
    <p:extLst>
      <p:ext uri="{BB962C8B-B14F-4D97-AF65-F5344CB8AC3E}">
        <p14:creationId xmlns:p14="http://schemas.microsoft.com/office/powerpoint/2010/main" val="4203832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60317-EDE5-4AE3-B7D8-7C74C1D8D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Screenshot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FEEAA4D-7497-4BCB-889C-D9ED9EEA2F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57475" y="1981200"/>
            <a:ext cx="5975349" cy="4295775"/>
          </a:xfrm>
        </p:spPr>
      </p:pic>
    </p:spTree>
    <p:extLst>
      <p:ext uri="{BB962C8B-B14F-4D97-AF65-F5344CB8AC3E}">
        <p14:creationId xmlns:p14="http://schemas.microsoft.com/office/powerpoint/2010/main" val="4135259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66978-2E8D-4AAE-B0ED-E4012CD5B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Printing and storing variables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5AA5A0D-FDE1-4D98-BE08-1444112EE2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43201" y="2341563"/>
            <a:ext cx="5775324" cy="3963987"/>
          </a:xfrm>
        </p:spPr>
      </p:pic>
    </p:spTree>
    <p:extLst>
      <p:ext uri="{BB962C8B-B14F-4D97-AF65-F5344CB8AC3E}">
        <p14:creationId xmlns:p14="http://schemas.microsoft.com/office/powerpoint/2010/main" val="1895089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98399-9A50-4644-9694-808D2CBA0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variable commands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74C45-8FCC-40B1-B151-3B4BB58231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3 types of variable commands: Set, Export and Unset variable commands</a:t>
            </a:r>
          </a:p>
          <a:p>
            <a:r>
              <a:rPr lang="en-US" dirty="0"/>
              <a:t>Export variable command create environment access specific commands.</a:t>
            </a:r>
          </a:p>
          <a:p>
            <a:r>
              <a:rPr lang="en-US" dirty="0"/>
              <a:t>Unset variable command removes variables that are already set.</a:t>
            </a:r>
          </a:p>
          <a:p>
            <a:r>
              <a:rPr lang="en-US" dirty="0"/>
              <a:t>-bash command is used to work in the specific bash shell.</a:t>
            </a:r>
          </a:p>
          <a:p>
            <a:r>
              <a:rPr lang="en-US" dirty="0"/>
              <a:t>To access variable in other shells then use : export &lt;</a:t>
            </a:r>
            <a:r>
              <a:rPr lang="en-US" dirty="0" err="1"/>
              <a:t>varname</a:t>
            </a:r>
            <a:r>
              <a:rPr lang="en-US" dirty="0"/>
              <a:t>&gt;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20521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35D1A-C8E0-453D-99F1-9A28E307F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23D4D6F-F056-4B0F-BBAB-4CF2980FBE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38425" y="2341563"/>
            <a:ext cx="5880099" cy="4173537"/>
          </a:xfrm>
        </p:spPr>
      </p:pic>
    </p:spTree>
    <p:extLst>
      <p:ext uri="{BB962C8B-B14F-4D97-AF65-F5344CB8AC3E}">
        <p14:creationId xmlns:p14="http://schemas.microsoft.com/office/powerpoint/2010/main" val="2716934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1EA1D-E35E-4503-8A6E-3779E452B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Shell: 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7A4027-8992-4DD9-9104-8B9B3CF0ED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Shell checks to see whether the file/</a:t>
            </a:r>
            <a:r>
              <a:rPr lang="en-US" dirty="0" err="1"/>
              <a:t>etc</a:t>
            </a:r>
            <a:r>
              <a:rPr lang="en-US" dirty="0"/>
              <a:t>/profile exists. If it exists the shell reads it otherwise skips it with no error.</a:t>
            </a:r>
          </a:p>
          <a:p>
            <a:r>
              <a:rPr lang="en-US" dirty="0"/>
              <a:t>‘.profile,’ exists in our home directory.</a:t>
            </a:r>
          </a:p>
          <a:p>
            <a:r>
              <a:rPr lang="en-IN" dirty="0"/>
              <a:t>env command is used to display the environment variables in the shell.</a:t>
            </a:r>
          </a:p>
          <a:p>
            <a:r>
              <a:rPr lang="en-IN" dirty="0"/>
              <a:t>It is similar to set command.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92679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B3B33-25D0-4BD9-A64C-7916E7622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screenshot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EC8A88D-13C0-4976-8C62-39C1FEB02B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86025" y="2341563"/>
            <a:ext cx="6032499" cy="4116387"/>
          </a:xfrm>
        </p:spPr>
      </p:pic>
    </p:spTree>
    <p:extLst>
      <p:ext uri="{BB962C8B-B14F-4D97-AF65-F5344CB8AC3E}">
        <p14:creationId xmlns:p14="http://schemas.microsoft.com/office/powerpoint/2010/main" val="11054420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098A0-6314-466E-BFCE-A386792B7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screenshot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E6C6802-4928-474C-A696-D18B08CC76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5075" y="2341563"/>
            <a:ext cx="6013449" cy="3814281"/>
          </a:xfrm>
        </p:spPr>
      </p:pic>
    </p:spTree>
    <p:extLst>
      <p:ext uri="{BB962C8B-B14F-4D97-AF65-F5344CB8AC3E}">
        <p14:creationId xmlns:p14="http://schemas.microsoft.com/office/powerpoint/2010/main" val="58136915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1E7CA09-9778-4414-AE97-8064B12DA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{9D41FD92-A27D-48D9-9A6F-0F97557C3EC1}tf33552983_win32</Template>
  <TotalTime>85</TotalTime>
  <Words>647</Words>
  <Application>Microsoft Office PowerPoint</Application>
  <PresentationFormat>Widescreen</PresentationFormat>
  <Paragraphs>89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Franklin Gothic Book</vt:lpstr>
      <vt:lpstr>Franklin Gothic Demi</vt:lpstr>
      <vt:lpstr>Wingdings 2</vt:lpstr>
      <vt:lpstr>DividendVTI</vt:lpstr>
      <vt:lpstr>Escape Sequences and Basic Shell scripting.</vt:lpstr>
      <vt:lpstr>Echo command</vt:lpstr>
      <vt:lpstr>Screenshot</vt:lpstr>
      <vt:lpstr>Printing and storing variables</vt:lpstr>
      <vt:lpstr>Types of variable commands</vt:lpstr>
      <vt:lpstr>PowerPoint Presentation</vt:lpstr>
      <vt:lpstr>Shell: introduction</vt:lpstr>
      <vt:lpstr>screenshot</vt:lpstr>
      <vt:lpstr>screenshot</vt:lpstr>
      <vt:lpstr>Basic utilities in shell scripting</vt:lpstr>
      <vt:lpstr>Pipes, filters and sort</vt:lpstr>
      <vt:lpstr>Screenshot </vt:lpstr>
      <vt:lpstr>editors</vt:lpstr>
      <vt:lpstr>Vi editor</vt:lpstr>
      <vt:lpstr>Contd..</vt:lpstr>
      <vt:lpstr>screenshot</vt:lpstr>
      <vt:lpstr>Shell scripting :basics</vt:lpstr>
      <vt:lpstr>Screenshot of some basic commands in shell</vt:lpstr>
      <vt:lpstr>Variables in shell scripting</vt:lpstr>
      <vt:lpstr>screenshot</vt:lpstr>
      <vt:lpstr>screenshot</vt:lpstr>
      <vt:lpstr>Shell arrays</vt:lpstr>
      <vt:lpstr>screenshot</vt:lpstr>
      <vt:lpstr>Shell operators</vt:lpstr>
      <vt:lpstr>Arithmetic operations screenshot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Escape Sequences and Basic Shell scripting.</dc:title>
  <dc:creator>Sijumary Johnson</dc:creator>
  <cp:lastModifiedBy>Sijumary Johnson</cp:lastModifiedBy>
  <cp:revision>9</cp:revision>
  <dcterms:created xsi:type="dcterms:W3CDTF">2021-02-11T14:59:58Z</dcterms:created>
  <dcterms:modified xsi:type="dcterms:W3CDTF">2021-02-11T16:25:40Z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