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DFA04-31EF-49B6-AFAE-2287858E030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968BA3-DFCC-4B51-ABB1-F1F4791698B0}">
      <dgm:prSet/>
      <dgm:spPr/>
      <dgm:t>
        <a:bodyPr/>
        <a:lstStyle/>
        <a:p>
          <a:r>
            <a:rPr lang="en-US" dirty="0"/>
            <a:t>1</a:t>
          </a:r>
        </a:p>
      </dgm:t>
    </dgm:pt>
    <dgm:pt modelId="{B474C1A9-9141-4567-8AA6-A8446206794E}" type="parTrans" cxnId="{E50EA410-61F4-443F-B045-5AC0708EA191}">
      <dgm:prSet/>
      <dgm:spPr/>
      <dgm:t>
        <a:bodyPr/>
        <a:lstStyle/>
        <a:p>
          <a:pPr algn="l"/>
          <a:endParaRPr lang="en-US"/>
        </a:p>
      </dgm:t>
    </dgm:pt>
    <dgm:pt modelId="{8BC987EC-BEB5-4480-B241-99E630336DA8}" type="sibTrans" cxnId="{E50EA410-61F4-443F-B045-5AC0708EA191}">
      <dgm:prSet/>
      <dgm:spPr/>
      <dgm:t>
        <a:bodyPr/>
        <a:lstStyle/>
        <a:p>
          <a:endParaRPr lang="en-US"/>
        </a:p>
      </dgm:t>
    </dgm:pt>
    <dgm:pt modelId="{B157653D-2397-47E3-94A8-8E8B13726408}">
      <dgm:prSet/>
      <dgm:spPr/>
      <dgm:t>
        <a:bodyPr/>
        <a:lstStyle/>
        <a:p>
          <a:r>
            <a:rPr lang="en-US" dirty="0"/>
            <a:t>2</a:t>
          </a:r>
        </a:p>
      </dgm:t>
    </dgm:pt>
    <dgm:pt modelId="{7C340691-872A-42EE-977C-5B833001E6A0}" type="parTrans" cxnId="{950692EB-01A7-4BA3-A03C-6D1E2A5F26EE}">
      <dgm:prSet/>
      <dgm:spPr/>
      <dgm:t>
        <a:bodyPr/>
        <a:lstStyle/>
        <a:p>
          <a:pPr algn="l"/>
          <a:endParaRPr lang="en-US"/>
        </a:p>
      </dgm:t>
    </dgm:pt>
    <dgm:pt modelId="{C11CD3A4-ED92-4609-A589-8DA6272582F8}" type="sibTrans" cxnId="{950692EB-01A7-4BA3-A03C-6D1E2A5F26EE}">
      <dgm:prSet/>
      <dgm:spPr/>
      <dgm:t>
        <a:bodyPr/>
        <a:lstStyle/>
        <a:p>
          <a:endParaRPr lang="en-US"/>
        </a:p>
      </dgm:t>
    </dgm:pt>
    <dgm:pt modelId="{CFC6C321-565B-4736-9600-0849B35804F7}">
      <dgm:prSet/>
      <dgm:spPr/>
      <dgm:t>
        <a:bodyPr/>
        <a:lstStyle/>
        <a:p>
          <a:r>
            <a:rPr lang="en-US" dirty="0"/>
            <a:t>Create a </a:t>
          </a:r>
          <a:r>
            <a:rPr lang="en-US" dirty="0" err="1"/>
            <a:t>Virtualbox</a:t>
          </a:r>
          <a:r>
            <a:rPr lang="en-US" dirty="0"/>
            <a:t>.</a:t>
          </a:r>
        </a:p>
      </dgm:t>
    </dgm:pt>
    <dgm:pt modelId="{E16317D1-6F50-4823-97B7-A2996F0FE94D}" type="parTrans" cxnId="{1CBB0F56-2A16-469E-B30F-2E05729C9C4B}">
      <dgm:prSet/>
      <dgm:spPr/>
      <dgm:t>
        <a:bodyPr/>
        <a:lstStyle/>
        <a:p>
          <a:pPr algn="l"/>
          <a:endParaRPr lang="en-US"/>
        </a:p>
      </dgm:t>
    </dgm:pt>
    <dgm:pt modelId="{E552DB50-1B67-4762-89F9-7D3490111E2B}" type="sibTrans" cxnId="{1CBB0F56-2A16-469E-B30F-2E05729C9C4B}">
      <dgm:prSet/>
      <dgm:spPr/>
      <dgm:t>
        <a:bodyPr/>
        <a:lstStyle/>
        <a:p>
          <a:endParaRPr lang="en-US"/>
        </a:p>
      </dgm:t>
    </dgm:pt>
    <dgm:pt modelId="{501DC69F-43F9-4B1E-BE22-6D9FA0AFC528}">
      <dgm:prSet/>
      <dgm:spPr/>
      <dgm:t>
        <a:bodyPr/>
        <a:lstStyle/>
        <a:p>
          <a:r>
            <a:rPr lang="en-US" dirty="0"/>
            <a:t>3</a:t>
          </a:r>
        </a:p>
      </dgm:t>
    </dgm:pt>
    <dgm:pt modelId="{D662275D-EF71-4EF0-8C53-5B09830A2AA4}" type="parTrans" cxnId="{A1DD0BFE-1A98-40AA-BB60-9659ADA72CA3}">
      <dgm:prSet/>
      <dgm:spPr/>
      <dgm:t>
        <a:bodyPr/>
        <a:lstStyle/>
        <a:p>
          <a:pPr algn="l"/>
          <a:endParaRPr lang="en-US"/>
        </a:p>
      </dgm:t>
    </dgm:pt>
    <dgm:pt modelId="{05A1C2F3-0854-4F17-AD49-F6E4F5029DC1}" type="sibTrans" cxnId="{A1DD0BFE-1A98-40AA-BB60-9659ADA72CA3}">
      <dgm:prSet/>
      <dgm:spPr/>
      <dgm:t>
        <a:bodyPr/>
        <a:lstStyle/>
        <a:p>
          <a:endParaRPr lang="en-US"/>
        </a:p>
      </dgm:t>
    </dgm:pt>
    <dgm:pt modelId="{44097D21-977F-4452-AE35-C129A16A3F89}">
      <dgm:prSet/>
      <dgm:spPr/>
      <dgm:t>
        <a:bodyPr/>
        <a:lstStyle/>
        <a:p>
          <a:r>
            <a:rPr lang="en-US" dirty="0"/>
            <a:t>In the settings, go to storage tab and select the OS image i.e., Ubuntu.</a:t>
          </a:r>
        </a:p>
      </dgm:t>
    </dgm:pt>
    <dgm:pt modelId="{5FFA1078-907B-401E-8F53-8B5E1527C8B3}" type="parTrans" cxnId="{F88F4232-77DC-40B9-BB0F-3421FBFA38E2}">
      <dgm:prSet/>
      <dgm:spPr/>
      <dgm:t>
        <a:bodyPr/>
        <a:lstStyle/>
        <a:p>
          <a:pPr algn="l"/>
          <a:endParaRPr lang="en-US"/>
        </a:p>
      </dgm:t>
    </dgm:pt>
    <dgm:pt modelId="{EB2757D3-D785-439B-8033-3912AFC7CDAA}" type="sibTrans" cxnId="{F88F4232-77DC-40B9-BB0F-3421FBFA38E2}">
      <dgm:prSet/>
      <dgm:spPr/>
      <dgm:t>
        <a:bodyPr/>
        <a:lstStyle/>
        <a:p>
          <a:endParaRPr lang="en-US"/>
        </a:p>
      </dgm:t>
    </dgm:pt>
    <dgm:pt modelId="{AE7358A2-3D9A-4A4C-BBED-5424660EAD51}">
      <dgm:prSet/>
      <dgm:spPr/>
      <dgm:t>
        <a:bodyPr/>
        <a:lstStyle/>
        <a:p>
          <a:r>
            <a:rPr lang="en-US" dirty="0"/>
            <a:t>4</a:t>
          </a:r>
        </a:p>
      </dgm:t>
    </dgm:pt>
    <dgm:pt modelId="{8A0C3D83-7482-48F5-9A7B-7BCCFFA89D39}" type="parTrans" cxnId="{AB4C7C27-9298-4339-A781-9A16BCBB27E7}">
      <dgm:prSet/>
      <dgm:spPr/>
      <dgm:t>
        <a:bodyPr/>
        <a:lstStyle/>
        <a:p>
          <a:pPr algn="l"/>
          <a:endParaRPr lang="en-US"/>
        </a:p>
      </dgm:t>
    </dgm:pt>
    <dgm:pt modelId="{BCA8377F-58EC-40FD-8F05-DF4E529335AA}" type="sibTrans" cxnId="{AB4C7C27-9298-4339-A781-9A16BCBB27E7}">
      <dgm:prSet/>
      <dgm:spPr/>
      <dgm:t>
        <a:bodyPr/>
        <a:lstStyle/>
        <a:p>
          <a:endParaRPr lang="en-US"/>
        </a:p>
      </dgm:t>
    </dgm:pt>
    <dgm:pt modelId="{D8FCE50B-8057-456A-B2A9-965F28038B25}">
      <dgm:prSet/>
      <dgm:spPr/>
      <dgm:t>
        <a:bodyPr/>
        <a:lstStyle/>
        <a:p>
          <a:r>
            <a:rPr lang="en-US" dirty="0"/>
            <a:t>Click on the Start button and the Ubuntu software will be readily installed.</a:t>
          </a:r>
        </a:p>
      </dgm:t>
    </dgm:pt>
    <dgm:pt modelId="{D5DFEBC1-CD5A-4769-8915-305975D67145}" type="parTrans" cxnId="{D3D5DDFE-3C40-4FB4-A2D6-AF320BE8808D}">
      <dgm:prSet/>
      <dgm:spPr/>
      <dgm:t>
        <a:bodyPr/>
        <a:lstStyle/>
        <a:p>
          <a:pPr algn="l"/>
          <a:endParaRPr lang="en-US"/>
        </a:p>
      </dgm:t>
    </dgm:pt>
    <dgm:pt modelId="{338B3E43-3652-4902-AE82-69646DE76CA7}" type="sibTrans" cxnId="{D3D5DDFE-3C40-4FB4-A2D6-AF320BE8808D}">
      <dgm:prSet/>
      <dgm:spPr/>
      <dgm:t>
        <a:bodyPr/>
        <a:lstStyle/>
        <a:p>
          <a:endParaRPr lang="en-US"/>
        </a:p>
      </dgm:t>
    </dgm:pt>
    <dgm:pt modelId="{6E119486-F573-498A-A50D-DFE592ECEC0A}">
      <dgm:prSet/>
      <dgm:spPr/>
      <dgm:t>
        <a:bodyPr/>
        <a:lstStyle/>
        <a:p>
          <a:r>
            <a:rPr lang="en-US" dirty="0"/>
            <a:t>Install </a:t>
          </a:r>
          <a:r>
            <a:rPr lang="en-US" dirty="0" err="1"/>
            <a:t>Virtualbox</a:t>
          </a:r>
          <a:r>
            <a:rPr lang="en-US" dirty="0"/>
            <a:t> and Ubuntu through the website.</a:t>
          </a:r>
          <a:endParaRPr lang="en-IN" dirty="0"/>
        </a:p>
      </dgm:t>
    </dgm:pt>
    <dgm:pt modelId="{E5E3D71C-EB26-42D2-B18A-D18CBAB12FE9}" type="parTrans" cxnId="{F164B80C-B160-4418-87F2-F817A9BDE598}">
      <dgm:prSet/>
      <dgm:spPr/>
      <dgm:t>
        <a:bodyPr/>
        <a:lstStyle/>
        <a:p>
          <a:endParaRPr lang="en-IN"/>
        </a:p>
      </dgm:t>
    </dgm:pt>
    <dgm:pt modelId="{2B676894-13AA-4BC7-ACDC-12B42792EBCF}" type="sibTrans" cxnId="{F164B80C-B160-4418-87F2-F817A9BDE598}">
      <dgm:prSet/>
      <dgm:spPr/>
      <dgm:t>
        <a:bodyPr/>
        <a:lstStyle/>
        <a:p>
          <a:endParaRPr lang="en-IN"/>
        </a:p>
      </dgm:t>
    </dgm:pt>
    <dgm:pt modelId="{76B383E9-ECFF-44E4-BD53-A8372AFA5D6D}">
      <dgm:prSet/>
      <dgm:spPr/>
      <dgm:t>
        <a:bodyPr/>
        <a:lstStyle/>
        <a:p>
          <a:r>
            <a:rPr lang="en-US" dirty="0"/>
            <a:t>(Make sure virtualization is enabled in Windows BIOS)</a:t>
          </a:r>
        </a:p>
      </dgm:t>
    </dgm:pt>
    <dgm:pt modelId="{EA63F20D-B335-4168-A29A-253137B30E2D}" type="parTrans" cxnId="{EFE09FE4-616C-48A1-B576-2593ECD7A56A}">
      <dgm:prSet/>
      <dgm:spPr/>
      <dgm:t>
        <a:bodyPr/>
        <a:lstStyle/>
        <a:p>
          <a:endParaRPr lang="en-IN"/>
        </a:p>
      </dgm:t>
    </dgm:pt>
    <dgm:pt modelId="{B5246E85-12BB-40C2-BA07-09B7D258E427}" type="sibTrans" cxnId="{EFE09FE4-616C-48A1-B576-2593ECD7A56A}">
      <dgm:prSet/>
      <dgm:spPr/>
      <dgm:t>
        <a:bodyPr/>
        <a:lstStyle/>
        <a:p>
          <a:endParaRPr lang="en-IN"/>
        </a:p>
      </dgm:t>
    </dgm:pt>
    <dgm:pt modelId="{9504D4D5-7E92-4F82-AC47-71B3B3311CAB}" type="pres">
      <dgm:prSet presAssocID="{A86DFA04-31EF-49B6-AFAE-2287858E0303}" presName="Name0" presStyleCnt="0">
        <dgm:presLayoutVars>
          <dgm:dir/>
          <dgm:animLvl val="lvl"/>
          <dgm:resizeHandles val="exact"/>
        </dgm:presLayoutVars>
      </dgm:prSet>
      <dgm:spPr/>
    </dgm:pt>
    <dgm:pt modelId="{6CF56038-99CE-47CB-9161-21BE1388078B}" type="pres">
      <dgm:prSet presAssocID="{A86DFA04-31EF-49B6-AFAE-2287858E0303}" presName="tSp" presStyleCnt="0"/>
      <dgm:spPr/>
    </dgm:pt>
    <dgm:pt modelId="{E40FCD37-DC79-4508-9CCF-B104DC40F940}" type="pres">
      <dgm:prSet presAssocID="{A86DFA04-31EF-49B6-AFAE-2287858E0303}" presName="bSp" presStyleCnt="0"/>
      <dgm:spPr/>
    </dgm:pt>
    <dgm:pt modelId="{98CF1158-61C5-4129-8B1E-30492275FF63}" type="pres">
      <dgm:prSet presAssocID="{A86DFA04-31EF-49B6-AFAE-2287858E0303}" presName="process" presStyleCnt="0"/>
      <dgm:spPr/>
    </dgm:pt>
    <dgm:pt modelId="{B294F3F6-F427-4572-8142-F8BD126565B3}" type="pres">
      <dgm:prSet presAssocID="{82968BA3-DFCC-4B51-ABB1-F1F4791698B0}" presName="composite1" presStyleCnt="0"/>
      <dgm:spPr/>
    </dgm:pt>
    <dgm:pt modelId="{C35781C2-CB2C-4589-AF24-664DAD481F50}" type="pres">
      <dgm:prSet presAssocID="{82968BA3-DFCC-4B51-ABB1-F1F4791698B0}" presName="dummyNode1" presStyleLbl="node1" presStyleIdx="0" presStyleCnt="4"/>
      <dgm:spPr/>
    </dgm:pt>
    <dgm:pt modelId="{4CADA3CB-9692-49F5-8646-F4F15DD9F794}" type="pres">
      <dgm:prSet presAssocID="{82968BA3-DFCC-4B51-ABB1-F1F4791698B0}" presName="childNode1" presStyleLbl="bgAcc1" presStyleIdx="0" presStyleCnt="4">
        <dgm:presLayoutVars>
          <dgm:bulletEnabled val="1"/>
        </dgm:presLayoutVars>
      </dgm:prSet>
      <dgm:spPr/>
    </dgm:pt>
    <dgm:pt modelId="{87FF0F32-D5D5-44ED-88D6-7FC0FE84CBC4}" type="pres">
      <dgm:prSet presAssocID="{82968BA3-DFCC-4B51-ABB1-F1F4791698B0}" presName="childNode1tx" presStyleLbl="bgAcc1" presStyleIdx="0" presStyleCnt="4">
        <dgm:presLayoutVars>
          <dgm:bulletEnabled val="1"/>
        </dgm:presLayoutVars>
      </dgm:prSet>
      <dgm:spPr/>
    </dgm:pt>
    <dgm:pt modelId="{920FBEEA-9330-40E7-A221-58A4E902F742}" type="pres">
      <dgm:prSet presAssocID="{82968BA3-DFCC-4B51-ABB1-F1F4791698B0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998133C2-BF16-4FB4-BEBF-F4A69C4BBCD8}" type="pres">
      <dgm:prSet presAssocID="{82968BA3-DFCC-4B51-ABB1-F1F4791698B0}" presName="connSite1" presStyleCnt="0"/>
      <dgm:spPr/>
    </dgm:pt>
    <dgm:pt modelId="{A1DCD917-222B-4510-9863-1069B22758F2}" type="pres">
      <dgm:prSet presAssocID="{8BC987EC-BEB5-4480-B241-99E630336DA8}" presName="Name9" presStyleLbl="sibTrans2D1" presStyleIdx="0" presStyleCnt="3" custLinFactNeighborX="-3021" custLinFactNeighborY="432"/>
      <dgm:spPr/>
    </dgm:pt>
    <dgm:pt modelId="{C5F176F6-6356-4527-BCF8-22C184C4E1AC}" type="pres">
      <dgm:prSet presAssocID="{B157653D-2397-47E3-94A8-8E8B13726408}" presName="composite2" presStyleCnt="0"/>
      <dgm:spPr/>
    </dgm:pt>
    <dgm:pt modelId="{B256B774-4CFB-4C77-AF9A-B51423181130}" type="pres">
      <dgm:prSet presAssocID="{B157653D-2397-47E3-94A8-8E8B13726408}" presName="dummyNode2" presStyleLbl="node1" presStyleIdx="0" presStyleCnt="4"/>
      <dgm:spPr/>
    </dgm:pt>
    <dgm:pt modelId="{4A8D1451-D174-4245-9F36-9C724FE7D67D}" type="pres">
      <dgm:prSet presAssocID="{B157653D-2397-47E3-94A8-8E8B13726408}" presName="childNode2" presStyleLbl="bgAcc1" presStyleIdx="1" presStyleCnt="4" custLinFactNeighborX="-6783" custLinFactNeighborY="10607">
        <dgm:presLayoutVars>
          <dgm:bulletEnabled val="1"/>
        </dgm:presLayoutVars>
      </dgm:prSet>
      <dgm:spPr/>
    </dgm:pt>
    <dgm:pt modelId="{2E27A7FE-A74C-4C54-A4AE-0D5505FC9B34}" type="pres">
      <dgm:prSet presAssocID="{B157653D-2397-47E3-94A8-8E8B13726408}" presName="childNode2tx" presStyleLbl="bgAcc1" presStyleIdx="1" presStyleCnt="4">
        <dgm:presLayoutVars>
          <dgm:bulletEnabled val="1"/>
        </dgm:presLayoutVars>
      </dgm:prSet>
      <dgm:spPr/>
    </dgm:pt>
    <dgm:pt modelId="{94F234CD-A786-45DE-9579-B5E6C67E591F}" type="pres">
      <dgm:prSet presAssocID="{B157653D-2397-47E3-94A8-8E8B13726408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4DA3D160-9506-4041-8C9B-DDB05EB678F2}" type="pres">
      <dgm:prSet presAssocID="{B157653D-2397-47E3-94A8-8E8B13726408}" presName="connSite2" presStyleCnt="0"/>
      <dgm:spPr/>
    </dgm:pt>
    <dgm:pt modelId="{73D66B0F-94AE-4184-8A1A-3B93D624C839}" type="pres">
      <dgm:prSet presAssocID="{C11CD3A4-ED92-4609-A589-8DA6272582F8}" presName="Name18" presStyleLbl="sibTrans2D1" presStyleIdx="1" presStyleCnt="3"/>
      <dgm:spPr/>
    </dgm:pt>
    <dgm:pt modelId="{B5E659BE-BC95-4EE5-A2BC-0B7FC4CB2C60}" type="pres">
      <dgm:prSet presAssocID="{501DC69F-43F9-4B1E-BE22-6D9FA0AFC528}" presName="composite1" presStyleCnt="0"/>
      <dgm:spPr/>
    </dgm:pt>
    <dgm:pt modelId="{38198D4E-67F9-444A-88E0-1A82E763285D}" type="pres">
      <dgm:prSet presAssocID="{501DC69F-43F9-4B1E-BE22-6D9FA0AFC528}" presName="dummyNode1" presStyleLbl="node1" presStyleIdx="1" presStyleCnt="4"/>
      <dgm:spPr/>
    </dgm:pt>
    <dgm:pt modelId="{6E0B037C-6F4E-435D-A0F7-1D19C27A08C4}" type="pres">
      <dgm:prSet presAssocID="{501DC69F-43F9-4B1E-BE22-6D9FA0AFC528}" presName="childNode1" presStyleLbl="bgAcc1" presStyleIdx="2" presStyleCnt="4">
        <dgm:presLayoutVars>
          <dgm:bulletEnabled val="1"/>
        </dgm:presLayoutVars>
      </dgm:prSet>
      <dgm:spPr/>
    </dgm:pt>
    <dgm:pt modelId="{424E92B6-2A4F-475D-96E6-D690D637BD83}" type="pres">
      <dgm:prSet presAssocID="{501DC69F-43F9-4B1E-BE22-6D9FA0AFC528}" presName="childNode1tx" presStyleLbl="bgAcc1" presStyleIdx="2" presStyleCnt="4">
        <dgm:presLayoutVars>
          <dgm:bulletEnabled val="1"/>
        </dgm:presLayoutVars>
      </dgm:prSet>
      <dgm:spPr/>
    </dgm:pt>
    <dgm:pt modelId="{0D73C7B7-0DBA-4DA0-8469-72F5E9A1B3D6}" type="pres">
      <dgm:prSet presAssocID="{501DC69F-43F9-4B1E-BE22-6D9FA0AFC528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CD64C519-57A8-450E-BEB4-5B449209019D}" type="pres">
      <dgm:prSet presAssocID="{501DC69F-43F9-4B1E-BE22-6D9FA0AFC528}" presName="connSite1" presStyleCnt="0"/>
      <dgm:spPr/>
    </dgm:pt>
    <dgm:pt modelId="{90082472-7F68-4B74-AED0-3549D495F6E6}" type="pres">
      <dgm:prSet presAssocID="{05A1C2F3-0854-4F17-AD49-F6E4F5029DC1}" presName="Name9" presStyleLbl="sibTrans2D1" presStyleIdx="2" presStyleCnt="3"/>
      <dgm:spPr/>
    </dgm:pt>
    <dgm:pt modelId="{2DB49426-1477-4C8A-8C76-6280CEA73668}" type="pres">
      <dgm:prSet presAssocID="{AE7358A2-3D9A-4A4C-BBED-5424660EAD51}" presName="composite2" presStyleCnt="0"/>
      <dgm:spPr/>
    </dgm:pt>
    <dgm:pt modelId="{AB28F93D-F2BD-4009-917B-85070C1900D5}" type="pres">
      <dgm:prSet presAssocID="{AE7358A2-3D9A-4A4C-BBED-5424660EAD51}" presName="dummyNode2" presStyleLbl="node1" presStyleIdx="2" presStyleCnt="4"/>
      <dgm:spPr/>
    </dgm:pt>
    <dgm:pt modelId="{D190E355-60F7-4F61-969C-678109F72305}" type="pres">
      <dgm:prSet presAssocID="{AE7358A2-3D9A-4A4C-BBED-5424660EAD51}" presName="childNode2" presStyleLbl="bgAcc1" presStyleIdx="3" presStyleCnt="4">
        <dgm:presLayoutVars>
          <dgm:bulletEnabled val="1"/>
        </dgm:presLayoutVars>
      </dgm:prSet>
      <dgm:spPr/>
    </dgm:pt>
    <dgm:pt modelId="{797E4A50-4621-49FA-A2D3-285A017C3FD9}" type="pres">
      <dgm:prSet presAssocID="{AE7358A2-3D9A-4A4C-BBED-5424660EAD51}" presName="childNode2tx" presStyleLbl="bgAcc1" presStyleIdx="3" presStyleCnt="4">
        <dgm:presLayoutVars>
          <dgm:bulletEnabled val="1"/>
        </dgm:presLayoutVars>
      </dgm:prSet>
      <dgm:spPr/>
    </dgm:pt>
    <dgm:pt modelId="{D492B19A-EDDC-4636-8E98-3BDE01AA27D2}" type="pres">
      <dgm:prSet presAssocID="{AE7358A2-3D9A-4A4C-BBED-5424660EAD51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3C9D62AD-E52B-48B6-B7BE-1A1F18E9B5FE}" type="pres">
      <dgm:prSet presAssocID="{AE7358A2-3D9A-4A4C-BBED-5424660EAD51}" presName="connSite2" presStyleCnt="0"/>
      <dgm:spPr/>
    </dgm:pt>
  </dgm:ptLst>
  <dgm:cxnLst>
    <dgm:cxn modelId="{77F91406-700F-45D9-A261-D60FDA022443}" type="presOf" srcId="{82968BA3-DFCC-4B51-ABB1-F1F4791698B0}" destId="{920FBEEA-9330-40E7-A221-58A4E902F742}" srcOrd="0" destOrd="0" presId="urn:microsoft.com/office/officeart/2005/8/layout/hProcess4"/>
    <dgm:cxn modelId="{F164B80C-B160-4418-87F2-F817A9BDE598}" srcId="{82968BA3-DFCC-4B51-ABB1-F1F4791698B0}" destId="{6E119486-F573-498A-A50D-DFE592ECEC0A}" srcOrd="0" destOrd="0" parTransId="{E5E3D71C-EB26-42D2-B18A-D18CBAB12FE9}" sibTransId="{2B676894-13AA-4BC7-ACDC-12B42792EBCF}"/>
    <dgm:cxn modelId="{2E89940E-81F7-4C42-9BE9-BAE55AB10B0A}" type="presOf" srcId="{05A1C2F3-0854-4F17-AD49-F6E4F5029DC1}" destId="{90082472-7F68-4B74-AED0-3549D495F6E6}" srcOrd="0" destOrd="0" presId="urn:microsoft.com/office/officeart/2005/8/layout/hProcess4"/>
    <dgm:cxn modelId="{E50EA410-61F4-443F-B045-5AC0708EA191}" srcId="{A86DFA04-31EF-49B6-AFAE-2287858E0303}" destId="{82968BA3-DFCC-4B51-ABB1-F1F4791698B0}" srcOrd="0" destOrd="0" parTransId="{B474C1A9-9141-4567-8AA6-A8446206794E}" sibTransId="{8BC987EC-BEB5-4480-B241-99E630336DA8}"/>
    <dgm:cxn modelId="{860EE91E-FB82-46ED-A7CB-0CD95AE28E07}" type="presOf" srcId="{44097D21-977F-4452-AE35-C129A16A3F89}" destId="{6E0B037C-6F4E-435D-A0F7-1D19C27A08C4}" srcOrd="0" destOrd="0" presId="urn:microsoft.com/office/officeart/2005/8/layout/hProcess4"/>
    <dgm:cxn modelId="{A5EAED1F-CD0D-4DE3-A11F-225B9551964C}" type="presOf" srcId="{C11CD3A4-ED92-4609-A589-8DA6272582F8}" destId="{73D66B0F-94AE-4184-8A1A-3B93D624C839}" srcOrd="0" destOrd="0" presId="urn:microsoft.com/office/officeart/2005/8/layout/hProcess4"/>
    <dgm:cxn modelId="{AB4C7C27-9298-4339-A781-9A16BCBB27E7}" srcId="{A86DFA04-31EF-49B6-AFAE-2287858E0303}" destId="{AE7358A2-3D9A-4A4C-BBED-5424660EAD51}" srcOrd="3" destOrd="0" parTransId="{8A0C3D83-7482-48F5-9A7B-7BCCFFA89D39}" sibTransId="{BCA8377F-58EC-40FD-8F05-DF4E529335AA}"/>
    <dgm:cxn modelId="{AD2E332A-7E43-4565-A081-14BD42E35022}" type="presOf" srcId="{B157653D-2397-47E3-94A8-8E8B13726408}" destId="{94F234CD-A786-45DE-9579-B5E6C67E591F}" srcOrd="0" destOrd="0" presId="urn:microsoft.com/office/officeart/2005/8/layout/hProcess4"/>
    <dgm:cxn modelId="{F88F4232-77DC-40B9-BB0F-3421FBFA38E2}" srcId="{501DC69F-43F9-4B1E-BE22-6D9FA0AFC528}" destId="{44097D21-977F-4452-AE35-C129A16A3F89}" srcOrd="0" destOrd="0" parTransId="{5FFA1078-907B-401E-8F53-8B5E1527C8B3}" sibTransId="{EB2757D3-D785-439B-8033-3912AFC7CDAA}"/>
    <dgm:cxn modelId="{0ADCA534-B058-4B97-9D2B-D571EA3D9D2A}" type="presOf" srcId="{8BC987EC-BEB5-4480-B241-99E630336DA8}" destId="{A1DCD917-222B-4510-9863-1069B22758F2}" srcOrd="0" destOrd="0" presId="urn:microsoft.com/office/officeart/2005/8/layout/hProcess4"/>
    <dgm:cxn modelId="{B86E9165-D279-40FE-A698-2F9E8EEC34DD}" type="presOf" srcId="{AE7358A2-3D9A-4A4C-BBED-5424660EAD51}" destId="{D492B19A-EDDC-4636-8E98-3BDE01AA27D2}" srcOrd="0" destOrd="0" presId="urn:microsoft.com/office/officeart/2005/8/layout/hProcess4"/>
    <dgm:cxn modelId="{0C105B55-6F9B-489C-AD28-548B3CBD77C9}" type="presOf" srcId="{D8FCE50B-8057-456A-B2A9-965F28038B25}" destId="{D190E355-60F7-4F61-969C-678109F72305}" srcOrd="0" destOrd="0" presId="urn:microsoft.com/office/officeart/2005/8/layout/hProcess4"/>
    <dgm:cxn modelId="{1CBB0F56-2A16-469E-B30F-2E05729C9C4B}" srcId="{B157653D-2397-47E3-94A8-8E8B13726408}" destId="{CFC6C321-565B-4736-9600-0849B35804F7}" srcOrd="0" destOrd="0" parTransId="{E16317D1-6F50-4823-97B7-A2996F0FE94D}" sibTransId="{E552DB50-1B67-4762-89F9-7D3490111E2B}"/>
    <dgm:cxn modelId="{3C020777-0CA2-4C0F-811D-0185CDE4DE81}" type="presOf" srcId="{CFC6C321-565B-4736-9600-0849B35804F7}" destId="{4A8D1451-D174-4245-9F36-9C724FE7D67D}" srcOrd="0" destOrd="0" presId="urn:microsoft.com/office/officeart/2005/8/layout/hProcess4"/>
    <dgm:cxn modelId="{2AD6739C-ACB5-40F5-A0C7-B48CFED087BE}" type="presOf" srcId="{501DC69F-43F9-4B1E-BE22-6D9FA0AFC528}" destId="{0D73C7B7-0DBA-4DA0-8469-72F5E9A1B3D6}" srcOrd="0" destOrd="0" presId="urn:microsoft.com/office/officeart/2005/8/layout/hProcess4"/>
    <dgm:cxn modelId="{1AC1A6A1-DA84-46C1-8ACF-70845BA7B481}" type="presOf" srcId="{6E119486-F573-498A-A50D-DFE592ECEC0A}" destId="{87FF0F32-D5D5-44ED-88D6-7FC0FE84CBC4}" srcOrd="1" destOrd="0" presId="urn:microsoft.com/office/officeart/2005/8/layout/hProcess4"/>
    <dgm:cxn modelId="{732608A4-BF94-4C7C-9B74-97CE95DBC83B}" type="presOf" srcId="{76B383E9-ECFF-44E4-BD53-A8372AFA5D6D}" destId="{4A8D1451-D174-4245-9F36-9C724FE7D67D}" srcOrd="0" destOrd="1" presId="urn:microsoft.com/office/officeart/2005/8/layout/hProcess4"/>
    <dgm:cxn modelId="{A05D5DBE-84D2-474B-B200-8FF9BB8FD845}" type="presOf" srcId="{44097D21-977F-4452-AE35-C129A16A3F89}" destId="{424E92B6-2A4F-475D-96E6-D690D637BD83}" srcOrd="1" destOrd="0" presId="urn:microsoft.com/office/officeart/2005/8/layout/hProcess4"/>
    <dgm:cxn modelId="{9E62D4C3-B85E-4907-8A81-7F21038388CF}" type="presOf" srcId="{CFC6C321-565B-4736-9600-0849B35804F7}" destId="{2E27A7FE-A74C-4C54-A4AE-0D5505FC9B34}" srcOrd="1" destOrd="0" presId="urn:microsoft.com/office/officeart/2005/8/layout/hProcess4"/>
    <dgm:cxn modelId="{1DE7FCCC-015C-4C4C-9465-240E3D91965C}" type="presOf" srcId="{D8FCE50B-8057-456A-B2A9-965F28038B25}" destId="{797E4A50-4621-49FA-A2D3-285A017C3FD9}" srcOrd="1" destOrd="0" presId="urn:microsoft.com/office/officeart/2005/8/layout/hProcess4"/>
    <dgm:cxn modelId="{EFE09FE4-616C-48A1-B576-2593ECD7A56A}" srcId="{B157653D-2397-47E3-94A8-8E8B13726408}" destId="{76B383E9-ECFF-44E4-BD53-A8372AFA5D6D}" srcOrd="1" destOrd="0" parTransId="{EA63F20D-B335-4168-A29A-253137B30E2D}" sibTransId="{B5246E85-12BB-40C2-BA07-09B7D258E427}"/>
    <dgm:cxn modelId="{416A27EB-6FFF-496F-83B9-0C78E31066F2}" type="presOf" srcId="{A86DFA04-31EF-49B6-AFAE-2287858E0303}" destId="{9504D4D5-7E92-4F82-AC47-71B3B3311CAB}" srcOrd="0" destOrd="0" presId="urn:microsoft.com/office/officeart/2005/8/layout/hProcess4"/>
    <dgm:cxn modelId="{950692EB-01A7-4BA3-A03C-6D1E2A5F26EE}" srcId="{A86DFA04-31EF-49B6-AFAE-2287858E0303}" destId="{B157653D-2397-47E3-94A8-8E8B13726408}" srcOrd="1" destOrd="0" parTransId="{7C340691-872A-42EE-977C-5B833001E6A0}" sibTransId="{C11CD3A4-ED92-4609-A589-8DA6272582F8}"/>
    <dgm:cxn modelId="{F09DC8F1-E506-4D59-BF87-6441E0856107}" type="presOf" srcId="{6E119486-F573-498A-A50D-DFE592ECEC0A}" destId="{4CADA3CB-9692-49F5-8646-F4F15DD9F794}" srcOrd="0" destOrd="0" presId="urn:microsoft.com/office/officeart/2005/8/layout/hProcess4"/>
    <dgm:cxn modelId="{568123F7-DCC7-45DD-B9F5-5FF0B213B706}" type="presOf" srcId="{76B383E9-ECFF-44E4-BD53-A8372AFA5D6D}" destId="{2E27A7FE-A74C-4C54-A4AE-0D5505FC9B34}" srcOrd="1" destOrd="1" presId="urn:microsoft.com/office/officeart/2005/8/layout/hProcess4"/>
    <dgm:cxn modelId="{A1DD0BFE-1A98-40AA-BB60-9659ADA72CA3}" srcId="{A86DFA04-31EF-49B6-AFAE-2287858E0303}" destId="{501DC69F-43F9-4B1E-BE22-6D9FA0AFC528}" srcOrd="2" destOrd="0" parTransId="{D662275D-EF71-4EF0-8C53-5B09830A2AA4}" sibTransId="{05A1C2F3-0854-4F17-AD49-F6E4F5029DC1}"/>
    <dgm:cxn modelId="{D3D5DDFE-3C40-4FB4-A2D6-AF320BE8808D}" srcId="{AE7358A2-3D9A-4A4C-BBED-5424660EAD51}" destId="{D8FCE50B-8057-456A-B2A9-965F28038B25}" srcOrd="0" destOrd="0" parTransId="{D5DFEBC1-CD5A-4769-8915-305975D67145}" sibTransId="{338B3E43-3652-4902-AE82-69646DE76CA7}"/>
    <dgm:cxn modelId="{5CD00604-1803-48FC-B559-2E1ADDD22B79}" type="presParOf" srcId="{9504D4D5-7E92-4F82-AC47-71B3B3311CAB}" destId="{6CF56038-99CE-47CB-9161-21BE1388078B}" srcOrd="0" destOrd="0" presId="urn:microsoft.com/office/officeart/2005/8/layout/hProcess4"/>
    <dgm:cxn modelId="{0C702AB9-53F0-4EC7-BF3D-BFBFCB8F2E4B}" type="presParOf" srcId="{9504D4D5-7E92-4F82-AC47-71B3B3311CAB}" destId="{E40FCD37-DC79-4508-9CCF-B104DC40F940}" srcOrd="1" destOrd="0" presId="urn:microsoft.com/office/officeart/2005/8/layout/hProcess4"/>
    <dgm:cxn modelId="{9FF46149-8888-4D62-846E-AD4AD061F99D}" type="presParOf" srcId="{9504D4D5-7E92-4F82-AC47-71B3B3311CAB}" destId="{98CF1158-61C5-4129-8B1E-30492275FF63}" srcOrd="2" destOrd="0" presId="urn:microsoft.com/office/officeart/2005/8/layout/hProcess4"/>
    <dgm:cxn modelId="{CFBF7DA0-7218-4E60-B006-DD7DD407B7FC}" type="presParOf" srcId="{98CF1158-61C5-4129-8B1E-30492275FF63}" destId="{B294F3F6-F427-4572-8142-F8BD126565B3}" srcOrd="0" destOrd="0" presId="urn:microsoft.com/office/officeart/2005/8/layout/hProcess4"/>
    <dgm:cxn modelId="{727B1945-9331-4BC8-8350-E70D287215C0}" type="presParOf" srcId="{B294F3F6-F427-4572-8142-F8BD126565B3}" destId="{C35781C2-CB2C-4589-AF24-664DAD481F50}" srcOrd="0" destOrd="0" presId="urn:microsoft.com/office/officeart/2005/8/layout/hProcess4"/>
    <dgm:cxn modelId="{6817530C-92C3-4437-B831-426EA352DAF4}" type="presParOf" srcId="{B294F3F6-F427-4572-8142-F8BD126565B3}" destId="{4CADA3CB-9692-49F5-8646-F4F15DD9F794}" srcOrd="1" destOrd="0" presId="urn:microsoft.com/office/officeart/2005/8/layout/hProcess4"/>
    <dgm:cxn modelId="{1B02FB88-D136-4A91-A98C-6ED0EB1DB0FA}" type="presParOf" srcId="{B294F3F6-F427-4572-8142-F8BD126565B3}" destId="{87FF0F32-D5D5-44ED-88D6-7FC0FE84CBC4}" srcOrd="2" destOrd="0" presId="urn:microsoft.com/office/officeart/2005/8/layout/hProcess4"/>
    <dgm:cxn modelId="{90D73121-6EE6-48E4-BCC3-9D5C02A82B79}" type="presParOf" srcId="{B294F3F6-F427-4572-8142-F8BD126565B3}" destId="{920FBEEA-9330-40E7-A221-58A4E902F742}" srcOrd="3" destOrd="0" presId="urn:microsoft.com/office/officeart/2005/8/layout/hProcess4"/>
    <dgm:cxn modelId="{E3CF2D6A-0C2D-4A3B-A809-65935136F3E2}" type="presParOf" srcId="{B294F3F6-F427-4572-8142-F8BD126565B3}" destId="{998133C2-BF16-4FB4-BEBF-F4A69C4BBCD8}" srcOrd="4" destOrd="0" presId="urn:microsoft.com/office/officeart/2005/8/layout/hProcess4"/>
    <dgm:cxn modelId="{A74BCB82-44D4-4528-A1BF-1B6A9E182668}" type="presParOf" srcId="{98CF1158-61C5-4129-8B1E-30492275FF63}" destId="{A1DCD917-222B-4510-9863-1069B22758F2}" srcOrd="1" destOrd="0" presId="urn:microsoft.com/office/officeart/2005/8/layout/hProcess4"/>
    <dgm:cxn modelId="{5676840C-559A-4A64-BB48-10C4938C748C}" type="presParOf" srcId="{98CF1158-61C5-4129-8B1E-30492275FF63}" destId="{C5F176F6-6356-4527-BCF8-22C184C4E1AC}" srcOrd="2" destOrd="0" presId="urn:microsoft.com/office/officeart/2005/8/layout/hProcess4"/>
    <dgm:cxn modelId="{D47990CA-37B0-4605-BFCC-37D338BAF562}" type="presParOf" srcId="{C5F176F6-6356-4527-BCF8-22C184C4E1AC}" destId="{B256B774-4CFB-4C77-AF9A-B51423181130}" srcOrd="0" destOrd="0" presId="urn:microsoft.com/office/officeart/2005/8/layout/hProcess4"/>
    <dgm:cxn modelId="{72761EF7-7228-453D-B622-82B4803744F5}" type="presParOf" srcId="{C5F176F6-6356-4527-BCF8-22C184C4E1AC}" destId="{4A8D1451-D174-4245-9F36-9C724FE7D67D}" srcOrd="1" destOrd="0" presId="urn:microsoft.com/office/officeart/2005/8/layout/hProcess4"/>
    <dgm:cxn modelId="{1CDC53BA-ABF5-4625-872C-5223FD6A1884}" type="presParOf" srcId="{C5F176F6-6356-4527-BCF8-22C184C4E1AC}" destId="{2E27A7FE-A74C-4C54-A4AE-0D5505FC9B34}" srcOrd="2" destOrd="0" presId="urn:microsoft.com/office/officeart/2005/8/layout/hProcess4"/>
    <dgm:cxn modelId="{BA831E19-ED6C-4A28-8B9E-B28D7871DA01}" type="presParOf" srcId="{C5F176F6-6356-4527-BCF8-22C184C4E1AC}" destId="{94F234CD-A786-45DE-9579-B5E6C67E591F}" srcOrd="3" destOrd="0" presId="urn:microsoft.com/office/officeart/2005/8/layout/hProcess4"/>
    <dgm:cxn modelId="{07F4453C-4A6A-4313-9D1F-CF40E90A49DA}" type="presParOf" srcId="{C5F176F6-6356-4527-BCF8-22C184C4E1AC}" destId="{4DA3D160-9506-4041-8C9B-DDB05EB678F2}" srcOrd="4" destOrd="0" presId="urn:microsoft.com/office/officeart/2005/8/layout/hProcess4"/>
    <dgm:cxn modelId="{FE6D4CEF-563B-4829-B972-E747C6254CE4}" type="presParOf" srcId="{98CF1158-61C5-4129-8B1E-30492275FF63}" destId="{73D66B0F-94AE-4184-8A1A-3B93D624C839}" srcOrd="3" destOrd="0" presId="urn:microsoft.com/office/officeart/2005/8/layout/hProcess4"/>
    <dgm:cxn modelId="{8813445F-F5EB-4DCC-8EBF-721C6214727B}" type="presParOf" srcId="{98CF1158-61C5-4129-8B1E-30492275FF63}" destId="{B5E659BE-BC95-4EE5-A2BC-0B7FC4CB2C60}" srcOrd="4" destOrd="0" presId="urn:microsoft.com/office/officeart/2005/8/layout/hProcess4"/>
    <dgm:cxn modelId="{355B7BE2-8F0F-4C8A-A49A-BC0C073A796C}" type="presParOf" srcId="{B5E659BE-BC95-4EE5-A2BC-0B7FC4CB2C60}" destId="{38198D4E-67F9-444A-88E0-1A82E763285D}" srcOrd="0" destOrd="0" presId="urn:microsoft.com/office/officeart/2005/8/layout/hProcess4"/>
    <dgm:cxn modelId="{CE09B574-0160-409D-83D0-FB28FE6DB34D}" type="presParOf" srcId="{B5E659BE-BC95-4EE5-A2BC-0B7FC4CB2C60}" destId="{6E0B037C-6F4E-435D-A0F7-1D19C27A08C4}" srcOrd="1" destOrd="0" presId="urn:microsoft.com/office/officeart/2005/8/layout/hProcess4"/>
    <dgm:cxn modelId="{166BB820-80FC-49C5-AEA3-5EB4113F5583}" type="presParOf" srcId="{B5E659BE-BC95-4EE5-A2BC-0B7FC4CB2C60}" destId="{424E92B6-2A4F-475D-96E6-D690D637BD83}" srcOrd="2" destOrd="0" presId="urn:microsoft.com/office/officeart/2005/8/layout/hProcess4"/>
    <dgm:cxn modelId="{BAD74443-7A54-4AA8-A8AD-EDA71F69300C}" type="presParOf" srcId="{B5E659BE-BC95-4EE5-A2BC-0B7FC4CB2C60}" destId="{0D73C7B7-0DBA-4DA0-8469-72F5E9A1B3D6}" srcOrd="3" destOrd="0" presId="urn:microsoft.com/office/officeart/2005/8/layout/hProcess4"/>
    <dgm:cxn modelId="{B2B3369E-9431-4809-9021-258CEF859F9D}" type="presParOf" srcId="{B5E659BE-BC95-4EE5-A2BC-0B7FC4CB2C60}" destId="{CD64C519-57A8-450E-BEB4-5B449209019D}" srcOrd="4" destOrd="0" presId="urn:microsoft.com/office/officeart/2005/8/layout/hProcess4"/>
    <dgm:cxn modelId="{2D6AABEE-E2FC-48AE-8934-ACCFB4687FB3}" type="presParOf" srcId="{98CF1158-61C5-4129-8B1E-30492275FF63}" destId="{90082472-7F68-4B74-AED0-3549D495F6E6}" srcOrd="5" destOrd="0" presId="urn:microsoft.com/office/officeart/2005/8/layout/hProcess4"/>
    <dgm:cxn modelId="{BD6BDC85-0EFD-4006-A456-5EF54DA1933A}" type="presParOf" srcId="{98CF1158-61C5-4129-8B1E-30492275FF63}" destId="{2DB49426-1477-4C8A-8C76-6280CEA73668}" srcOrd="6" destOrd="0" presId="urn:microsoft.com/office/officeart/2005/8/layout/hProcess4"/>
    <dgm:cxn modelId="{88C7773B-88E1-4D2E-A965-AD76800D1D0F}" type="presParOf" srcId="{2DB49426-1477-4C8A-8C76-6280CEA73668}" destId="{AB28F93D-F2BD-4009-917B-85070C1900D5}" srcOrd="0" destOrd="0" presId="urn:microsoft.com/office/officeart/2005/8/layout/hProcess4"/>
    <dgm:cxn modelId="{2B1DD46B-CF43-439D-8637-ADFB3DE023C2}" type="presParOf" srcId="{2DB49426-1477-4C8A-8C76-6280CEA73668}" destId="{D190E355-60F7-4F61-969C-678109F72305}" srcOrd="1" destOrd="0" presId="urn:microsoft.com/office/officeart/2005/8/layout/hProcess4"/>
    <dgm:cxn modelId="{FFF2CA59-8743-4B8D-A204-4E9808822859}" type="presParOf" srcId="{2DB49426-1477-4C8A-8C76-6280CEA73668}" destId="{797E4A50-4621-49FA-A2D3-285A017C3FD9}" srcOrd="2" destOrd="0" presId="urn:microsoft.com/office/officeart/2005/8/layout/hProcess4"/>
    <dgm:cxn modelId="{00358273-0B56-427A-99C9-16C167ACA2EE}" type="presParOf" srcId="{2DB49426-1477-4C8A-8C76-6280CEA73668}" destId="{D492B19A-EDDC-4636-8E98-3BDE01AA27D2}" srcOrd="3" destOrd="0" presId="urn:microsoft.com/office/officeart/2005/8/layout/hProcess4"/>
    <dgm:cxn modelId="{BAFBFC56-44CD-4404-874E-524DD019DC0B}" type="presParOf" srcId="{2DB49426-1477-4C8A-8C76-6280CEA73668}" destId="{3C9D62AD-E52B-48B6-B7BE-1A1F18E9B5F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DA3CB-9692-49F5-8646-F4F15DD9F794}">
      <dsp:nvSpPr>
        <dsp:cNvPr id="0" name=""/>
        <dsp:cNvSpPr/>
      </dsp:nvSpPr>
      <dsp:spPr>
        <a:xfrm>
          <a:off x="1150" y="1082304"/>
          <a:ext cx="1965916" cy="1621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Install </a:t>
          </a:r>
          <a:r>
            <a:rPr lang="en-US" sz="1500" kern="1200" dirty="0" err="1"/>
            <a:t>Virtualbox</a:t>
          </a:r>
          <a:r>
            <a:rPr lang="en-US" sz="1500" kern="1200" dirty="0"/>
            <a:t> and Ubuntu through the website.</a:t>
          </a:r>
          <a:endParaRPr lang="en-IN" sz="1500" kern="1200" dirty="0"/>
        </a:p>
      </dsp:txBody>
      <dsp:txXfrm>
        <a:off x="38465" y="1119619"/>
        <a:ext cx="1891286" cy="1199382"/>
      </dsp:txXfrm>
    </dsp:sp>
    <dsp:sp modelId="{A1DCD917-222B-4510-9863-1069B22758F2}">
      <dsp:nvSpPr>
        <dsp:cNvPr id="0" name=""/>
        <dsp:cNvSpPr/>
      </dsp:nvSpPr>
      <dsp:spPr>
        <a:xfrm>
          <a:off x="1058757" y="1549918"/>
          <a:ext cx="2207280" cy="2207280"/>
        </a:xfrm>
        <a:prstGeom prst="leftCircularArrow">
          <a:avLst>
            <a:gd name="adj1" fmla="val 4182"/>
            <a:gd name="adj2" fmla="val 527488"/>
            <a:gd name="adj3" fmla="val 2642288"/>
            <a:gd name="adj4" fmla="val 9363779"/>
            <a:gd name="adj5" fmla="val 487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FBEEA-9330-40E7-A221-58A4E902F742}">
      <dsp:nvSpPr>
        <dsp:cNvPr id="0" name=""/>
        <dsp:cNvSpPr/>
      </dsp:nvSpPr>
      <dsp:spPr>
        <a:xfrm>
          <a:off x="438020" y="2356317"/>
          <a:ext cx="1747481" cy="694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458373" y="2376670"/>
        <a:ext cx="1706775" cy="654209"/>
      </dsp:txXfrm>
    </dsp:sp>
    <dsp:sp modelId="{4A8D1451-D174-4245-9F36-9C724FE7D67D}">
      <dsp:nvSpPr>
        <dsp:cNvPr id="0" name=""/>
        <dsp:cNvSpPr/>
      </dsp:nvSpPr>
      <dsp:spPr>
        <a:xfrm>
          <a:off x="2491718" y="1254294"/>
          <a:ext cx="1965916" cy="1621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a </a:t>
          </a:r>
          <a:r>
            <a:rPr lang="en-US" sz="1500" kern="1200" dirty="0" err="1"/>
            <a:t>Virtualbox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(Make sure virtualization is enabled in Windows BIOS)</a:t>
          </a:r>
        </a:p>
      </dsp:txBody>
      <dsp:txXfrm>
        <a:off x="2529033" y="1639067"/>
        <a:ext cx="1891286" cy="1199382"/>
      </dsp:txXfrm>
    </dsp:sp>
    <dsp:sp modelId="{73D66B0F-94AE-4184-8A1A-3B93D624C839}">
      <dsp:nvSpPr>
        <dsp:cNvPr id="0" name=""/>
        <dsp:cNvSpPr/>
      </dsp:nvSpPr>
      <dsp:spPr>
        <a:xfrm>
          <a:off x="3679020" y="26906"/>
          <a:ext cx="2602063" cy="2602063"/>
        </a:xfrm>
        <a:prstGeom prst="circularArrow">
          <a:avLst>
            <a:gd name="adj1" fmla="val 3548"/>
            <a:gd name="adj2" fmla="val 440663"/>
            <a:gd name="adj3" fmla="val 19383826"/>
            <a:gd name="adj4" fmla="val 12575511"/>
            <a:gd name="adj5" fmla="val 41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234CD-A786-45DE-9579-B5E6C67E591F}">
      <dsp:nvSpPr>
        <dsp:cNvPr id="0" name=""/>
        <dsp:cNvSpPr/>
      </dsp:nvSpPr>
      <dsp:spPr>
        <a:xfrm>
          <a:off x="3061936" y="734847"/>
          <a:ext cx="1747481" cy="694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3082289" y="755200"/>
        <a:ext cx="1706775" cy="654209"/>
      </dsp:txXfrm>
    </dsp:sp>
    <dsp:sp modelId="{6E0B037C-6F4E-435D-A0F7-1D19C27A08C4}">
      <dsp:nvSpPr>
        <dsp:cNvPr id="0" name=""/>
        <dsp:cNvSpPr/>
      </dsp:nvSpPr>
      <dsp:spPr>
        <a:xfrm>
          <a:off x="5248981" y="1082304"/>
          <a:ext cx="1965916" cy="1621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 the settings, go to storage tab and select the OS image i.e., Ubuntu.</a:t>
          </a:r>
        </a:p>
      </dsp:txBody>
      <dsp:txXfrm>
        <a:off x="5286296" y="1119619"/>
        <a:ext cx="1891286" cy="1199382"/>
      </dsp:txXfrm>
    </dsp:sp>
    <dsp:sp modelId="{90082472-7F68-4B74-AED0-3549D495F6E6}">
      <dsp:nvSpPr>
        <dsp:cNvPr id="0" name=""/>
        <dsp:cNvSpPr/>
      </dsp:nvSpPr>
      <dsp:spPr>
        <a:xfrm>
          <a:off x="6319318" y="1344734"/>
          <a:ext cx="2350863" cy="2350863"/>
        </a:xfrm>
        <a:prstGeom prst="leftCircularArrow">
          <a:avLst>
            <a:gd name="adj1" fmla="val 3927"/>
            <a:gd name="adj2" fmla="val 492212"/>
            <a:gd name="adj3" fmla="val 2267723"/>
            <a:gd name="adj4" fmla="val 9024489"/>
            <a:gd name="adj5" fmla="val 45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3C7B7-0DBA-4DA0-8469-72F5E9A1B3D6}">
      <dsp:nvSpPr>
        <dsp:cNvPr id="0" name=""/>
        <dsp:cNvSpPr/>
      </dsp:nvSpPr>
      <dsp:spPr>
        <a:xfrm>
          <a:off x="5685852" y="2356317"/>
          <a:ext cx="1747481" cy="694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3</a:t>
          </a:r>
        </a:p>
      </dsp:txBody>
      <dsp:txXfrm>
        <a:off x="5706205" y="2376670"/>
        <a:ext cx="1706775" cy="654209"/>
      </dsp:txXfrm>
    </dsp:sp>
    <dsp:sp modelId="{D190E355-60F7-4F61-969C-678109F72305}">
      <dsp:nvSpPr>
        <dsp:cNvPr id="0" name=""/>
        <dsp:cNvSpPr/>
      </dsp:nvSpPr>
      <dsp:spPr>
        <a:xfrm>
          <a:off x="7872897" y="1082304"/>
          <a:ext cx="1965916" cy="1621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Click on the Start button and the Ubuntu software will be readily installed.</a:t>
          </a:r>
        </a:p>
      </dsp:txBody>
      <dsp:txXfrm>
        <a:off x="7910212" y="1467077"/>
        <a:ext cx="1891286" cy="1199382"/>
      </dsp:txXfrm>
    </dsp:sp>
    <dsp:sp modelId="{D492B19A-EDDC-4636-8E98-3BDE01AA27D2}">
      <dsp:nvSpPr>
        <dsp:cNvPr id="0" name=""/>
        <dsp:cNvSpPr/>
      </dsp:nvSpPr>
      <dsp:spPr>
        <a:xfrm>
          <a:off x="8309768" y="734847"/>
          <a:ext cx="1747481" cy="694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4</a:t>
          </a:r>
        </a:p>
      </dsp:txBody>
      <dsp:txXfrm>
        <a:off x="8330121" y="755200"/>
        <a:ext cx="1706775" cy="654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/>
              <a:t>INSTALLING UBUNTU O.S. VIA VIRTUALBOX AND BASIC COMMANDS.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SIJUMARY JOHNSON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0FFA-F2A9-41C2-AC78-052E57ED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METHOD.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52E6-C1E5-4F9D-9271-DED3C81C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Symbolic method uses operators to change the mode of permissions.</a:t>
            </a:r>
          </a:p>
          <a:p>
            <a:r>
              <a:rPr lang="en-US" dirty="0"/>
              <a:t>+ adds permissions.</a:t>
            </a:r>
          </a:p>
          <a:p>
            <a:r>
              <a:rPr lang="en-US" dirty="0"/>
              <a:t>- removes permissions</a:t>
            </a:r>
          </a:p>
          <a:p>
            <a:r>
              <a:rPr lang="en-US" dirty="0"/>
              <a:t>= sets the permissions</a:t>
            </a:r>
          </a:p>
          <a:p>
            <a:r>
              <a:rPr lang="en-US" dirty="0"/>
              <a:t>Eg1: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u+x</a:t>
            </a:r>
            <a:r>
              <a:rPr lang="en-US" dirty="0"/>
              <a:t>&lt;</a:t>
            </a:r>
            <a:r>
              <a:rPr lang="en-US" dirty="0" err="1"/>
              <a:t>file.ext</a:t>
            </a:r>
            <a:r>
              <a:rPr lang="en-US" dirty="0"/>
              <a:t>&gt;</a:t>
            </a:r>
          </a:p>
          <a:p>
            <a:r>
              <a:rPr lang="en-US" dirty="0" err="1"/>
              <a:t>u+x</a:t>
            </a:r>
            <a:r>
              <a:rPr lang="en-US" dirty="0"/>
              <a:t> denotes that owner adds executable permission to the file</a:t>
            </a:r>
          </a:p>
          <a:p>
            <a:r>
              <a:rPr lang="en-US" dirty="0"/>
              <a:t>Eg2: </a:t>
            </a:r>
            <a:r>
              <a:rPr lang="en-US" dirty="0" err="1"/>
              <a:t>chmod</a:t>
            </a:r>
            <a:r>
              <a:rPr lang="en-US" dirty="0"/>
              <a:t> g-w&lt;</a:t>
            </a:r>
            <a:r>
              <a:rPr lang="en-US" dirty="0" err="1"/>
              <a:t>file.ext</a:t>
            </a:r>
            <a:r>
              <a:rPr lang="en-US" dirty="0"/>
              <a:t>&gt;</a:t>
            </a:r>
          </a:p>
          <a:p>
            <a:r>
              <a:rPr lang="en-US" dirty="0"/>
              <a:t>g-w denotes that group removes write permission to the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78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CA32-9D14-410A-8E45-68350BF1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METHOD.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DC4A-6BD1-4870-8880-9A1A7CD9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               no permission                      - - - -</a:t>
            </a:r>
          </a:p>
          <a:p>
            <a:r>
              <a:rPr lang="en-US" dirty="0"/>
              <a:t>1               execute permission              - - x</a:t>
            </a:r>
          </a:p>
          <a:p>
            <a:r>
              <a:rPr lang="en-US" dirty="0"/>
              <a:t>2               write permission                   -w-</a:t>
            </a:r>
          </a:p>
          <a:p>
            <a:r>
              <a:rPr lang="en-US" dirty="0"/>
              <a:t>3               execute and write                 -</a:t>
            </a:r>
            <a:r>
              <a:rPr lang="en-US" dirty="0" err="1"/>
              <a:t>wr</a:t>
            </a:r>
            <a:endParaRPr lang="en-US" dirty="0"/>
          </a:p>
          <a:p>
            <a:r>
              <a:rPr lang="en-US" dirty="0"/>
              <a:t>4               read permission                    r- -</a:t>
            </a:r>
          </a:p>
          <a:p>
            <a:r>
              <a:rPr lang="en-US" dirty="0"/>
              <a:t>5               read and execute                  r-x</a:t>
            </a:r>
          </a:p>
          <a:p>
            <a:r>
              <a:rPr lang="en-US" dirty="0"/>
              <a:t>6               read and write                       </a:t>
            </a:r>
            <a:r>
              <a:rPr lang="en-US" dirty="0" err="1"/>
              <a:t>rw</a:t>
            </a:r>
            <a:r>
              <a:rPr lang="en-US" dirty="0"/>
              <a:t>-</a:t>
            </a:r>
          </a:p>
          <a:p>
            <a:r>
              <a:rPr lang="en-US" dirty="0"/>
              <a:t>7               all permissions                      </a:t>
            </a:r>
            <a:r>
              <a:rPr lang="en-US" dirty="0" err="1"/>
              <a:t>rwx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59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DAFA-C2D2-4CA1-88B5-0D4A9483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153E-93F3-40B1-97A4-B5170A68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Eg1:  </a:t>
            </a:r>
            <a:r>
              <a:rPr lang="en-US" dirty="0" err="1"/>
              <a:t>chmod</a:t>
            </a:r>
            <a:r>
              <a:rPr lang="en-US" dirty="0"/>
              <a:t> 654 &lt;directory/filename&gt;</a:t>
            </a:r>
          </a:p>
          <a:p>
            <a:r>
              <a:rPr lang="en-US" dirty="0"/>
              <a:t>6: denotes owner permission</a:t>
            </a:r>
          </a:p>
          <a:p>
            <a:r>
              <a:rPr lang="en-US" dirty="0"/>
              <a:t>5: denotes group permission</a:t>
            </a:r>
          </a:p>
          <a:p>
            <a:r>
              <a:rPr lang="en-US" dirty="0"/>
              <a:t>4: denotes other permission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0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STEPS FOR INSTALLATION. </a:t>
            </a:r>
          </a:p>
        </p:txBody>
      </p:sp>
      <p:graphicFrame>
        <p:nvGraphicFramePr>
          <p:cNvPr id="14" name="Content Placeholder 2" descr="SmartArt timeline">
            <a:extLst>
              <a:ext uri="{FF2B5EF4-FFF2-40B4-BE49-F238E27FC236}">
                <a16:creationId xmlns:a16="http://schemas.microsoft.com/office/drawing/2014/main" id="{62612D72-5A4E-430E-8505-B2C209DA7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5191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3A76-30B6-4E7E-96A0-CA1799BF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the O.S. after installation.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82511-C6FE-4870-9B84-E0427716D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71" y="2108200"/>
            <a:ext cx="5014384" cy="3760788"/>
          </a:xfrm>
        </p:spPr>
      </p:pic>
    </p:spTree>
    <p:extLst>
      <p:ext uri="{BB962C8B-B14F-4D97-AF65-F5344CB8AC3E}">
        <p14:creationId xmlns:p14="http://schemas.microsoft.com/office/powerpoint/2010/main" val="306546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6C74-61BE-4529-BED5-9CAC9A44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BCA1-86DF-4DE4-9B3E-6C3713DC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pwd</a:t>
            </a:r>
            <a:r>
              <a:rPr lang="en-US" dirty="0"/>
              <a:t>                           It shows the present working directory</a:t>
            </a:r>
          </a:p>
          <a:p>
            <a:pPr marL="0" indent="0">
              <a:buNone/>
            </a:pPr>
            <a:r>
              <a:rPr lang="en-IN" dirty="0"/>
              <a:t>  2. ls                               It shows the files present in the working directory</a:t>
            </a:r>
          </a:p>
          <a:p>
            <a:pPr marL="0" indent="0">
              <a:buNone/>
            </a:pPr>
            <a:r>
              <a:rPr lang="en-IN" dirty="0"/>
              <a:t>  3. </a:t>
            </a:r>
            <a:r>
              <a:rPr lang="en-IN" dirty="0" err="1"/>
              <a:t>cal</a:t>
            </a:r>
            <a:r>
              <a:rPr lang="en-IN" dirty="0"/>
              <a:t>                             It show the calendar</a:t>
            </a:r>
          </a:p>
          <a:p>
            <a:pPr marL="0" indent="0">
              <a:buNone/>
            </a:pPr>
            <a:r>
              <a:rPr lang="en-IN" dirty="0"/>
              <a:t>  4. ls –l                           It shows the description of files</a:t>
            </a:r>
          </a:p>
          <a:p>
            <a:pPr marL="0" indent="0">
              <a:buNone/>
            </a:pPr>
            <a:r>
              <a:rPr lang="en-IN" dirty="0"/>
              <a:t>  5. clear                          It clears the screen</a:t>
            </a:r>
          </a:p>
          <a:p>
            <a:pPr marL="0" indent="0">
              <a:buNone/>
            </a:pPr>
            <a:r>
              <a:rPr lang="en-IN" dirty="0"/>
              <a:t>  6. history                       It shows the history of all the commands typed</a:t>
            </a:r>
          </a:p>
          <a:p>
            <a:pPr marL="0" indent="0">
              <a:buNone/>
            </a:pPr>
            <a:r>
              <a:rPr lang="en-IN" dirty="0"/>
              <a:t>  7. </a:t>
            </a:r>
            <a:r>
              <a:rPr lang="en-IN" dirty="0" err="1"/>
              <a:t>ll</a:t>
            </a:r>
            <a:r>
              <a:rPr lang="en-IN" dirty="0"/>
              <a:t>                                 It gives detailed description of files</a:t>
            </a:r>
          </a:p>
        </p:txBody>
      </p:sp>
    </p:spTree>
    <p:extLst>
      <p:ext uri="{BB962C8B-B14F-4D97-AF65-F5344CB8AC3E}">
        <p14:creationId xmlns:p14="http://schemas.microsoft.com/office/powerpoint/2010/main" val="35517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9D38-0A64-4F7D-9EEF-0B30D0E9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DE33-3638-4A79-AA5A-F9FFFDE2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8. ls –a                                   It shows the details of hidden files </a:t>
            </a:r>
          </a:p>
          <a:p>
            <a:r>
              <a:rPr lang="en-US" dirty="0"/>
              <a:t> 9. touch &lt;</a:t>
            </a:r>
            <a:r>
              <a:rPr lang="en-US" dirty="0" err="1"/>
              <a:t>filename.ext</a:t>
            </a:r>
            <a:r>
              <a:rPr lang="en-US" dirty="0"/>
              <a:t>&gt;       It creates file in the directory</a:t>
            </a:r>
          </a:p>
          <a:p>
            <a:r>
              <a:rPr lang="en-US" dirty="0"/>
              <a:t>10. cat &lt;</a:t>
            </a:r>
            <a:r>
              <a:rPr lang="en-US" dirty="0" err="1"/>
              <a:t>filename.ext</a:t>
            </a:r>
            <a:r>
              <a:rPr lang="en-US" dirty="0"/>
              <a:t>&gt;          It shows the content of the file</a:t>
            </a:r>
          </a:p>
          <a:p>
            <a:r>
              <a:rPr lang="en-US" dirty="0"/>
              <a:t>11. nano &lt;</a:t>
            </a:r>
            <a:r>
              <a:rPr lang="en-US" dirty="0" err="1"/>
              <a:t>filename.ext</a:t>
            </a:r>
            <a:r>
              <a:rPr lang="en-US" dirty="0"/>
              <a:t>&gt;       It opens the editor to type in content in the file</a:t>
            </a:r>
          </a:p>
          <a:p>
            <a:r>
              <a:rPr lang="en-US" dirty="0"/>
              <a:t>12. </a:t>
            </a:r>
            <a:r>
              <a:rPr lang="en-US" dirty="0" err="1"/>
              <a:t>wc</a:t>
            </a:r>
            <a:r>
              <a:rPr lang="en-US" dirty="0"/>
              <a:t> &lt;</a:t>
            </a:r>
            <a:r>
              <a:rPr lang="en-US" dirty="0" err="1"/>
              <a:t>filename.ext</a:t>
            </a:r>
            <a:r>
              <a:rPr lang="en-US" dirty="0"/>
              <a:t>&gt;          It shows the lines, word count and character count of the file</a:t>
            </a:r>
          </a:p>
          <a:p>
            <a:r>
              <a:rPr lang="en-US" dirty="0"/>
              <a:t>13. cp &lt;</a:t>
            </a:r>
            <a:r>
              <a:rPr lang="en-US" dirty="0" err="1"/>
              <a:t>filename.ext</a:t>
            </a:r>
            <a:r>
              <a:rPr lang="en-US" dirty="0"/>
              <a:t>&gt; &lt;</a:t>
            </a:r>
            <a:r>
              <a:rPr lang="en-US" dirty="0" err="1"/>
              <a:t>filename.ext</a:t>
            </a:r>
            <a:r>
              <a:rPr lang="en-US" dirty="0"/>
              <a:t>&gt; It copies the file</a:t>
            </a:r>
          </a:p>
          <a:p>
            <a:r>
              <a:rPr lang="en-US" dirty="0"/>
              <a:t>14. mv &lt;</a:t>
            </a:r>
            <a:r>
              <a:rPr lang="en-US" dirty="0" err="1"/>
              <a:t>filename.ext</a:t>
            </a:r>
            <a:r>
              <a:rPr lang="en-US" dirty="0"/>
              <a:t>&gt;&lt;</a:t>
            </a:r>
            <a:r>
              <a:rPr lang="en-US" dirty="0" err="1"/>
              <a:t>newfname.ext</a:t>
            </a:r>
            <a:r>
              <a:rPr lang="en-US" dirty="0"/>
              <a:t>&gt; It moves files and its contents to new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82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F8A3-2BC2-42B7-9C92-165DBBF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A35C-3632-48B0-9F73-EEE3668E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15. rm&lt;</a:t>
            </a:r>
            <a:r>
              <a:rPr lang="en-US" dirty="0" err="1"/>
              <a:t>filename.ext</a:t>
            </a:r>
            <a:r>
              <a:rPr lang="en-US" dirty="0"/>
              <a:t>&gt;               It is used to remove the file</a:t>
            </a:r>
          </a:p>
          <a:p>
            <a:r>
              <a:rPr lang="en-US" dirty="0"/>
              <a:t>16. cd                                         change directory</a:t>
            </a:r>
          </a:p>
          <a:p>
            <a:r>
              <a:rPr lang="en-US" dirty="0"/>
              <a:t>17. </a:t>
            </a:r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directoryname</a:t>
            </a:r>
            <a:r>
              <a:rPr lang="en-US" dirty="0"/>
              <a:t>&gt;      Creates a 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32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535C-3B8A-4169-8086-1F5DC2BB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3275-C322-42F9-878B-96B7156B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any of the ‘ls’ commands we get the details of the file/directory.</a:t>
            </a:r>
          </a:p>
          <a:p>
            <a:r>
              <a:rPr lang="en-IN" dirty="0"/>
              <a:t>The structure here is:</a:t>
            </a:r>
          </a:p>
          <a:p>
            <a:r>
              <a:rPr lang="en-IN" dirty="0" err="1"/>
              <a:t>drwr</a:t>
            </a:r>
            <a:r>
              <a:rPr lang="en-IN" dirty="0"/>
              <a:t> –</a:t>
            </a:r>
            <a:r>
              <a:rPr lang="en-IN" dirty="0" err="1"/>
              <a:t>xr</a:t>
            </a:r>
            <a:r>
              <a:rPr lang="en-IN" dirty="0"/>
              <a:t> –x 2 </a:t>
            </a:r>
            <a:r>
              <a:rPr lang="en-IN" dirty="0" err="1"/>
              <a:t>siju</a:t>
            </a:r>
            <a:r>
              <a:rPr lang="en-IN" dirty="0"/>
              <a:t> </a:t>
            </a:r>
            <a:r>
              <a:rPr lang="en-IN" dirty="0" err="1"/>
              <a:t>siju</a:t>
            </a:r>
            <a:r>
              <a:rPr lang="en-IN" dirty="0"/>
              <a:t> 4096 &lt;date and time&gt; Desktop</a:t>
            </a:r>
          </a:p>
          <a:p>
            <a:r>
              <a:rPr lang="en-IN" dirty="0"/>
              <a:t>Here, </a:t>
            </a:r>
            <a:r>
              <a:rPr lang="en-IN" dirty="0" err="1"/>
              <a:t>drwr</a:t>
            </a:r>
            <a:r>
              <a:rPr lang="en-IN" dirty="0"/>
              <a:t> –</a:t>
            </a:r>
            <a:r>
              <a:rPr lang="en-IN" dirty="0" err="1"/>
              <a:t>xr</a:t>
            </a:r>
            <a:r>
              <a:rPr lang="en-IN" dirty="0"/>
              <a:t> –x is the set of permissions.</a:t>
            </a:r>
          </a:p>
          <a:p>
            <a:r>
              <a:rPr lang="en-IN" dirty="0"/>
              <a:t>2 is the memory block. </a:t>
            </a:r>
          </a:p>
          <a:p>
            <a:r>
              <a:rPr lang="en-IN" dirty="0" err="1"/>
              <a:t>Siju</a:t>
            </a:r>
            <a:r>
              <a:rPr lang="en-IN" dirty="0"/>
              <a:t> </a:t>
            </a:r>
            <a:r>
              <a:rPr lang="en-IN" dirty="0" err="1"/>
              <a:t>siju</a:t>
            </a:r>
            <a:r>
              <a:rPr lang="en-IN" dirty="0"/>
              <a:t> is owner and group name respectively. </a:t>
            </a:r>
          </a:p>
          <a:p>
            <a:r>
              <a:rPr lang="en-IN" dirty="0"/>
              <a:t>4096 is the size of the blocks.</a:t>
            </a:r>
          </a:p>
        </p:txBody>
      </p:sp>
    </p:spTree>
    <p:extLst>
      <p:ext uri="{BB962C8B-B14F-4D97-AF65-F5344CB8AC3E}">
        <p14:creationId xmlns:p14="http://schemas.microsoft.com/office/powerpoint/2010/main" val="170717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E55C-CEDF-4296-857C-F1757B32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C15D-4FC8-47A8-86F8-D8537B4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3 levels of permissions:</a:t>
            </a:r>
          </a:p>
          <a:p>
            <a:r>
              <a:rPr lang="en-US" dirty="0"/>
              <a:t>1. Owner permission</a:t>
            </a:r>
          </a:p>
          <a:p>
            <a:r>
              <a:rPr lang="en-US" dirty="0"/>
              <a:t>2. Group Permission</a:t>
            </a:r>
          </a:p>
          <a:p>
            <a:r>
              <a:rPr lang="en-US" dirty="0"/>
              <a:t>3. Other world permission</a:t>
            </a:r>
          </a:p>
          <a:p>
            <a:r>
              <a:rPr lang="en-US" dirty="0"/>
              <a:t>r: denotes read grant.</a:t>
            </a:r>
          </a:p>
          <a:p>
            <a:r>
              <a:rPr lang="en-US" dirty="0"/>
              <a:t>w: denotes write grant.</a:t>
            </a:r>
          </a:p>
          <a:p>
            <a:r>
              <a:rPr lang="en-US" dirty="0"/>
              <a:t>x: denotes executable grant.</a:t>
            </a:r>
          </a:p>
          <a:p>
            <a:r>
              <a:rPr lang="en-US" dirty="0" err="1"/>
              <a:t>Eg</a:t>
            </a:r>
            <a:r>
              <a:rPr lang="en-US" dirty="0"/>
              <a:t>:- </a:t>
            </a:r>
            <a:r>
              <a:rPr lang="en-US" dirty="0" err="1"/>
              <a:t>drwx</a:t>
            </a:r>
            <a:r>
              <a:rPr lang="en-US" dirty="0"/>
              <a:t> r-x </a:t>
            </a:r>
            <a:r>
              <a:rPr lang="en-US" dirty="0" err="1"/>
              <a:t>r-x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21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8658-6FDD-47BE-BA5F-60C2E8F6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D8A7-E4E7-4344-8921-7E82D2D9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ways to change the mode of permissions.</a:t>
            </a:r>
          </a:p>
          <a:p>
            <a:r>
              <a:rPr lang="en-US" dirty="0"/>
              <a:t>1.</a:t>
            </a:r>
            <a:r>
              <a:rPr lang="en-IN" dirty="0"/>
              <a:t> Symbolic Method.</a:t>
            </a:r>
          </a:p>
          <a:p>
            <a:r>
              <a:rPr lang="en-IN" dirty="0"/>
              <a:t>2. Absolute/Octal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5370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{640F7E07-4D9F-46CE-8D33-FA843CF15A4E}tf33845126_win32</Template>
  <TotalTime>61</TotalTime>
  <Words>602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INSTALLING UBUNTU O.S. VIA VIRTUALBOX AND BASIC COMMANDS.</vt:lpstr>
      <vt:lpstr>STEPS FOR INSTALLATION. </vt:lpstr>
      <vt:lpstr>Screenshot of the O.S. after installation.</vt:lpstr>
      <vt:lpstr>BASIC LINUX COMMANDS</vt:lpstr>
      <vt:lpstr>CONTD..</vt:lpstr>
      <vt:lpstr>CONTD..</vt:lpstr>
      <vt:lpstr>PERMISSIONS</vt:lpstr>
      <vt:lpstr>CONTD..</vt:lpstr>
      <vt:lpstr>CONTD..</vt:lpstr>
      <vt:lpstr>SYMBOLIC METHOD.</vt:lpstr>
      <vt:lpstr>OCTAL METHOD.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UBUNTU O.S. VIA VIRTUALBOX AND BASIC COMMANDS.</dc:title>
  <dc:creator>Sijumary Johnson</dc:creator>
  <cp:lastModifiedBy>Sijumary Johnson</cp:lastModifiedBy>
  <cp:revision>7</cp:revision>
  <dcterms:created xsi:type="dcterms:W3CDTF">2021-02-10T15:15:27Z</dcterms:created>
  <dcterms:modified xsi:type="dcterms:W3CDTF">2021-02-10T16:16:48Z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