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9C443-8513-41C6-BD78-302DFDB4FC21}" type="datetimeFigureOut">
              <a:rPr lang="fi-FI"/>
              <a:t>11.1.2016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4438-74A5-4FEC-ABF5-1898CFD010F0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330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4438-74A5-4FEC-ABF5-1898CFD010F0}" type="slidenum">
              <a:rPr lang="fi-FI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79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4438-74A5-4FEC-ABF5-1898CFD010F0}" type="slidenum">
              <a:rPr lang="fi-FI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298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4438-74A5-4FEC-ABF5-1898CFD010F0}" type="slidenum">
              <a:rPr lang="fi-FI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97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4438-74A5-4FEC-ABF5-1898CFD010F0}" type="slidenum">
              <a:rPr lang="fi-FI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5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4438-74A5-4FEC-ABF5-1898CFD010F0}" type="slidenum">
              <a:rPr lang="fi-FI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375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ko.romppainen@kamk.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TTV14SP - Peliohjelmointi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75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Mikko Romppainen</a:t>
            </a:r>
            <a:endParaRPr lang="fi-FI" dirty="0"/>
          </a:p>
          <a:p>
            <a:r>
              <a:rPr lang="fi-FI"/>
              <a:t>Kajaanin ammattikorkeakoulu</a:t>
            </a:r>
            <a:endParaRPr lang="fi-FI" dirty="0"/>
          </a:p>
          <a:p>
            <a:r>
              <a:rPr lang="fi-FI">
                <a:hlinkClick r:id="rId3"/>
              </a:rPr>
              <a:t>mikko.romppainen@kamk.fi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/>
              <a:t>Kevät 2016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Ajoitus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2016 Kevät (11.1-20.3) 8 viikkoa</a:t>
            </a:r>
            <a:endParaRPr lang="fi-FI" dirty="0"/>
          </a:p>
          <a:p>
            <a:r>
              <a:rPr lang="fi-FI" dirty="0">
                <a:latin typeface="Calibri" charset="0"/>
              </a:rPr>
              <a:t>3 op = 81 h opiskelijan työtä</a:t>
            </a:r>
          </a:p>
          <a:p>
            <a:r>
              <a:rPr lang="fi-FI" dirty="0">
                <a:latin typeface="Calibri" charset="0"/>
              </a:rPr>
              <a:t>Lähiopetusta 5 h/viikko </a:t>
            </a:r>
          </a:p>
          <a:p>
            <a:pPr lvl="1"/>
            <a:r>
              <a:rPr lang="fi-FI"/>
              <a:t>Ma klo 08:00 - 09:45</a:t>
            </a:r>
            <a:endParaRPr lang="fi-FI" dirty="0"/>
          </a:p>
          <a:p>
            <a:pPr lvl="1"/>
            <a:r>
              <a:rPr lang="fi-FI"/>
              <a:t>Ti klo 10:00 - 13:15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43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solidFill>
                  <a:srgbClr val="444444"/>
                </a:solidFill>
                <a:latin typeface="Helvetica" charset="0"/>
              </a:rPr>
              <a:t>Sisältö</a:t>
            </a:r>
          </a:p>
          <a:p>
            <a:pPr lvl="1"/>
            <a:r>
              <a:rPr lang="fi-FI" dirty="0">
                <a:solidFill>
                  <a:srgbClr val="444444"/>
                </a:solidFill>
                <a:latin typeface="Helvetica" charset="0"/>
              </a:rPr>
              <a:t>Game loop and timing</a:t>
            </a:r>
          </a:p>
          <a:p>
            <a:pPr lvl="1"/>
            <a:r>
              <a:rPr lang="fi-FI" dirty="0">
                <a:latin typeface="Helvetica" charset="0"/>
              </a:rPr>
              <a:t>Game object models</a:t>
            </a:r>
          </a:p>
          <a:p>
            <a:pPr lvl="1"/>
            <a:r>
              <a:rPr lang="fi-FI" dirty="0">
                <a:latin typeface="Helvetica" charset="0"/>
              </a:rPr>
              <a:t>Scripting </a:t>
            </a:r>
          </a:p>
          <a:p>
            <a:pPr lvl="1"/>
            <a:r>
              <a:rPr lang="fi-FI" dirty="0">
                <a:latin typeface="Helvetica" charset="0"/>
              </a:rPr>
              <a:t>Artificial intelligence basics</a:t>
            </a:r>
          </a:p>
          <a:p>
            <a:r>
              <a:rPr lang="fi-FI" dirty="0">
                <a:solidFill>
                  <a:srgbClr val="444444"/>
                </a:solidFill>
                <a:latin typeface="Helvetica" charset="0"/>
              </a:rPr>
              <a:t>Tavoite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44444"/>
                </a:solidFill>
                <a:latin typeface="Helvetica" charset="0"/>
              </a:rPr>
              <a:t>Students will understand and know how to design and implement high level gameplay components into a game engine. They will be able to use these components to develop a simple game.</a:t>
            </a:r>
            <a:endParaRPr lang="fi-FI" dirty="0">
              <a:solidFill>
                <a:srgbClr val="444444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3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Arviointi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i-FI" b="1" dirty="0">
                <a:solidFill>
                  <a:srgbClr val="444444"/>
                </a:solidFill>
                <a:latin typeface="Helvetica" charset="0"/>
              </a:rPr>
              <a:t>kiitettävä (5) </a:t>
            </a:r>
          </a:p>
          <a:p>
            <a:pPr marL="457200" lvl="1" indent="0">
              <a:buNone/>
            </a:pPr>
            <a:r>
              <a:rPr lang="fi-FI" b="1" dirty="0">
                <a:solidFill>
                  <a:srgbClr val="444444"/>
                </a:solidFill>
                <a:latin typeface="Helvetica" charset="0"/>
              </a:rPr>
              <a:t>Students will demonstrate a deep knowledge of how to design high level gameplay components for a game engine. They will be able to implement the components into a game engine independently and use them efficiently in game development. </a:t>
            </a:r>
          </a:p>
          <a:p>
            <a:r>
              <a:rPr lang="fi-FI" sz="3200" b="1" dirty="0">
                <a:solidFill>
                  <a:srgbClr val="444444"/>
                </a:solidFill>
                <a:latin typeface="Helvetica" charset="0"/>
              </a:rPr>
              <a:t>hyvä (3-4)</a:t>
            </a:r>
            <a:r>
              <a:rPr lang="fi-FI" b="1" dirty="0">
                <a:solidFill>
                  <a:srgbClr val="444444"/>
                </a:solidFill>
                <a:latin typeface="Helvetica" charset="0"/>
              </a:rPr>
              <a:t> </a:t>
            </a:r>
          </a:p>
          <a:p>
            <a:pPr marL="457200" lvl="1" indent="0">
              <a:buNone/>
            </a:pPr>
            <a:r>
              <a:rPr lang="fi-FI" b="1" dirty="0">
                <a:solidFill>
                  <a:srgbClr val="444444"/>
                </a:solidFill>
                <a:latin typeface="Helvetica" charset="0"/>
              </a:rPr>
              <a:t>Students will understand and know how to design high level gameplay components for a game engine. They will be able to implement the components into a game engine independently and use them in game development. </a:t>
            </a:r>
          </a:p>
          <a:p>
            <a:r>
              <a:rPr lang="fi-FI" b="1" dirty="0">
                <a:solidFill>
                  <a:srgbClr val="444444"/>
                </a:solidFill>
                <a:latin typeface="Helvetica" charset="0"/>
              </a:rPr>
              <a:t>tyydyttävä (1-2)</a:t>
            </a:r>
            <a:r>
              <a:rPr lang="fi-FI" dirty="0">
                <a:solidFill>
                  <a:srgbClr val="444444"/>
                </a:solidFill>
                <a:latin typeface="Helvetica" charset="0"/>
              </a:rPr>
              <a:t> </a:t>
            </a:r>
          </a:p>
          <a:p>
            <a:pPr marL="457200" lvl="1" indent="0">
              <a:buNone/>
            </a:pPr>
            <a:r>
              <a:rPr lang="fi-FI" dirty="0">
                <a:solidFill>
                  <a:srgbClr val="444444"/>
                </a:solidFill>
                <a:latin typeface="Helvetica" charset="0"/>
              </a:rPr>
              <a:t>Students will be able to implement high level gameplay components for a game engine. They will be able to implement the components into a game engine and use them in game development.</a:t>
            </a:r>
            <a:r>
              <a:rPr lang="fi-FI" dirty="0">
                <a:latin typeface="Helvetica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36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Suoritus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Luennot</a:t>
            </a:r>
            <a:endParaRPr lang="fi-FI" dirty="0"/>
          </a:p>
          <a:p>
            <a:r>
              <a:rPr lang="fi-FI"/>
              <a:t>Harjoitustyö käyttäen omaa pelimoottoria tai jotakin valmista C++ pelimoottoria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525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5</Slides>
  <Notes>5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6" baseType="lpstr">
      <vt:lpstr>Office-teema</vt:lpstr>
      <vt:lpstr>TTV14SP - Peliohjelmointi</vt:lpstr>
      <vt:lpstr>Ajoitus</vt:lpstr>
      <vt:lpstr>OPS</vt:lpstr>
      <vt:lpstr>Arviointi</vt:lpstr>
      <vt:lpstr>Suoritus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Peliohjelmointi</dc:title>
  <dc:creator/>
  <cp:lastModifiedBy/>
  <cp:revision>3</cp:revision>
  <dcterms:created xsi:type="dcterms:W3CDTF">2012-08-08T08:08:12Z</dcterms:created>
  <dcterms:modified xsi:type="dcterms:W3CDTF">2016-01-11T05:57:48Z</dcterms:modified>
</cp:coreProperties>
</file>