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85D4A-836D-46BF-882A-C98FC5F3718A}" type="datetimeFigureOut">
              <a:rPr lang="fi-FI"/>
              <a:t>11.1.2016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C8363-C3C6-4189-A465-66C054E349DC}" type="slidenum">
              <a:rPr lang="fi-FI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179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C8363-C3C6-4189-A465-66C054E349DC}" type="slidenum">
              <a:rPr lang="fi-FI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22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11.1.2016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Tehtävä 1 - C++ lähtötaso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606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fi-FI" dirty="0"/>
          </a:p>
          <a:p>
            <a:r>
              <a:rPr lang="fi-FI"/>
              <a:t>5 Luokkaa: GameObject, Player, Enemy, Projectile ja PickableItem (kaikki samaan fileen vaan tällä kertaa)</a:t>
            </a:r>
            <a:endParaRPr lang="fi-FI" dirty="0"/>
          </a:p>
          <a:p>
            <a:r>
              <a:rPr lang="fi-FI"/>
              <a:t>Player ja Enemy, </a:t>
            </a:r>
            <a:r>
              <a:rPr lang="fi-FI" dirty="0">
                <a:latin typeface="Calibri" charset="0"/>
              </a:rPr>
              <a:t>Projectile ja </a:t>
            </a:r>
            <a:r>
              <a:rPr lang="fi-FI"/>
              <a:t> </a:t>
            </a:r>
            <a:r>
              <a:rPr lang="fi-FI" dirty="0">
                <a:latin typeface="Calibri" charset="0"/>
              </a:rPr>
              <a:t>PickableItem </a:t>
            </a:r>
            <a:r>
              <a:rPr lang="fi-FI"/>
              <a:t>-luokat periytyvät GameObject luokasta</a:t>
            </a:r>
            <a:endParaRPr lang="fi-FI" dirty="0"/>
          </a:p>
          <a:p>
            <a:r>
              <a:rPr lang="fi-FI"/>
              <a:t>GameObject -luokalla on virtuaalinen metodi void update(float deltaTime)</a:t>
            </a:r>
            <a:endParaRPr lang="fi-FI" dirty="0"/>
          </a:p>
          <a:p>
            <a:r>
              <a:rPr lang="fi-FI"/>
              <a:t>Player, Enemy ja Projectile -luokat osaavat liikkua (ts. tee update -metodin toteutus luokille)</a:t>
            </a:r>
            <a:endParaRPr lang="fi-FI" dirty="0"/>
          </a:p>
          <a:p>
            <a:r>
              <a:rPr lang="fi-FI"/>
              <a:t>Pääohjelmaan taulukko GameObjecteja, joita päivitetään ikuisessa loopissa (deltaTimen voi kovakoodata esim. 1 s) (Viive onnistuu win32 API Sleep-funktiolla)</a:t>
            </a:r>
            <a:endParaRPr lang="fi-FI" dirty="0"/>
          </a:p>
          <a:p>
            <a:r>
              <a:rPr lang="fi-FI"/>
              <a:t>Pääloopissa luetaan käyttäjän näppäinten painalluksia (katso win32 API: GetAsyncKeyState):</a:t>
            </a:r>
            <a:endParaRPr lang="fi-FI" dirty="0"/>
          </a:p>
          <a:p>
            <a:pPr lvl="1"/>
            <a:r>
              <a:rPr lang="fi-FI"/>
              <a:t>Napit: 1,2,3,4 = tee uusi objekti (1=Player, 2=Enemy, 3=Projectile, 4=PickableItem)</a:t>
            </a:r>
            <a:endParaRPr lang="fi-FI" dirty="0"/>
          </a:p>
          <a:p>
            <a:pPr lvl="1"/>
            <a:r>
              <a:rPr lang="fi-FI"/>
              <a:t>Nappi: A = Ensimmäinen Projectile törmää ensimmäiseen Enemyyn -&gt; enemyn energia vähenee yhdellä (aluksi 5) jos menee arvoon 0 -&gt; Enemy pitää poistaa (Printti ruudulle)</a:t>
            </a:r>
            <a:endParaRPr lang="fi-FI" dirty="0"/>
          </a:p>
          <a:p>
            <a:pPr lvl="1"/>
            <a:r>
              <a:rPr lang="fi-FI"/>
              <a:t>Nappi B = Ensimmäinen Player törmää PickableItemiin -&gt; PickableItem pitää poistaa (Printti ruudulle)</a:t>
            </a:r>
            <a:endParaRPr lang="fi-FI" dirty="0"/>
          </a:p>
          <a:p>
            <a:r>
              <a:rPr lang="fi-FI"/>
              <a:t>Palautus sähköpostilla: mikko.romppainen@kamk.fi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93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Tehtävä 1 - C++ lähtötaso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Tehtävä 1 - C++ lähtötaso</dc:title>
  <dc:creator/>
  <cp:lastModifiedBy/>
  <cp:revision>3</cp:revision>
  <dcterms:created xsi:type="dcterms:W3CDTF">2012-08-08T08:08:12Z</dcterms:created>
  <dcterms:modified xsi:type="dcterms:W3CDTF">2016-01-11T06:19:35Z</dcterms:modified>
</cp:coreProperties>
</file>