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8"/>
  </p:notesMasterIdLst>
  <p:sldIdLst>
    <p:sldId id="257" r:id="rId3"/>
    <p:sldId id="285" r:id="rId4"/>
    <p:sldId id="260" r:id="rId5"/>
    <p:sldId id="267" r:id="rId6"/>
    <p:sldId id="271" r:id="rId7"/>
    <p:sldId id="274" r:id="rId8"/>
    <p:sldId id="280" r:id="rId9"/>
    <p:sldId id="283" r:id="rId10"/>
    <p:sldId id="264" r:id="rId11"/>
    <p:sldId id="268" r:id="rId12"/>
    <p:sldId id="269" r:id="rId13"/>
    <p:sldId id="272" r:id="rId14"/>
    <p:sldId id="282" r:id="rId15"/>
    <p:sldId id="286" r:id="rId16"/>
    <p:sldId id="263" r:id="rId17"/>
    <p:sldId id="266" r:id="rId18"/>
    <p:sldId id="279" r:id="rId19"/>
    <p:sldId id="281" r:id="rId20"/>
    <p:sldId id="261" r:id="rId21"/>
    <p:sldId id="262" r:id="rId22"/>
    <p:sldId id="287" r:id="rId23"/>
    <p:sldId id="276" r:id="rId24"/>
    <p:sldId id="277" r:id="rId25"/>
    <p:sldId id="284" r:id="rId26"/>
    <p:sldId id="288"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77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2021/4/27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0381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646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2156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973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285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92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4764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90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67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9119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3609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9575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2021/4/27</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3439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jp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20</a:t>
            </a:r>
            <a:r>
              <a:rPr kumimoji="0" lang="en-US" altLang="zh-TW"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21</a:t>
            </a:r>
            <a:r>
              <a:rPr kumimoji="0" lang="en-US" altLang="zh-CN" sz="2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I</a:t>
            </a:r>
            <a:r>
              <a:rPr lang="en-US" altLang="zh-CN" sz="2000" dirty="0">
                <a:solidFill>
                  <a:prstClr val="white"/>
                </a:solidFill>
                <a:effectLst>
                  <a:outerShdw blurRad="38100" dist="38100" dir="2700000" algn="tl">
                    <a:srgbClr val="000000">
                      <a:alpha val="43137"/>
                    </a:srgbClr>
                  </a:outerShdw>
                </a:effectLst>
                <a:cs typeface="+mn-ea"/>
                <a:sym typeface="+mn-lt"/>
              </a:rPr>
              <a:t> don’t know what to do</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冠軍</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概念設計及可行性評估</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商業策略與優勢</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未來展望及結論</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a:solidFill>
                    <a:prstClr val="white"/>
                  </a:solidFill>
                  <a:effectLst>
                    <a:outerShdw blurRad="88900" dist="50800" dir="2700000" algn="tl" rotWithShape="0">
                      <a:prstClr val="black">
                        <a:alpha val="65000"/>
                      </a:prstClr>
                    </a:outerShdw>
                  </a:effectLst>
                  <a:cs typeface="+mn-ea"/>
                  <a:sym typeface="+mn-lt"/>
                </a:rPr>
                <a:t>感谢一路有你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809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01888"/>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4"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4" name="组合 72"/>
            <p:cNvGrpSpPr>
              <a:grpSpLocks/>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7" name="组合 85"/>
            <p:cNvGrpSpPr>
              <a:grpSpLocks/>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3" name="直接连接符 30"/>
            <p:cNvSpPr>
              <a:spLocks noChangeShapeType="1"/>
            </p:cNvSpPr>
            <p:nvPr/>
          </p:nvSpPr>
          <p:spPr bwMode="auto">
            <a:xfrm>
              <a:off x="1014413" y="3856038"/>
              <a:ext cx="1582737" cy="1587"/>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4" name="椭圆 31"/>
            <p:cNvSpPr>
              <a:spLocks noChangeAspect="1" noChangeArrowheads="1"/>
            </p:cNvSpPr>
            <p:nvPr/>
          </p:nvSpPr>
          <p:spPr bwMode="auto">
            <a:xfrm>
              <a:off x="931863" y="37592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4" name="矩形 63"/>
            <p:cNvSpPr/>
            <p:nvPr/>
          </p:nvSpPr>
          <p:spPr>
            <a:xfrm>
              <a:off x="1095163" y="345421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66" name="矩形 65"/>
            <p:cNvSpPr/>
            <p:nvPr/>
          </p:nvSpPr>
          <p:spPr>
            <a:xfrm>
              <a:off x="1095163" y="3901631"/>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9" name="直接连接符 36"/>
            <p:cNvSpPr>
              <a:spLocks noChangeShapeType="1"/>
            </p:cNvSpPr>
            <p:nvPr/>
          </p:nvSpPr>
          <p:spPr bwMode="auto">
            <a:xfrm flipH="1" flipV="1">
              <a:off x="9663113" y="3783013"/>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0" name="椭圆 37"/>
            <p:cNvSpPr>
              <a:spLocks noChangeAspect="1" noChangeArrowheads="1"/>
            </p:cNvSpPr>
            <p:nvPr/>
          </p:nvSpPr>
          <p:spPr bwMode="auto">
            <a:xfrm flipH="1" flipV="1">
              <a:off x="11149013" y="36988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0" name="矩形 69"/>
            <p:cNvSpPr/>
            <p:nvPr/>
          </p:nvSpPr>
          <p:spPr>
            <a:xfrm>
              <a:off x="8883167" y="3454219"/>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72" name="矩形 71"/>
            <p:cNvSpPr/>
            <p:nvPr/>
          </p:nvSpPr>
          <p:spPr>
            <a:xfrm>
              <a:off x="7876904" y="3901631"/>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2930</Words>
  <Application>Microsoft Office PowerPoint</Application>
  <PresentationFormat>寬螢幕</PresentationFormat>
  <Paragraphs>224</Paragraphs>
  <Slides>25</Slides>
  <Notes>25</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25</vt:i4>
      </vt:variant>
    </vt:vector>
  </HeadingPairs>
  <TitlesOfParts>
    <vt:vector size="34" baseType="lpstr">
      <vt:lpstr>等线</vt:lpstr>
      <vt:lpstr>Meiryo</vt:lpstr>
      <vt:lpstr>微软雅黑</vt:lpstr>
      <vt:lpstr>宋体</vt:lpstr>
      <vt:lpstr>Arial</vt:lpstr>
      <vt:lpstr>Calibri</vt:lpstr>
      <vt:lpstr>Calibri Light</vt:lpstr>
      <vt:lpstr>包图主题2</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33</cp:revision>
  <dcterms:created xsi:type="dcterms:W3CDTF">2017-07-11T08:34:15Z</dcterms:created>
  <dcterms:modified xsi:type="dcterms:W3CDTF">2021-04-27T11:50:14Z</dcterms:modified>
</cp:coreProperties>
</file>