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1" r:id="rId2"/>
  </p:sldMasterIdLst>
  <p:notesMasterIdLst>
    <p:notesMasterId r:id="rId32"/>
  </p:notesMasterIdLst>
  <p:handoutMasterIdLst>
    <p:handoutMasterId r:id="rId33"/>
  </p:handoutMasterIdLst>
  <p:sldIdLst>
    <p:sldId id="3170" r:id="rId3"/>
    <p:sldId id="3172" r:id="rId4"/>
    <p:sldId id="3196" r:id="rId5"/>
    <p:sldId id="3188" r:id="rId6"/>
    <p:sldId id="3186" r:id="rId7"/>
    <p:sldId id="3193" r:id="rId8"/>
    <p:sldId id="3175" r:id="rId9"/>
    <p:sldId id="3183" r:id="rId10"/>
    <p:sldId id="3197" r:id="rId11"/>
    <p:sldId id="3187" r:id="rId12"/>
    <p:sldId id="3182" r:id="rId13"/>
    <p:sldId id="3192" r:id="rId14"/>
    <p:sldId id="3176" r:id="rId15"/>
    <p:sldId id="3198" r:id="rId16"/>
    <p:sldId id="3179" r:id="rId17"/>
    <p:sldId id="3190" r:id="rId18"/>
    <p:sldId id="3184" r:id="rId19"/>
    <p:sldId id="3191" r:id="rId20"/>
    <p:sldId id="3199" r:id="rId21"/>
    <p:sldId id="3177" r:id="rId22"/>
    <p:sldId id="3181" r:id="rId23"/>
    <p:sldId id="3185" r:id="rId24"/>
    <p:sldId id="3189" r:id="rId25"/>
    <p:sldId id="3200" r:id="rId26"/>
    <p:sldId id="3178" r:id="rId27"/>
    <p:sldId id="3195" r:id="rId28"/>
    <p:sldId id="3194" r:id="rId29"/>
    <p:sldId id="3201" r:id="rId30"/>
    <p:sldId id="3202" r:id="rId31"/>
  </p:sldIdLst>
  <p:sldSz cx="9001125" cy="5040313"/>
  <p:notesSz cx="6858000" cy="9144000"/>
  <p:custDataLst>
    <p:tags r:id="rId34"/>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47066" indent="-12757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896351" indent="-257368"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45636" indent="-387162"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794920" indent="-516955"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1597457" algn="l" defTabSz="638983" rtl="0" eaLnBrk="1" latinLnBrk="0" hangingPunct="1">
      <a:defRPr kern="1200">
        <a:solidFill>
          <a:schemeClr val="tx1"/>
        </a:solidFill>
        <a:latin typeface="Calibri" pitchFamily="34" charset="0"/>
        <a:ea typeface="宋体" pitchFamily="2" charset="-122"/>
        <a:cs typeface="+mn-cs"/>
      </a:defRPr>
    </a:lvl6pPr>
    <a:lvl7pPr marL="1916948" algn="l" defTabSz="638983" rtl="0" eaLnBrk="1" latinLnBrk="0" hangingPunct="1">
      <a:defRPr kern="1200">
        <a:solidFill>
          <a:schemeClr val="tx1"/>
        </a:solidFill>
        <a:latin typeface="Calibri" pitchFamily="34" charset="0"/>
        <a:ea typeface="宋体" pitchFamily="2" charset="-122"/>
        <a:cs typeface="+mn-cs"/>
      </a:defRPr>
    </a:lvl7pPr>
    <a:lvl8pPr marL="2236440" algn="l" defTabSz="638983" rtl="0" eaLnBrk="1" latinLnBrk="0" hangingPunct="1">
      <a:defRPr kern="1200">
        <a:solidFill>
          <a:schemeClr val="tx1"/>
        </a:solidFill>
        <a:latin typeface="Calibri" pitchFamily="34" charset="0"/>
        <a:ea typeface="宋体" pitchFamily="2" charset="-122"/>
        <a:cs typeface="+mn-cs"/>
      </a:defRPr>
    </a:lvl8pPr>
    <a:lvl9pPr marL="2555931" algn="l" defTabSz="638983"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9">
          <p15:clr>
            <a:srgbClr val="A4A3A4"/>
          </p15:clr>
        </p15:guide>
        <p15:guide id="2" orient="horz" pos="2915">
          <p15:clr>
            <a:srgbClr val="A4A3A4"/>
          </p15:clr>
        </p15:guide>
        <p15:guide id="3" pos="2835">
          <p15:clr>
            <a:srgbClr val="A4A3A4"/>
          </p15:clr>
        </p15:guide>
        <p15:guide id="4" pos="390">
          <p15:clr>
            <a:srgbClr val="A4A3A4"/>
          </p15:clr>
        </p15:guide>
        <p15:guide id="5" pos="5248">
          <p15:clr>
            <a:srgbClr val="A4A3A4"/>
          </p15:clr>
        </p15:guide>
        <p15:guide id="6" pos="4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4E3"/>
    <a:srgbClr val="0070C0"/>
    <a:srgbClr val="07A9E6"/>
    <a:srgbClr val="00AEEF"/>
    <a:srgbClr val="015077"/>
    <a:srgbClr val="000F21"/>
    <a:srgbClr val="133E73"/>
    <a:srgbClr val="14427A"/>
    <a:srgbClr val="051931"/>
    <a:srgbClr val="041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9" autoAdjust="0"/>
    <p:restoredTop sz="95317" autoAdjust="0"/>
  </p:normalViewPr>
  <p:slideViewPr>
    <p:cSldViewPr>
      <p:cViewPr varScale="1">
        <p:scale>
          <a:sx n="109" d="100"/>
          <a:sy n="109" d="100"/>
        </p:scale>
        <p:origin x="62" y="82"/>
      </p:cViewPr>
      <p:guideLst>
        <p:guide orient="horz" pos="229"/>
        <p:guide orient="horz" pos="2915"/>
        <p:guide pos="2835"/>
        <p:guide pos="390"/>
        <p:guide pos="5248"/>
        <p:guide pos="4836"/>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50" d="100"/>
        <a:sy n="5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Sheet1!$B$2</c:f>
              <c:numCache>
                <c:formatCode>0%</c:formatCode>
                <c:ptCount val="1"/>
                <c:pt idx="0">
                  <c:v>0.35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0-E769-419C-A6A0-6831813EE750}"/>
            </c:ext>
          </c:extLst>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Sheet1!$C$2</c:f>
              <c:numCache>
                <c:formatCode>0%</c:formatCode>
                <c:ptCount val="1"/>
                <c:pt idx="0">
                  <c:v>0.750000000000001</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1-E769-419C-A6A0-6831813EE750}"/>
            </c:ext>
          </c:extLst>
        </c:ser>
        <c:ser>
          <c:idx val="2"/>
          <c:order val="2"/>
          <c:spPr>
            <a:solidFill>
              <a:srgbClr val="00AEEF"/>
            </a:solidFill>
            <a:ln>
              <a:noFill/>
            </a:ln>
            <a:effectLst/>
          </c:spPr>
          <c:invertIfNegative val="0"/>
          <c:dPt>
            <c:idx val="0"/>
            <c:invertIfNegative val="0"/>
            <c:bubble3D val="0"/>
            <c:extLst>
              <c:ext xmlns:c16="http://schemas.microsoft.com/office/drawing/2014/chart" uri="{C3380CC4-5D6E-409C-BE32-E72D297353CC}">
                <c16:uniqueId val="{00000003-E769-419C-A6A0-6831813EE750}"/>
              </c:ext>
            </c:extLst>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Sheet1!$D$2</c:f>
              <c:numCache>
                <c:formatCode>0%</c:formatCode>
                <c:ptCount val="1"/>
                <c:pt idx="0">
                  <c:v>0.60000000000000098</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系列 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4-E769-419C-A6A0-6831813EE750}"/>
            </c:ext>
          </c:extLst>
        </c:ser>
        <c:ser>
          <c:idx val="3"/>
          <c:order val="3"/>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Sheet1!$E$2</c:f>
              <c:numCache>
                <c:formatCode>0%</c:formatCode>
                <c:ptCount val="1"/>
                <c:pt idx="0">
                  <c:v>0.8</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系列 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5-E769-419C-A6A0-6831813EE750}"/>
            </c:ext>
          </c:extLst>
        </c:ser>
        <c:ser>
          <c:idx val="4"/>
          <c:order val="4"/>
          <c:spPr>
            <a:solidFill>
              <a:srgbClr val="00AE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val>
            <c:numRef>
              <c:f>Sheet1!$F$2</c:f>
              <c:numCache>
                <c:formatCode>0%</c:formatCode>
                <c:ptCount val="1"/>
                <c:pt idx="0">
                  <c:v>0.60000000000000098</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系列 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类别 1</c:v>
                      </c:pt>
                    </c:strCache>
                  </c:strRef>
                </c15:cat>
              </c15:filteredCategoryTitle>
            </c:ext>
            <c:ext xmlns:c16="http://schemas.microsoft.com/office/drawing/2014/chart" uri="{C3380CC4-5D6E-409C-BE32-E72D297353CC}">
              <c16:uniqueId val="{00000006-E769-419C-A6A0-6831813EE750}"/>
            </c:ext>
          </c:extLst>
        </c:ser>
        <c:dLbls>
          <c:showLegendKey val="0"/>
          <c:showVal val="0"/>
          <c:showCatName val="0"/>
          <c:showSerName val="0"/>
          <c:showPercent val="0"/>
          <c:showBubbleSize val="0"/>
        </c:dLbls>
        <c:gapWidth val="110"/>
        <c:overlap val="-50"/>
        <c:axId val="325176304"/>
        <c:axId val="325176864"/>
      </c:barChart>
      <c:catAx>
        <c:axId val="325176304"/>
        <c:scaling>
          <c:orientation val="minMax"/>
        </c:scaling>
        <c:delete val="1"/>
        <c:axPos val="l"/>
        <c:numFmt formatCode="General" sourceLinked="1"/>
        <c:majorTickMark val="none"/>
        <c:minorTickMark val="none"/>
        <c:tickLblPos val="none"/>
        <c:crossAx val="325176864"/>
        <c:crosses val="autoZero"/>
        <c:auto val="1"/>
        <c:lblAlgn val="ctr"/>
        <c:lblOffset val="100"/>
        <c:noMultiLvlLbl val="0"/>
      </c:catAx>
      <c:valAx>
        <c:axId val="325176864"/>
        <c:scaling>
          <c:orientation val="minMax"/>
        </c:scaling>
        <c:delete val="1"/>
        <c:axPos val="b"/>
        <c:numFmt formatCode="0%" sourceLinked="1"/>
        <c:majorTickMark val="none"/>
        <c:minorTickMark val="none"/>
        <c:tickLblPos val="none"/>
        <c:crossAx val="3251763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70C0"/>
            </a:solidFill>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0-EABA-433E-823E-0203A4146DAD}"/>
            </c:ext>
          </c:extLst>
        </c:ser>
        <c:ser>
          <c:idx val="1"/>
          <c:order val="1"/>
          <c:spPr>
            <a:solidFill>
              <a:srgbClr val="00AEEF"/>
            </a:solidFill>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1-EABA-433E-823E-0203A4146DAD}"/>
            </c:ext>
          </c:extLst>
        </c:ser>
        <c:ser>
          <c:idx val="2"/>
          <c:order val="2"/>
          <c:spPr>
            <a:solidFill>
              <a:srgbClr val="015077"/>
            </a:solidFill>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系列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2-EABA-433E-823E-0203A4146DAD}"/>
            </c:ext>
          </c:extLst>
        </c:ser>
        <c:dLbls>
          <c:showLegendKey val="0"/>
          <c:showVal val="0"/>
          <c:showCatName val="0"/>
          <c:showSerName val="0"/>
          <c:showPercent val="0"/>
          <c:showBubbleSize val="0"/>
        </c:dLbls>
        <c:gapWidth val="125"/>
        <c:overlap val="-25"/>
        <c:axId val="196445632"/>
        <c:axId val="196444512"/>
      </c:barChart>
      <c:catAx>
        <c:axId val="196445632"/>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pPr>
            <a:endParaRPr lang="zh-TW"/>
          </a:p>
        </c:txPr>
        <c:crossAx val="196444512"/>
        <c:crosses val="autoZero"/>
        <c:auto val="1"/>
        <c:lblAlgn val="ctr"/>
        <c:lblOffset val="100"/>
        <c:noMultiLvlLbl val="0"/>
      </c:catAx>
      <c:valAx>
        <c:axId val="196444512"/>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zh-CN" sz="1800" b="0" i="0" u="none" strike="noStrike" kern="1200" baseline="0">
                <a:solidFill>
                  <a:schemeClr val="bg1">
                    <a:lumMod val="85000"/>
                  </a:schemeClr>
                </a:solidFill>
                <a:latin typeface="+mn-lt"/>
                <a:ea typeface="+mn-ea"/>
                <a:cs typeface="+mn-cs"/>
              </a:defRPr>
            </a:pPr>
            <a:endParaRPr lang="zh-TW"/>
          </a:p>
        </c:txPr>
        <c:crossAx val="196445632"/>
        <c:crosses val="autoZero"/>
        <c:crossBetween val="between"/>
      </c:valAx>
      <c:spPr>
        <a:ln>
          <a:noFill/>
        </a:ln>
      </c:spPr>
    </c:plotArea>
    <c:legend>
      <c:legendPos val="b"/>
      <c:overlay val="0"/>
      <c:txPr>
        <a:bodyPr rot="0" spcFirstLastPara="0" vertOverflow="ellipsis" vert="horz" wrap="square" anchor="ctr" anchorCtr="1"/>
        <a:lstStyle/>
        <a:p>
          <a:pPr>
            <a:defRPr lang="zh-CN" sz="1400" b="0" i="0" u="none" strike="noStrike" kern="1200" baseline="0">
              <a:solidFill>
                <a:schemeClr val="bg1">
                  <a:lumMod val="85000"/>
                </a:schemeClr>
              </a:solidFill>
              <a:latin typeface="微软雅黑" panose="020B0503020204020204" pitchFamily="34" charset="-122"/>
              <a:ea typeface="微软雅黑" panose="020B0503020204020204" pitchFamily="34" charset="-122"/>
              <a:cs typeface="+mn-cs"/>
            </a:defRPr>
          </a:pPr>
          <a:endParaRPr lang="zh-TW"/>
        </a:p>
      </c:txPr>
    </c:legend>
    <c:plotVisOnly val="1"/>
    <c:dispBlanksAs val="gap"/>
    <c:showDLblsOverMax val="0"/>
  </c:chart>
  <c:txPr>
    <a:bodyPr/>
    <a:lstStyle/>
    <a:p>
      <a:pPr>
        <a:defRPr lang="zh-CN" sz="1800"/>
      </a:pPr>
      <a:endParaRPr lang="zh-TW"/>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pPr>
                <a:defRPr/>
              </a:pPr>
              <a:t>2021/4/27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53CB15B2-6539-414E-885F-134AB7BAEF7A}" type="slidenum">
              <a:rPr altLang="en-US"/>
              <a:pPr/>
              <a:t>‹#›</a:t>
            </a:fld>
            <a:endParaRPr lang="zh-CN" altLang="en-US"/>
          </a:p>
        </p:txBody>
      </p:sp>
    </p:spTree>
    <p:extLst>
      <p:ext uri="{BB962C8B-B14F-4D97-AF65-F5344CB8AC3E}">
        <p14:creationId xmlns:p14="http://schemas.microsoft.com/office/powerpoint/2010/main" val="3152064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pPr>
                <a:defRPr/>
              </a:pPr>
              <a:t>2021/4/27</a:t>
            </a:fld>
            <a:endParaRPr lang="zh-CN" altLang="en-US"/>
          </a:p>
        </p:txBody>
      </p:sp>
      <p:sp>
        <p:nvSpPr>
          <p:cNvPr id="2052" name="幻灯片图像占位符 3"/>
          <p:cNvSpPr>
            <a:spLocks noGrp="1" noRot="1" noChangeAspect="1" noChangeArrowheads="1"/>
          </p:cNvSpPr>
          <p:nvPr>
            <p:ph type="sldImg" idx="4294967295"/>
          </p:nvPr>
        </p:nvSpPr>
        <p:spPr bwMode="auto">
          <a:xfrm>
            <a:off x="368300" y="685800"/>
            <a:ext cx="61214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noProof="1"/>
            </a:lvl1pPr>
          </a:lstStyle>
          <a:p>
            <a:fld id="{70CA4341-F6FF-475E-A543-0194832CB00B}" type="slidenum">
              <a:rPr altLang="en-US"/>
              <a:pPr/>
              <a:t>‹#›</a:t>
            </a:fld>
            <a:endParaRPr lang="zh-CN" altLang="en-US"/>
          </a:p>
        </p:txBody>
      </p:sp>
    </p:spTree>
    <p:extLst>
      <p:ext uri="{BB962C8B-B14F-4D97-AF65-F5344CB8AC3E}">
        <p14:creationId xmlns:p14="http://schemas.microsoft.com/office/powerpoint/2010/main" val="2121857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382" algn="l" rtl="0" eaLnBrk="0" fontAlgn="base" hangingPunct="0">
      <a:spcBef>
        <a:spcPct val="30000"/>
      </a:spcBef>
      <a:spcAft>
        <a:spcPct val="0"/>
      </a:spcAft>
      <a:defRPr sz="900" kern="1200">
        <a:solidFill>
          <a:schemeClr val="tx1"/>
        </a:solidFill>
        <a:latin typeface="+mn-lt"/>
        <a:ea typeface="+mn-ea"/>
        <a:cs typeface="+mn-cs"/>
      </a:defRPr>
    </a:lvl2pPr>
    <a:lvl3pPr marL="637874" algn="l" rtl="0" eaLnBrk="0" fontAlgn="base" hangingPunct="0">
      <a:spcBef>
        <a:spcPct val="30000"/>
      </a:spcBef>
      <a:spcAft>
        <a:spcPct val="0"/>
      </a:spcAft>
      <a:defRPr sz="900" kern="1200">
        <a:solidFill>
          <a:schemeClr val="tx1"/>
        </a:solidFill>
        <a:latin typeface="+mn-lt"/>
        <a:ea typeface="+mn-ea"/>
        <a:cs typeface="+mn-cs"/>
      </a:defRPr>
    </a:lvl3pPr>
    <a:lvl4pPr marL="957365" algn="l" rtl="0" eaLnBrk="0" fontAlgn="base" hangingPunct="0">
      <a:spcBef>
        <a:spcPct val="30000"/>
      </a:spcBef>
      <a:spcAft>
        <a:spcPct val="0"/>
      </a:spcAft>
      <a:defRPr sz="900" kern="1200">
        <a:solidFill>
          <a:schemeClr val="tx1"/>
        </a:solidFill>
        <a:latin typeface="+mn-lt"/>
        <a:ea typeface="+mn-ea"/>
        <a:cs typeface="+mn-cs"/>
      </a:defRPr>
    </a:lvl4pPr>
    <a:lvl5pPr marL="1276856" algn="l" rtl="0" eaLnBrk="0" fontAlgn="base" hangingPunct="0">
      <a:spcBef>
        <a:spcPct val="30000"/>
      </a:spcBef>
      <a:spcAft>
        <a:spcPct val="0"/>
      </a:spcAft>
      <a:defRPr sz="900" kern="1200">
        <a:solidFill>
          <a:schemeClr val="tx1"/>
        </a:solidFill>
        <a:latin typeface="+mn-lt"/>
        <a:ea typeface="+mn-ea"/>
        <a:cs typeface="+mn-cs"/>
      </a:defRPr>
    </a:lvl5pPr>
    <a:lvl6pPr marL="1597013" algn="l" defTabSz="638539" rtl="0" eaLnBrk="1" latinLnBrk="0" hangingPunct="1">
      <a:defRPr sz="900" kern="1200">
        <a:solidFill>
          <a:schemeClr val="tx1"/>
        </a:solidFill>
        <a:latin typeface="+mn-lt"/>
        <a:ea typeface="+mn-ea"/>
        <a:cs typeface="+mn-cs"/>
      </a:defRPr>
    </a:lvl6pPr>
    <a:lvl7pPr marL="1916504" algn="l" defTabSz="638539" rtl="0" eaLnBrk="1" latinLnBrk="0" hangingPunct="1">
      <a:defRPr sz="900" kern="1200">
        <a:solidFill>
          <a:schemeClr val="tx1"/>
        </a:solidFill>
        <a:latin typeface="+mn-lt"/>
        <a:ea typeface="+mn-ea"/>
        <a:cs typeface="+mn-cs"/>
      </a:defRPr>
    </a:lvl7pPr>
    <a:lvl8pPr marL="2235996" algn="l" defTabSz="638539" rtl="0" eaLnBrk="1" latinLnBrk="0" hangingPunct="1">
      <a:defRPr sz="900" kern="1200">
        <a:solidFill>
          <a:schemeClr val="tx1"/>
        </a:solidFill>
        <a:latin typeface="+mn-lt"/>
        <a:ea typeface="+mn-ea"/>
        <a:cs typeface="+mn-cs"/>
      </a:defRPr>
    </a:lvl8pPr>
    <a:lvl9pPr marL="2555487" algn="l" defTabSz="63853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1</a:t>
            </a:fld>
            <a:endParaRPr lang="zh-CN" altLang="en-US"/>
          </a:p>
        </p:txBody>
      </p:sp>
    </p:spTree>
    <p:extLst>
      <p:ext uri="{BB962C8B-B14F-4D97-AF65-F5344CB8AC3E}">
        <p14:creationId xmlns:p14="http://schemas.microsoft.com/office/powerpoint/2010/main" val="339213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1507" name="备注占位符 2"/>
          <p:cNvSpPr>
            <a:spLocks noGrp="1" noChangeArrowheads="1"/>
          </p:cNvSpPr>
          <p:nvPr>
            <p:ph type="body" idx="4294967295"/>
          </p:nvPr>
        </p:nvSpPr>
        <p:spPr/>
        <p:txBody>
          <a:bodyPr/>
          <a:lstStyle/>
          <a:p>
            <a:endParaRPr lang="zh-CN" altLang="en-US"/>
          </a:p>
        </p:txBody>
      </p:sp>
      <p:sp>
        <p:nvSpPr>
          <p:cNvPr id="215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6345D3C-23C6-432D-BC9E-8B62E4F27DC8}" type="slidenum">
              <a:rPr altLang="en-US"/>
              <a:pPr/>
              <a:t>10</a:t>
            </a:fld>
            <a:endParaRPr lang="zh-CN" altLang="en-US"/>
          </a:p>
        </p:txBody>
      </p:sp>
    </p:spTree>
    <p:extLst>
      <p:ext uri="{BB962C8B-B14F-4D97-AF65-F5344CB8AC3E}">
        <p14:creationId xmlns:p14="http://schemas.microsoft.com/office/powerpoint/2010/main" val="178378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3555" name="备注占位符 2"/>
          <p:cNvSpPr>
            <a:spLocks noGrp="1" noChangeArrowheads="1"/>
          </p:cNvSpPr>
          <p:nvPr>
            <p:ph type="body" idx="4294967295"/>
          </p:nvPr>
        </p:nvSpPr>
        <p:spPr/>
        <p:txBody>
          <a:bodyPr/>
          <a:lstStyle/>
          <a:p>
            <a:endParaRPr lang="zh-CN" altLang="en-US"/>
          </a:p>
        </p:txBody>
      </p:sp>
      <p:sp>
        <p:nvSpPr>
          <p:cNvPr id="235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3601C1-F537-43E9-A2B0-06B5AF4C4BE0}" type="slidenum">
              <a:rPr altLang="en-US"/>
              <a:pPr/>
              <a:t>11</a:t>
            </a:fld>
            <a:endParaRPr lang="zh-CN" altLang="en-US"/>
          </a:p>
        </p:txBody>
      </p:sp>
    </p:spTree>
    <p:extLst>
      <p:ext uri="{BB962C8B-B14F-4D97-AF65-F5344CB8AC3E}">
        <p14:creationId xmlns:p14="http://schemas.microsoft.com/office/powerpoint/2010/main" val="275127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5603" name="备注占位符 2"/>
          <p:cNvSpPr>
            <a:spLocks noGrp="1" noChangeArrowheads="1"/>
          </p:cNvSpPr>
          <p:nvPr>
            <p:ph type="body" idx="4294967295"/>
          </p:nvPr>
        </p:nvSpPr>
        <p:spPr/>
        <p:txBody>
          <a:bodyPr/>
          <a:lstStyle/>
          <a:p>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7829C7-A71E-4408-BC14-D8CAF07AD45B}" type="slidenum">
              <a:rPr altLang="en-US"/>
              <a:pPr/>
              <a:t>12</a:t>
            </a:fld>
            <a:endParaRPr lang="zh-CN" altLang="en-US"/>
          </a:p>
        </p:txBody>
      </p:sp>
    </p:spTree>
    <p:extLst>
      <p:ext uri="{BB962C8B-B14F-4D97-AF65-F5344CB8AC3E}">
        <p14:creationId xmlns:p14="http://schemas.microsoft.com/office/powerpoint/2010/main" val="359141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pPr/>
              <a:t>13</a:t>
            </a:fld>
            <a:endParaRPr lang="zh-CN" altLang="en-US"/>
          </a:p>
        </p:txBody>
      </p:sp>
    </p:spTree>
    <p:extLst>
      <p:ext uri="{BB962C8B-B14F-4D97-AF65-F5344CB8AC3E}">
        <p14:creationId xmlns:p14="http://schemas.microsoft.com/office/powerpoint/2010/main" val="30265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14</a:t>
            </a:fld>
            <a:endParaRPr lang="zh-CN" altLang="en-US"/>
          </a:p>
        </p:txBody>
      </p:sp>
    </p:spTree>
    <p:extLst>
      <p:ext uri="{BB962C8B-B14F-4D97-AF65-F5344CB8AC3E}">
        <p14:creationId xmlns:p14="http://schemas.microsoft.com/office/powerpoint/2010/main" val="266627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29699" name="备注占位符 2"/>
          <p:cNvSpPr>
            <a:spLocks noGrp="1" noChangeArrowheads="1"/>
          </p:cNvSpPr>
          <p:nvPr>
            <p:ph type="body" idx="4294967295"/>
          </p:nvPr>
        </p:nvSpPr>
        <p:spPr/>
        <p:txBody>
          <a:bodyPr/>
          <a:lstStyle/>
          <a:p>
            <a:endParaRPr lang="zh-CN" altLang="en-US"/>
          </a:p>
        </p:txBody>
      </p:sp>
      <p:sp>
        <p:nvSpPr>
          <p:cNvPr id="297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BD9F74D-7FA8-488F-9913-4BD0933A4EC5}" type="slidenum">
              <a:rPr altLang="en-US"/>
              <a:pPr/>
              <a:t>15</a:t>
            </a:fld>
            <a:endParaRPr lang="zh-CN" altLang="en-US"/>
          </a:p>
        </p:txBody>
      </p:sp>
    </p:spTree>
    <p:extLst>
      <p:ext uri="{BB962C8B-B14F-4D97-AF65-F5344CB8AC3E}">
        <p14:creationId xmlns:p14="http://schemas.microsoft.com/office/powerpoint/2010/main" val="2462769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1747" name="备注占位符 2"/>
          <p:cNvSpPr>
            <a:spLocks noGrp="1" noChangeArrowheads="1"/>
          </p:cNvSpPr>
          <p:nvPr>
            <p:ph type="body" idx="4294967295"/>
          </p:nvPr>
        </p:nvSpPr>
        <p:spPr/>
        <p:txBody>
          <a:bodyPr/>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CB4E9-9D0A-45DF-9453-F94144BC618C}" type="slidenum">
              <a:rPr altLang="en-US"/>
              <a:pPr/>
              <a:t>16</a:t>
            </a:fld>
            <a:endParaRPr lang="zh-CN" altLang="en-US"/>
          </a:p>
        </p:txBody>
      </p:sp>
    </p:spTree>
    <p:extLst>
      <p:ext uri="{BB962C8B-B14F-4D97-AF65-F5344CB8AC3E}">
        <p14:creationId xmlns:p14="http://schemas.microsoft.com/office/powerpoint/2010/main" val="62397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3795" name="备注占位符 2"/>
          <p:cNvSpPr>
            <a:spLocks noGrp="1" noChangeArrowheads="1"/>
          </p:cNvSpPr>
          <p:nvPr>
            <p:ph type="body" idx="4294967295"/>
          </p:nvPr>
        </p:nvSpPr>
        <p:spPr/>
        <p:txBody>
          <a:bodyPr/>
          <a:lstStyle/>
          <a:p>
            <a:endParaRPr lang="zh-CN" altLang="en-US"/>
          </a:p>
        </p:txBody>
      </p:sp>
      <p:sp>
        <p:nvSpPr>
          <p:cNvPr id="337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2B898C-C619-43F1-BB3A-D7D7FE7EC80F}" type="slidenum">
              <a:rPr altLang="en-US"/>
              <a:pPr/>
              <a:t>17</a:t>
            </a:fld>
            <a:endParaRPr lang="zh-CN" altLang="en-US"/>
          </a:p>
        </p:txBody>
      </p:sp>
    </p:spTree>
    <p:extLst>
      <p:ext uri="{BB962C8B-B14F-4D97-AF65-F5344CB8AC3E}">
        <p14:creationId xmlns:p14="http://schemas.microsoft.com/office/powerpoint/2010/main" val="951633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5843" name="备注占位符 2"/>
          <p:cNvSpPr>
            <a:spLocks noGrp="1" noChangeArrowheads="1"/>
          </p:cNvSpPr>
          <p:nvPr>
            <p:ph type="body" idx="4294967295"/>
          </p:nvPr>
        </p:nvSpPr>
        <p:spPr/>
        <p:txBody>
          <a:bodyPr/>
          <a:lstStyle/>
          <a:p>
            <a:endParaRPr lang="zh-CN" altLang="en-US"/>
          </a:p>
        </p:txBody>
      </p:sp>
      <p:sp>
        <p:nvSpPr>
          <p:cNvPr id="358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12F663-DB0F-4E3C-9FC8-1AC94C39FE5A}" type="slidenum">
              <a:rPr altLang="en-US"/>
              <a:pPr/>
              <a:t>18</a:t>
            </a:fld>
            <a:endParaRPr lang="zh-CN" altLang="en-US"/>
          </a:p>
        </p:txBody>
      </p:sp>
    </p:spTree>
    <p:extLst>
      <p:ext uri="{BB962C8B-B14F-4D97-AF65-F5344CB8AC3E}">
        <p14:creationId xmlns:p14="http://schemas.microsoft.com/office/powerpoint/2010/main" val="220344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19</a:t>
            </a:fld>
            <a:endParaRPr lang="zh-CN" altLang="en-US"/>
          </a:p>
        </p:txBody>
      </p:sp>
    </p:spTree>
    <p:extLst>
      <p:ext uri="{BB962C8B-B14F-4D97-AF65-F5344CB8AC3E}">
        <p14:creationId xmlns:p14="http://schemas.microsoft.com/office/powerpoint/2010/main" val="244638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a:t>
            </a:fld>
            <a:endParaRPr lang="zh-CN" altLang="en-US"/>
          </a:p>
        </p:txBody>
      </p:sp>
    </p:spTree>
    <p:extLst>
      <p:ext uri="{BB962C8B-B14F-4D97-AF65-F5344CB8AC3E}">
        <p14:creationId xmlns:p14="http://schemas.microsoft.com/office/powerpoint/2010/main" val="2061746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pPr/>
              <a:t>20</a:t>
            </a:fld>
            <a:endParaRPr lang="zh-CN" altLang="en-US"/>
          </a:p>
        </p:txBody>
      </p:sp>
    </p:spTree>
    <p:extLst>
      <p:ext uri="{BB962C8B-B14F-4D97-AF65-F5344CB8AC3E}">
        <p14:creationId xmlns:p14="http://schemas.microsoft.com/office/powerpoint/2010/main" val="4255216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39939" name="备注占位符 2"/>
          <p:cNvSpPr>
            <a:spLocks noGrp="1" noChangeArrowheads="1"/>
          </p:cNvSpPr>
          <p:nvPr>
            <p:ph type="body" idx="4294967295"/>
          </p:nvPr>
        </p:nvSpPr>
        <p:spPr/>
        <p:txBody>
          <a:bodyPr/>
          <a:lstStyle/>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62D4A-BD17-46EA-B4C9-4B1C5907CA78}" type="slidenum">
              <a:rPr altLang="en-US"/>
              <a:pPr/>
              <a:t>21</a:t>
            </a:fld>
            <a:endParaRPr lang="zh-CN" altLang="en-US"/>
          </a:p>
        </p:txBody>
      </p:sp>
    </p:spTree>
    <p:extLst>
      <p:ext uri="{BB962C8B-B14F-4D97-AF65-F5344CB8AC3E}">
        <p14:creationId xmlns:p14="http://schemas.microsoft.com/office/powerpoint/2010/main" val="214638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idx="4294967295"/>
          </p:nvPr>
        </p:nvSpPr>
        <p:spPr>
          <a:xfrm>
            <a:off x="2276475" y="514350"/>
            <a:ext cx="4591050" cy="2571750"/>
          </a:xfrm>
          <a:ln>
            <a:miter lim="800000"/>
          </a:ln>
        </p:spPr>
      </p:sp>
      <p:sp>
        <p:nvSpPr>
          <p:cNvPr id="41987" name="Notes Placeholder 2"/>
          <p:cNvSpPr>
            <a:spLocks noGrp="1" noChangeArrowheads="1"/>
          </p:cNvSpPr>
          <p:nvPr>
            <p:ph type="body" idx="4294967295"/>
          </p:nvPr>
        </p:nvSpPr>
        <p:spPr/>
        <p:txBody>
          <a:bodyPr/>
          <a:lstStyle/>
          <a:p>
            <a:endParaRPr lang="en-US" altLang="en-US">
              <a:ea typeface="宋体" pitchFamily="2" charset="-122"/>
            </a:endParaRPr>
          </a:p>
        </p:txBody>
      </p:sp>
      <p:sp>
        <p:nvSpPr>
          <p:cNvPr id="41988" name="Header Placeholder 3"/>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My First Template</a:t>
            </a:r>
          </a:p>
        </p:txBody>
      </p:sp>
    </p:spTree>
    <p:extLst>
      <p:ext uri="{BB962C8B-B14F-4D97-AF65-F5344CB8AC3E}">
        <p14:creationId xmlns:p14="http://schemas.microsoft.com/office/powerpoint/2010/main" val="301076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4035" name="备注占位符 2"/>
          <p:cNvSpPr>
            <a:spLocks noGrp="1" noChangeArrowheads="1"/>
          </p:cNvSpPr>
          <p:nvPr>
            <p:ph type="body" idx="4294967295"/>
          </p:nvPr>
        </p:nvSpPr>
        <p:spPr/>
        <p:txBody>
          <a:bodyPr/>
          <a:lstStyle/>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338069-61B5-440D-ADF5-D23FC9F6D346}" type="slidenum">
              <a:rPr altLang="en-US"/>
              <a:pPr/>
              <a:t>23</a:t>
            </a:fld>
            <a:endParaRPr lang="zh-CN" altLang="en-US"/>
          </a:p>
        </p:txBody>
      </p:sp>
    </p:spTree>
    <p:extLst>
      <p:ext uri="{BB962C8B-B14F-4D97-AF65-F5344CB8AC3E}">
        <p14:creationId xmlns:p14="http://schemas.microsoft.com/office/powerpoint/2010/main" val="2105420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24</a:t>
            </a:fld>
            <a:endParaRPr lang="zh-CN" altLang="en-US"/>
          </a:p>
        </p:txBody>
      </p:sp>
    </p:spTree>
    <p:extLst>
      <p:ext uri="{BB962C8B-B14F-4D97-AF65-F5344CB8AC3E}">
        <p14:creationId xmlns:p14="http://schemas.microsoft.com/office/powerpoint/2010/main" val="591761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25</a:t>
            </a:fld>
            <a:endParaRPr lang="zh-CN" altLang="en-US"/>
          </a:p>
        </p:txBody>
      </p:sp>
    </p:spTree>
    <p:extLst>
      <p:ext uri="{BB962C8B-B14F-4D97-AF65-F5344CB8AC3E}">
        <p14:creationId xmlns:p14="http://schemas.microsoft.com/office/powerpoint/2010/main" val="1437997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26</a:t>
            </a:fld>
            <a:endParaRPr lang="zh-CN" altLang="en-US"/>
          </a:p>
        </p:txBody>
      </p:sp>
    </p:spTree>
    <p:extLst>
      <p:ext uri="{BB962C8B-B14F-4D97-AF65-F5344CB8AC3E}">
        <p14:creationId xmlns:p14="http://schemas.microsoft.com/office/powerpoint/2010/main" val="2438524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46083" name="备注占位符 2"/>
          <p:cNvSpPr>
            <a:spLocks noGrp="1" noChangeArrowheads="1"/>
          </p:cNvSpPr>
          <p:nvPr>
            <p:ph type="body" idx="4294967295"/>
          </p:nvPr>
        </p:nvSpPr>
        <p:spPr/>
        <p:txBody>
          <a:bodyPr/>
          <a:lstStyle/>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E591A0-3760-4EEB-8685-57D159029A34}" type="slidenum">
              <a:rPr altLang="en-US"/>
              <a:pPr/>
              <a:t>27</a:t>
            </a:fld>
            <a:endParaRPr lang="zh-CN" altLang="en-US"/>
          </a:p>
        </p:txBody>
      </p:sp>
    </p:spTree>
    <p:extLst>
      <p:ext uri="{BB962C8B-B14F-4D97-AF65-F5344CB8AC3E}">
        <p14:creationId xmlns:p14="http://schemas.microsoft.com/office/powerpoint/2010/main" val="2302992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pPr/>
              <a:t>28</a:t>
            </a:fld>
            <a:endParaRPr lang="zh-CN" altLang="en-US"/>
          </a:p>
        </p:txBody>
      </p:sp>
    </p:spTree>
    <p:extLst>
      <p:ext uri="{BB962C8B-B14F-4D97-AF65-F5344CB8AC3E}">
        <p14:creationId xmlns:p14="http://schemas.microsoft.com/office/powerpoint/2010/main" val="1031589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74688" y="1143000"/>
            <a:ext cx="55086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9205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3</a:t>
            </a:fld>
            <a:endParaRPr lang="zh-CN" altLang="en-US"/>
          </a:p>
        </p:txBody>
      </p:sp>
    </p:spTree>
    <p:extLst>
      <p:ext uri="{BB962C8B-B14F-4D97-AF65-F5344CB8AC3E}">
        <p14:creationId xmlns:p14="http://schemas.microsoft.com/office/powerpoint/2010/main" val="347293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3315" name="备注占位符 2"/>
          <p:cNvSpPr>
            <a:spLocks noGrp="1" noChangeArrowheads="1"/>
          </p:cNvSpPr>
          <p:nvPr>
            <p:ph type="body" idx="4294967295"/>
          </p:nvPr>
        </p:nvSpPr>
        <p:spPr/>
        <p:txBody>
          <a:bodyPr/>
          <a:lstStyle/>
          <a:p>
            <a:endParaRPr lang="zh-CN" altLang="en-US"/>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6A9045-8EEF-42EC-B306-3451D5A561AC}" type="slidenum">
              <a:rPr altLang="en-US"/>
              <a:pPr/>
              <a:t>4</a:t>
            </a:fld>
            <a:endParaRPr lang="zh-CN" altLang="en-US"/>
          </a:p>
        </p:txBody>
      </p:sp>
    </p:spTree>
    <p:extLst>
      <p:ext uri="{BB962C8B-B14F-4D97-AF65-F5344CB8AC3E}">
        <p14:creationId xmlns:p14="http://schemas.microsoft.com/office/powerpoint/2010/main" val="425310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pPr/>
              <a:t>5</a:t>
            </a:fld>
            <a:endParaRPr lang="zh-CN" altLang="en-US"/>
          </a:p>
        </p:txBody>
      </p:sp>
    </p:spTree>
    <p:extLst>
      <p:ext uri="{BB962C8B-B14F-4D97-AF65-F5344CB8AC3E}">
        <p14:creationId xmlns:p14="http://schemas.microsoft.com/office/powerpoint/2010/main" val="17119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5363" name="备注占位符 2"/>
          <p:cNvSpPr>
            <a:spLocks noGrp="1" noChangeArrowheads="1"/>
          </p:cNvSpPr>
          <p:nvPr>
            <p:ph type="body" idx="4294967295"/>
          </p:nvPr>
        </p:nvSpPr>
        <p:spPr/>
        <p:txBody>
          <a:bodyPr/>
          <a:lstStyle/>
          <a:p>
            <a:endParaRPr lang="zh-CN" altLang="en-US"/>
          </a:p>
        </p:txBody>
      </p:sp>
      <p:sp>
        <p:nvSpPr>
          <p:cNvPr id="153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A487FC-BDBF-4955-A2AE-666F60F4684B}" type="slidenum">
              <a:rPr altLang="en-US"/>
              <a:pPr/>
              <a:t>6</a:t>
            </a:fld>
            <a:endParaRPr lang="zh-CN" altLang="en-US"/>
          </a:p>
        </p:txBody>
      </p:sp>
    </p:spTree>
    <p:extLst>
      <p:ext uri="{BB962C8B-B14F-4D97-AF65-F5344CB8AC3E}">
        <p14:creationId xmlns:p14="http://schemas.microsoft.com/office/powerpoint/2010/main" val="4148514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7411" name="备注占位符 2"/>
          <p:cNvSpPr>
            <a:spLocks noGrp="1" noChangeArrowheads="1"/>
          </p:cNvSpPr>
          <p:nvPr>
            <p:ph type="body" idx="4294967295"/>
          </p:nvPr>
        </p:nvSpPr>
        <p:spPr/>
        <p:txBody>
          <a:bodyPr/>
          <a:lstStyle/>
          <a:p>
            <a:endParaRPr lang="zh-CN" altLang="en-US"/>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BB32EE-EBE1-42F1-AAFD-C69185DD8BFA}" type="slidenum">
              <a:rPr altLang="en-US"/>
              <a:pPr/>
              <a:t>7</a:t>
            </a:fld>
            <a:endParaRPr lang="zh-CN" altLang="en-US"/>
          </a:p>
        </p:txBody>
      </p:sp>
    </p:spTree>
    <p:extLst>
      <p:ext uri="{BB962C8B-B14F-4D97-AF65-F5344CB8AC3E}">
        <p14:creationId xmlns:p14="http://schemas.microsoft.com/office/powerpoint/2010/main" val="8215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19459" name="备注占位符 2"/>
          <p:cNvSpPr>
            <a:spLocks noGrp="1" noChangeArrowheads="1"/>
          </p:cNvSpPr>
          <p:nvPr>
            <p:ph type="body" idx="4294967295"/>
          </p:nvPr>
        </p:nvSpPr>
        <p:spPr/>
        <p:txBody>
          <a:bodyPr/>
          <a:lstStyle/>
          <a:p>
            <a:endParaRPr lang="zh-CN" altLang="en-US"/>
          </a:p>
        </p:txBody>
      </p:sp>
      <p:sp>
        <p:nvSpPr>
          <p:cNvPr id="194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682E7B-842F-4305-9FA6-D4A70FEFB1CB}" type="slidenum">
              <a:rPr altLang="en-US"/>
              <a:pPr/>
              <a:t>8</a:t>
            </a:fld>
            <a:endParaRPr lang="zh-CN" altLang="en-US"/>
          </a:p>
        </p:txBody>
      </p:sp>
    </p:spTree>
    <p:extLst>
      <p:ext uri="{BB962C8B-B14F-4D97-AF65-F5344CB8AC3E}">
        <p14:creationId xmlns:p14="http://schemas.microsoft.com/office/powerpoint/2010/main" val="2662835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68300" y="685800"/>
            <a:ext cx="61214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pPr/>
              <a:t>9</a:t>
            </a:fld>
            <a:endParaRPr lang="zh-CN" altLang="en-US"/>
          </a:p>
        </p:txBody>
      </p:sp>
    </p:spTree>
    <p:extLst>
      <p:ext uri="{BB962C8B-B14F-4D97-AF65-F5344CB8AC3E}">
        <p14:creationId xmlns:p14="http://schemas.microsoft.com/office/powerpoint/2010/main" val="106167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156C02-6AC0-4150-BF14-3C2902387D77}" type="datetimeFigureOut">
              <a:rPr lang="zh-CN" altLang="en-US"/>
              <a:pPr>
                <a:defRPr/>
              </a:pPr>
              <a:t>2021/4/27</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87B9ED6-FA7E-4333-AD61-EE26BDBEFB97}" type="slidenum">
              <a:rPr altLang="en-US"/>
              <a:pPr/>
              <a:t>‹#›</a:t>
            </a:fld>
            <a:endParaRPr lang="zh-CN" altLang="en-US"/>
          </a:p>
        </p:txBody>
      </p:sp>
    </p:spTree>
    <p:extLst>
      <p:ext uri="{BB962C8B-B14F-4D97-AF65-F5344CB8AC3E}">
        <p14:creationId xmlns:p14="http://schemas.microsoft.com/office/powerpoint/2010/main" val="54634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0000" y="336021"/>
            <a:ext cx="2903097"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26650" y="725712"/>
            <a:ext cx="4556820"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0000" y="1512094"/>
            <a:ext cx="2903097"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43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0000" y="336021"/>
            <a:ext cx="2903097"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26650" y="725712"/>
            <a:ext cx="4556820" cy="3581889"/>
          </a:xfrm>
        </p:spPr>
        <p:txBody>
          <a:bodyPr anchor="t"/>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20000" y="1512094"/>
            <a:ext cx="2903097"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992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805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1430" y="268350"/>
            <a:ext cx="1940868"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8827" y="268350"/>
            <a:ext cx="5710089" cy="427143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47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pPr>
                <a:defRPr/>
              </a:pPr>
              <a:t>2021/4/27</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pPr/>
              <a:t>‹#›</a:t>
            </a:fld>
            <a:endParaRPr lang="zh-CN" altLang="en-US"/>
          </a:p>
        </p:txBody>
      </p:sp>
    </p:spTree>
    <p:extLst>
      <p:ext uri="{BB962C8B-B14F-4D97-AF65-F5344CB8AC3E}">
        <p14:creationId xmlns:p14="http://schemas.microsoft.com/office/powerpoint/2010/main" val="184621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5141" y="824885"/>
            <a:ext cx="6750844" cy="1754776"/>
          </a:xfrm>
        </p:spPr>
        <p:txBody>
          <a:bodyPr anchor="b"/>
          <a:lstStyle>
            <a:lvl1pPr algn="ctr">
              <a:defRPr sz="4410"/>
            </a:lvl1pPr>
          </a:lstStyle>
          <a:p>
            <a:r>
              <a:rPr lang="zh-CN" altLang="en-US"/>
              <a:t>单击此处编辑母版标题样式</a:t>
            </a:r>
            <a:endParaRPr lang="en-US" dirty="0"/>
          </a:p>
        </p:txBody>
      </p:sp>
      <p:sp>
        <p:nvSpPr>
          <p:cNvPr id="3" name="Subtitle 2"/>
          <p:cNvSpPr>
            <a:spLocks noGrp="1"/>
          </p:cNvSpPr>
          <p:nvPr>
            <p:ph type="subTitle" idx="1"/>
          </p:nvPr>
        </p:nvSpPr>
        <p:spPr>
          <a:xfrm>
            <a:off x="1125141" y="2647331"/>
            <a:ext cx="6750844" cy="1216909"/>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26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902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4139" y="1256579"/>
            <a:ext cx="7763470" cy="2096630"/>
          </a:xfrm>
        </p:spPr>
        <p:txBody>
          <a:bodyPr anchor="b"/>
          <a:lstStyle>
            <a:lvl1pPr>
              <a:defRPr sz="4410"/>
            </a:lvl1pPr>
          </a:lstStyle>
          <a:p>
            <a:r>
              <a:rPr lang="zh-CN" altLang="en-US"/>
              <a:t>单击此处编辑母版标题样式</a:t>
            </a:r>
            <a:endParaRPr lang="en-US" dirty="0"/>
          </a:p>
        </p:txBody>
      </p:sp>
      <p:sp>
        <p:nvSpPr>
          <p:cNvPr id="3" name="Text Placeholder 2"/>
          <p:cNvSpPr>
            <a:spLocks noGrp="1"/>
          </p:cNvSpPr>
          <p:nvPr>
            <p:ph type="body" idx="1"/>
          </p:nvPr>
        </p:nvSpPr>
        <p:spPr>
          <a:xfrm>
            <a:off x="614139" y="3373044"/>
            <a:ext cx="7763470" cy="1102568"/>
          </a:xfrm>
        </p:spPr>
        <p:txBody>
          <a:bodyPr/>
          <a:lstStyle>
            <a:lvl1pPr marL="0" indent="0">
              <a:buNone/>
              <a:defRPr sz="1764">
                <a:solidFill>
                  <a:schemeClr val="tx1">
                    <a:tint val="75000"/>
                  </a:schemeClr>
                </a:solidFill>
              </a:defRPr>
            </a:lvl1pPr>
            <a:lvl2pPr marL="336042" indent="0">
              <a:buNone/>
              <a:defRPr sz="1470">
                <a:solidFill>
                  <a:schemeClr val="tx1">
                    <a:tint val="75000"/>
                  </a:schemeClr>
                </a:solidFill>
              </a:defRPr>
            </a:lvl2pPr>
            <a:lvl3pPr marL="672084" indent="0">
              <a:buNone/>
              <a:defRPr sz="1323">
                <a:solidFill>
                  <a:schemeClr val="tx1">
                    <a:tint val="75000"/>
                  </a:schemeClr>
                </a:solidFill>
              </a:defRPr>
            </a:lvl3pPr>
            <a:lvl4pPr marL="1008126" indent="0">
              <a:buNone/>
              <a:defRPr sz="1176">
                <a:solidFill>
                  <a:schemeClr val="tx1">
                    <a:tint val="75000"/>
                  </a:schemeClr>
                </a:solidFill>
              </a:defRPr>
            </a:lvl4pPr>
            <a:lvl5pPr marL="1344168" indent="0">
              <a:buNone/>
              <a:defRPr sz="1176">
                <a:solidFill>
                  <a:schemeClr val="tx1">
                    <a:tint val="75000"/>
                  </a:schemeClr>
                </a:solidFill>
              </a:defRPr>
            </a:lvl5pPr>
            <a:lvl6pPr marL="1680210" indent="0">
              <a:buNone/>
              <a:defRPr sz="1176">
                <a:solidFill>
                  <a:schemeClr val="tx1">
                    <a:tint val="75000"/>
                  </a:schemeClr>
                </a:solidFill>
              </a:defRPr>
            </a:lvl6pPr>
            <a:lvl7pPr marL="2016252" indent="0">
              <a:buNone/>
              <a:defRPr sz="1176">
                <a:solidFill>
                  <a:schemeClr val="tx1">
                    <a:tint val="75000"/>
                  </a:schemeClr>
                </a:solidFill>
              </a:defRPr>
            </a:lvl7pPr>
            <a:lvl8pPr marL="2352294" indent="0">
              <a:buNone/>
              <a:defRPr sz="1176">
                <a:solidFill>
                  <a:schemeClr val="tx1">
                    <a:tint val="75000"/>
                  </a:schemeClr>
                </a:solidFill>
              </a:defRPr>
            </a:lvl8pPr>
            <a:lvl9pPr marL="2688336" indent="0">
              <a:buNone/>
              <a:defRPr sz="117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970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8827" y="1341750"/>
            <a:ext cx="3825478"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56820" y="1341750"/>
            <a:ext cx="3825478"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3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0000" y="268350"/>
            <a:ext cx="7763470"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0000" y="1235577"/>
            <a:ext cx="3807897"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单击此处编辑母版文本样式</a:t>
            </a:r>
          </a:p>
        </p:txBody>
      </p:sp>
      <p:sp>
        <p:nvSpPr>
          <p:cNvPr id="4" name="Content Placeholder 3"/>
          <p:cNvSpPr>
            <a:spLocks noGrp="1"/>
          </p:cNvSpPr>
          <p:nvPr>
            <p:ph sz="half" idx="2"/>
          </p:nvPr>
        </p:nvSpPr>
        <p:spPr>
          <a:xfrm>
            <a:off x="620000" y="1841114"/>
            <a:ext cx="3807897"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56819" y="1235577"/>
            <a:ext cx="3826651"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单击此处编辑母版文本样式</a:t>
            </a:r>
          </a:p>
        </p:txBody>
      </p:sp>
      <p:sp>
        <p:nvSpPr>
          <p:cNvPr id="6" name="Content Placeholder 5"/>
          <p:cNvSpPr>
            <a:spLocks noGrp="1"/>
          </p:cNvSpPr>
          <p:nvPr>
            <p:ph sz="quarter" idx="4"/>
          </p:nvPr>
        </p:nvSpPr>
        <p:spPr>
          <a:xfrm>
            <a:off x="4556819" y="1841114"/>
            <a:ext cx="3826651"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358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309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5313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0D2A4D"/>
            </a:gs>
            <a:gs pos="97000">
              <a:srgbClr val="000F2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18967" y="268832"/>
            <a:ext cx="7763193" cy="97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8" tIns="31949" rIns="63898" bIns="31949" numCol="1" anchor="ctr" anchorCtr="0" compatLnSpc="1">
            <a:prstTxWarp prst="textNoShape">
              <a:avLst/>
            </a:prstTxWarp>
          </a:bodyPr>
          <a:lstStyle/>
          <a:p>
            <a:pPr lvl="0"/>
            <a:r>
              <a:rPr lang="zh-CN" altLang="en-US" noProof="1"/>
              <a:t>单击此处编辑母版标题样式</a:t>
            </a:r>
            <a:endParaRPr lang="zh-CN" noProof="1"/>
          </a:p>
        </p:txBody>
      </p:sp>
      <p:sp>
        <p:nvSpPr>
          <p:cNvPr id="1027" name="Text Placeholder 2"/>
          <p:cNvSpPr>
            <a:spLocks noGrp="1"/>
          </p:cNvSpPr>
          <p:nvPr>
            <p:ph type="body" idx="1"/>
          </p:nvPr>
        </p:nvSpPr>
        <p:spPr bwMode="auto">
          <a:xfrm>
            <a:off x="618967" y="1341945"/>
            <a:ext cx="7763193" cy="319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8" tIns="31949" rIns="63898" bIns="31949"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CN" noProof="1"/>
          </a:p>
        </p:txBody>
      </p:sp>
      <p:sp>
        <p:nvSpPr>
          <p:cNvPr id="4" name="Date Placeholder 3"/>
          <p:cNvSpPr>
            <a:spLocks noGrp="1"/>
          </p:cNvSpPr>
          <p:nvPr>
            <p:ph type="dt" sz="half" idx="2"/>
          </p:nvPr>
        </p:nvSpPr>
        <p:spPr>
          <a:xfrm>
            <a:off x="618967" y="4671915"/>
            <a:ext cx="2024698" cy="267725"/>
          </a:xfrm>
          <a:prstGeom prst="rect">
            <a:avLst/>
          </a:prstGeom>
        </p:spPr>
        <p:txBody>
          <a:bodyPr vert="horz" lIns="63898" tIns="31949" rIns="63898" bIns="31949" rtlCol="0" anchor="ctr"/>
          <a:lstStyle>
            <a:lvl1pPr algn="l" eaLnBrk="1" hangingPunct="1">
              <a:defRPr sz="900" noProof="1" smtClean="0">
                <a:solidFill>
                  <a:schemeClr val="tx1">
                    <a:tint val="75000"/>
                  </a:schemeClr>
                </a:solidFill>
              </a:defRPr>
            </a:lvl1pPr>
          </a:lstStyle>
          <a:p>
            <a:pPr>
              <a:defRPr/>
            </a:pPr>
            <a:fld id="{63A56D01-2764-4F3F-81D1-FEDBA43AD549}" type="datetimeFigureOut">
              <a:rPr lang="zh-CN" altLang="en-US"/>
              <a:pPr>
                <a:defRPr/>
              </a:pPr>
              <a:t>2021/4/27</a:t>
            </a:fld>
            <a:endParaRPr lang="zh-CN" altLang="en-US"/>
          </a:p>
        </p:txBody>
      </p:sp>
      <p:sp>
        <p:nvSpPr>
          <p:cNvPr id="5" name="Footer Placeholder 4"/>
          <p:cNvSpPr>
            <a:spLocks noGrp="1"/>
          </p:cNvSpPr>
          <p:nvPr>
            <p:ph type="ftr" sz="quarter" idx="3"/>
          </p:nvPr>
        </p:nvSpPr>
        <p:spPr>
          <a:xfrm>
            <a:off x="2981484" y="4671915"/>
            <a:ext cx="3038158" cy="267725"/>
          </a:xfrm>
          <a:prstGeom prst="rect">
            <a:avLst/>
          </a:prstGeom>
        </p:spPr>
        <p:txBody>
          <a:bodyPr vert="horz" lIns="63898" tIns="31949" rIns="63898" bIns="31949" rtlCol="0" anchor="ctr"/>
          <a:lstStyle>
            <a:lvl1pPr algn="ctr" eaLnBrk="1" hangingPunct="1">
              <a:defRPr sz="900" noProof="1">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57462" y="4671915"/>
            <a:ext cx="2024698" cy="267725"/>
          </a:xfrm>
          <a:prstGeom prst="rect">
            <a:avLst/>
          </a:prstGeom>
        </p:spPr>
        <p:txBody>
          <a:bodyPr vert="horz" wrap="square" lIns="63898" tIns="31949" rIns="63898" bIns="31949" numCol="1" anchor="ctr" anchorCtr="0" compatLnSpc="1">
            <a:prstTxWarp prst="textNoShape">
              <a:avLst/>
            </a:prstTxWarp>
          </a:bodyPr>
          <a:lstStyle>
            <a:lvl1pPr algn="r" eaLnBrk="1" hangingPunct="1">
              <a:defRPr sz="800" noProof="1">
                <a:solidFill>
                  <a:srgbClr val="898989"/>
                </a:solidFill>
              </a:defRPr>
            </a:lvl1pPr>
          </a:lstStyle>
          <a:p>
            <a:fld id="{481A012C-3782-4128-B36B-91F05AF1EE8F}"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73373" rtl="0" eaLnBrk="0" fontAlgn="base" hangingPunct="0">
        <a:lnSpc>
          <a:spcPct val="90000"/>
        </a:lnSpc>
        <a:spcBef>
          <a:spcPct val="0"/>
        </a:spcBef>
        <a:spcAft>
          <a:spcPct val="0"/>
        </a:spcAft>
        <a:defRPr sz="3200" kern="1200">
          <a:solidFill>
            <a:schemeClr val="tx1"/>
          </a:solidFill>
          <a:latin typeface="+mj-lt"/>
          <a:ea typeface="+mj-ea"/>
          <a:cs typeface="+mj-cs"/>
        </a:defRPr>
      </a:lvl1pPr>
      <a:lvl2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2pPr>
      <a:lvl3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3pPr>
      <a:lvl4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4pPr>
      <a:lvl5pPr algn="l" defTabSz="673373" rtl="0" eaLnBrk="0" fontAlgn="base" hangingPunct="0">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5pPr>
      <a:lvl6pPr marL="319491"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6pPr>
      <a:lvl7pPr marL="638983"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7pPr>
      <a:lvl8pPr marL="958474"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8pPr>
      <a:lvl9pPr marL="1277965" algn="l" defTabSz="673373" rtl="0" fontAlgn="base">
        <a:lnSpc>
          <a:spcPct val="90000"/>
        </a:lnSpc>
        <a:spcBef>
          <a:spcPct val="0"/>
        </a:spcBef>
        <a:spcAft>
          <a:spcPct val="0"/>
        </a:spcAft>
        <a:defRPr sz="3200">
          <a:solidFill>
            <a:schemeClr val="tx1"/>
          </a:solidFill>
          <a:latin typeface="Calibri Light" panose="020F0302020204030204" pitchFamily="34" charset="0"/>
          <a:ea typeface="宋体" panose="02010600030101010101" pitchFamily="2" charset="-122"/>
        </a:defRPr>
      </a:lvl9pPr>
    </p:titleStyle>
    <p:bodyStyle>
      <a:lvl1pPr marL="168620" indent="-168620" algn="l" defTabSz="673373" rtl="0" eaLnBrk="0" fontAlgn="base" hangingPunct="0">
        <a:lnSpc>
          <a:spcPct val="90000"/>
        </a:lnSpc>
        <a:spcBef>
          <a:spcPts val="734"/>
        </a:spcBef>
        <a:spcAft>
          <a:spcPct val="0"/>
        </a:spcAft>
        <a:buFont typeface="Arial" pitchFamily="34" charset="0"/>
        <a:buChar char="•"/>
        <a:defRPr sz="2000" kern="1200">
          <a:solidFill>
            <a:schemeClr val="tx1"/>
          </a:solidFill>
          <a:latin typeface="+mn-lt"/>
          <a:ea typeface="+mn-ea"/>
          <a:cs typeface="+mn-cs"/>
        </a:defRPr>
      </a:lvl1pPr>
      <a:lvl2pPr marL="505861" indent="-168620" algn="l" defTabSz="673373" rtl="0" eaLnBrk="0" fontAlgn="base" hangingPunct="0">
        <a:lnSpc>
          <a:spcPct val="90000"/>
        </a:lnSpc>
        <a:spcBef>
          <a:spcPts val="367"/>
        </a:spcBef>
        <a:spcAft>
          <a:spcPct val="0"/>
        </a:spcAft>
        <a:buFont typeface="Arial" pitchFamily="34" charset="0"/>
        <a:buChar char="•"/>
        <a:defRPr sz="1700" kern="1200">
          <a:solidFill>
            <a:schemeClr val="tx1"/>
          </a:solidFill>
          <a:latin typeface="+mn-lt"/>
          <a:ea typeface="+mn-ea"/>
          <a:cs typeface="+mn-cs"/>
        </a:defRPr>
      </a:lvl2pPr>
      <a:lvl3pPr marL="841993" indent="-168620" algn="l" defTabSz="673373" rtl="0" eaLnBrk="0" fontAlgn="base" hangingPunct="0">
        <a:lnSpc>
          <a:spcPct val="90000"/>
        </a:lnSpc>
        <a:spcBef>
          <a:spcPts val="367"/>
        </a:spcBef>
        <a:spcAft>
          <a:spcPct val="0"/>
        </a:spcAft>
        <a:buFont typeface="Arial" pitchFamily="34" charset="0"/>
        <a:buChar char="•"/>
        <a:defRPr sz="1500" kern="1200">
          <a:solidFill>
            <a:schemeClr val="tx1"/>
          </a:solidFill>
          <a:latin typeface="+mn-lt"/>
          <a:ea typeface="+mn-ea"/>
          <a:cs typeface="+mn-cs"/>
        </a:defRPr>
      </a:lvl3pPr>
      <a:lvl4pPr marL="1179234" indent="-168620" algn="l" defTabSz="673373" rtl="0" eaLnBrk="0" fontAlgn="base" hangingPunct="0">
        <a:lnSpc>
          <a:spcPct val="90000"/>
        </a:lnSpc>
        <a:spcBef>
          <a:spcPts val="367"/>
        </a:spcBef>
        <a:spcAft>
          <a:spcPct val="0"/>
        </a:spcAft>
        <a:buFont typeface="Arial" pitchFamily="34" charset="0"/>
        <a:buChar char="•"/>
        <a:defRPr sz="1300" kern="1200">
          <a:solidFill>
            <a:schemeClr val="tx1"/>
          </a:solidFill>
          <a:latin typeface="+mn-lt"/>
          <a:ea typeface="+mn-ea"/>
          <a:cs typeface="+mn-cs"/>
        </a:defRPr>
      </a:lvl4pPr>
      <a:lvl5pPr marL="1516475" indent="-168620" algn="l" defTabSz="673373" rtl="0" eaLnBrk="0" fontAlgn="base" hangingPunct="0">
        <a:lnSpc>
          <a:spcPct val="90000"/>
        </a:lnSpc>
        <a:spcBef>
          <a:spcPts val="367"/>
        </a:spcBef>
        <a:spcAft>
          <a:spcPct val="0"/>
        </a:spcAft>
        <a:buFont typeface="Arial" pitchFamily="34" charset="0"/>
        <a:buChar char="•"/>
        <a:defRPr sz="1300" kern="1200">
          <a:solidFill>
            <a:schemeClr val="tx1"/>
          </a:solidFill>
          <a:latin typeface="+mn-lt"/>
          <a:ea typeface="+mn-ea"/>
          <a:cs typeface="+mn-cs"/>
        </a:defRPr>
      </a:lvl5pPr>
      <a:lvl6pPr marL="1853050"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6pPr>
      <a:lvl7pPr marL="2190291"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7pPr>
      <a:lvl8pPr marL="2527088"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8pPr>
      <a:lvl9pPr marL="2863885" indent="-168620" algn="l" defTabSz="673594" rtl="0" eaLnBrk="1" latinLnBrk="0" hangingPunct="1">
        <a:lnSpc>
          <a:spcPct val="90000"/>
        </a:lnSpc>
        <a:spcBef>
          <a:spcPts val="367"/>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73594" rtl="0" eaLnBrk="1" latinLnBrk="0" hangingPunct="1">
        <a:defRPr sz="1300" kern="1200">
          <a:solidFill>
            <a:schemeClr val="tx1"/>
          </a:solidFill>
          <a:latin typeface="+mn-lt"/>
          <a:ea typeface="+mn-ea"/>
          <a:cs typeface="+mn-cs"/>
        </a:defRPr>
      </a:lvl1pPr>
      <a:lvl2pPr marL="336797" algn="l" defTabSz="673594" rtl="0" eaLnBrk="1" latinLnBrk="0" hangingPunct="1">
        <a:defRPr sz="1300" kern="1200">
          <a:solidFill>
            <a:schemeClr val="tx1"/>
          </a:solidFill>
          <a:latin typeface="+mn-lt"/>
          <a:ea typeface="+mn-ea"/>
          <a:cs typeface="+mn-cs"/>
        </a:defRPr>
      </a:lvl2pPr>
      <a:lvl3pPr marL="674038" algn="l" defTabSz="673594" rtl="0" eaLnBrk="1" latinLnBrk="0" hangingPunct="1">
        <a:defRPr sz="1300" kern="1200">
          <a:solidFill>
            <a:schemeClr val="tx1"/>
          </a:solidFill>
          <a:latin typeface="+mn-lt"/>
          <a:ea typeface="+mn-ea"/>
          <a:cs typeface="+mn-cs"/>
        </a:defRPr>
      </a:lvl3pPr>
      <a:lvl4pPr marL="1010835" algn="l" defTabSz="673594" rtl="0" eaLnBrk="1" latinLnBrk="0" hangingPunct="1">
        <a:defRPr sz="1300" kern="1200">
          <a:solidFill>
            <a:schemeClr val="tx1"/>
          </a:solidFill>
          <a:latin typeface="+mn-lt"/>
          <a:ea typeface="+mn-ea"/>
          <a:cs typeface="+mn-cs"/>
        </a:defRPr>
      </a:lvl4pPr>
      <a:lvl5pPr marL="1347632" algn="l" defTabSz="673594" rtl="0" eaLnBrk="1" latinLnBrk="0" hangingPunct="1">
        <a:defRPr sz="1300" kern="1200">
          <a:solidFill>
            <a:schemeClr val="tx1"/>
          </a:solidFill>
          <a:latin typeface="+mn-lt"/>
          <a:ea typeface="+mn-ea"/>
          <a:cs typeface="+mn-cs"/>
        </a:defRPr>
      </a:lvl5pPr>
      <a:lvl6pPr marL="1684873" algn="l" defTabSz="673594" rtl="0" eaLnBrk="1" latinLnBrk="0" hangingPunct="1">
        <a:defRPr sz="1300" kern="1200">
          <a:solidFill>
            <a:schemeClr val="tx1"/>
          </a:solidFill>
          <a:latin typeface="+mn-lt"/>
          <a:ea typeface="+mn-ea"/>
          <a:cs typeface="+mn-cs"/>
        </a:defRPr>
      </a:lvl6pPr>
      <a:lvl7pPr marL="2021670" algn="l" defTabSz="673594" rtl="0" eaLnBrk="1" latinLnBrk="0" hangingPunct="1">
        <a:defRPr sz="1300" kern="1200">
          <a:solidFill>
            <a:schemeClr val="tx1"/>
          </a:solidFill>
          <a:latin typeface="+mn-lt"/>
          <a:ea typeface="+mn-ea"/>
          <a:cs typeface="+mn-cs"/>
        </a:defRPr>
      </a:lvl7pPr>
      <a:lvl8pPr marL="2358467" algn="l" defTabSz="673594" rtl="0" eaLnBrk="1" latinLnBrk="0" hangingPunct="1">
        <a:defRPr sz="1300" kern="1200">
          <a:solidFill>
            <a:schemeClr val="tx1"/>
          </a:solidFill>
          <a:latin typeface="+mn-lt"/>
          <a:ea typeface="+mn-ea"/>
          <a:cs typeface="+mn-cs"/>
        </a:defRPr>
      </a:lvl8pPr>
      <a:lvl9pPr marL="2695265" algn="l" defTabSz="673594"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828" y="268350"/>
            <a:ext cx="7763470"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8828" y="1341750"/>
            <a:ext cx="7763470" cy="31980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8827" y="4671624"/>
            <a:ext cx="2025253" cy="268350"/>
          </a:xfrm>
          <a:prstGeom prst="rect">
            <a:avLst/>
          </a:prstGeom>
        </p:spPr>
        <p:txBody>
          <a:bodyPr vert="horz" lIns="91440" tIns="45720" rIns="91440" bIns="45720" rtlCol="0" anchor="ctr"/>
          <a:lstStyle>
            <a:lvl1pPr algn="l">
              <a:defRPr sz="882">
                <a:solidFill>
                  <a:schemeClr val="tx1">
                    <a:tint val="75000"/>
                  </a:schemeClr>
                </a:solidFill>
              </a:defRPr>
            </a:lvl1pPr>
          </a:lstStyle>
          <a:p>
            <a:pPr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eaLnBrk="1" fontAlgn="auto" hangingPunct="1">
                <a:spcBef>
                  <a:spcPts val="0"/>
                </a:spcBef>
                <a:spcAft>
                  <a:spcPts val="0"/>
                </a:spcAft>
              </a:pPr>
              <a:t>2021/4/27</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2981623" y="4671624"/>
            <a:ext cx="3037880" cy="268350"/>
          </a:xfrm>
          <a:prstGeom prst="rect">
            <a:avLst/>
          </a:prstGeom>
        </p:spPr>
        <p:txBody>
          <a:bodyPr vert="horz" lIns="91440" tIns="45720" rIns="91440" bIns="45720" rtlCol="0" anchor="ctr"/>
          <a:lstStyle>
            <a:lvl1pPr algn="ctr">
              <a:defRPr sz="882">
                <a:solidFill>
                  <a:schemeClr val="tx1">
                    <a:tint val="75000"/>
                  </a:schemeClr>
                </a:solidFill>
              </a:defRPr>
            </a:lvl1pPr>
          </a:lstStyle>
          <a:p>
            <a:pPr eaLnBrk="1" fontAlgn="auto" hangingPunct="1">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357045" y="4671624"/>
            <a:ext cx="2025253" cy="268350"/>
          </a:xfrm>
          <a:prstGeom prst="rect">
            <a:avLst/>
          </a:prstGeom>
        </p:spPr>
        <p:txBody>
          <a:bodyPr vert="horz" lIns="91440" tIns="45720" rIns="91440" bIns="45720" rtlCol="0" anchor="ctr"/>
          <a:lstStyle>
            <a:lvl1pPr algn="r">
              <a:defRPr sz="882">
                <a:solidFill>
                  <a:schemeClr val="tx1">
                    <a:tint val="75000"/>
                  </a:schemeClr>
                </a:solidFill>
              </a:defRPr>
            </a:lvl1pPr>
          </a:lstStyle>
          <a:p>
            <a:pPr eaLnBrk="1" fontAlgn="auto" hangingPunct="1">
              <a:spcBef>
                <a:spcPts val="0"/>
              </a:spcBef>
              <a:spcAft>
                <a:spcPts val="0"/>
              </a:spcAft>
            </a:pPr>
            <a:fld id="{AA4E786F-588D-4932-A7B2-AE3451FA4ACA}" type="slidenum">
              <a:rPr lang="zh-CN" altLang="en-US" smtClean="0">
                <a:solidFill>
                  <a:prstClr val="black">
                    <a:tint val="75000"/>
                  </a:prstClr>
                </a:solidFill>
                <a:latin typeface="Calibri" panose="020F0502020204030204"/>
              </a:rPr>
              <a:pPr eaLnBrk="1" fontAlgn="auto" hangingPunct="1">
                <a:spcBef>
                  <a:spcPts val="0"/>
                </a:spcBef>
                <a:spcAft>
                  <a:spcPts val="0"/>
                </a:spcAft>
              </a:pPr>
              <a:t>‹#›</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2789637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media1.mp3"/><Relationship Id="rId7" Type="http://schemas.openxmlformats.org/officeDocument/2006/relationships/image" Target="../media/image5.png"/><Relationship Id="rId2" Type="http://schemas.microsoft.com/office/2007/relationships/media" Target="../media/media1.mp3"/><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notesSlide" Target="../notesSlides/notesSlide12.xml"/><Relationship Id="rId10"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xml"/><Relationship Id="rId7" Type="http://schemas.openxmlformats.org/officeDocument/2006/relationships/image" Target="../media/image1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png"/><Relationship Id="rId5" Type="http://schemas.openxmlformats.org/officeDocument/2006/relationships/notesSlide" Target="../notesSlides/notesSlide23.xml"/><Relationship Id="rId4" Type="http://schemas.openxmlformats.org/officeDocument/2006/relationships/slideLayout" Target="../slideLayouts/slideLayout1.xm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 name="TextBox 4"/>
          <p:cNvSpPr txBox="1"/>
          <p:nvPr/>
        </p:nvSpPr>
        <p:spPr>
          <a:xfrm>
            <a:off x="6732748" y="1872102"/>
            <a:ext cx="1723549" cy="923330"/>
          </a:xfrm>
          <a:prstGeom prst="rect">
            <a:avLst/>
          </a:prstGeom>
          <a:noFill/>
        </p:spPr>
        <p:txBody>
          <a:bodyPr wrap="none" rtlCol="0">
            <a:spAutoFit/>
          </a:bodyPr>
          <a:lstStyle/>
          <a:p>
            <a:r>
              <a:rPr lang="en-US" altLang="zh-CN" sz="5400" spc="300" dirty="0">
                <a:solidFill>
                  <a:schemeClr val="bg1"/>
                </a:solidFill>
                <a:latin typeface="黑体" panose="02010600030101010101" pitchFamily="2" charset="-122"/>
                <a:ea typeface="黑体" panose="02010600030101010101" pitchFamily="2" charset="-122"/>
              </a:rPr>
              <a:t>20</a:t>
            </a:r>
            <a:r>
              <a:rPr lang="en-US" altLang="zh-TW" sz="5400" spc="300" dirty="0">
                <a:solidFill>
                  <a:schemeClr val="bg1"/>
                </a:solidFill>
                <a:latin typeface="黑体" panose="02010600030101010101" pitchFamily="2" charset="-122"/>
                <a:ea typeface="黑体" panose="02010600030101010101" pitchFamily="2" charset="-122"/>
              </a:rPr>
              <a:t>21</a:t>
            </a:r>
            <a:endParaRPr lang="zh-CN" altLang="en-US" sz="5400" spc="300" dirty="0">
              <a:solidFill>
                <a:schemeClr val="bg1"/>
              </a:solidFill>
              <a:latin typeface="黑体" panose="02010600030101010101" pitchFamily="2" charset="-122"/>
              <a:ea typeface="黑体" panose="02010600030101010101" pitchFamily="2" charset="-122"/>
            </a:endParaRPr>
          </a:p>
        </p:txBody>
      </p:sp>
      <p:sp>
        <p:nvSpPr>
          <p:cNvPr id="3" name="TextBox 5"/>
          <p:cNvSpPr txBox="1"/>
          <p:nvPr/>
        </p:nvSpPr>
        <p:spPr>
          <a:xfrm>
            <a:off x="3762280" y="2655461"/>
            <a:ext cx="1005403" cy="584775"/>
          </a:xfrm>
          <a:prstGeom prst="rect">
            <a:avLst/>
          </a:prstGeom>
          <a:noFill/>
        </p:spPr>
        <p:txBody>
          <a:bodyPr wrap="none" rtlCol="0">
            <a:spAutoFit/>
          </a:bodyPr>
          <a:lstStyle/>
          <a:p>
            <a:r>
              <a:rPr lang="zh-TW" altLang="en-US" sz="3200" dirty="0">
                <a:solidFill>
                  <a:srgbClr val="00AEEF"/>
                </a:solidFill>
                <a:latin typeface="黑体" panose="02010600030101010101" pitchFamily="2" charset="-122"/>
                <a:ea typeface="黑体" panose="02010600030101010101" pitchFamily="2" charset="-122"/>
              </a:rPr>
              <a:t>冠軍</a:t>
            </a:r>
            <a:endParaRPr lang="zh-CN" altLang="en-US" sz="3200" dirty="0">
              <a:solidFill>
                <a:srgbClr val="00AEEF"/>
              </a:solidFill>
              <a:latin typeface="黑体" panose="02010600030101010101" pitchFamily="2" charset="-122"/>
              <a:ea typeface="黑体" panose="02010600030101010101" pitchFamily="2" charset="-122"/>
            </a:endParaRPr>
          </a:p>
        </p:txBody>
      </p:sp>
      <p:sp>
        <p:nvSpPr>
          <p:cNvPr id="4" name="TextBox 6"/>
          <p:cNvSpPr txBox="1"/>
          <p:nvPr/>
        </p:nvSpPr>
        <p:spPr>
          <a:xfrm>
            <a:off x="4428556" y="3163872"/>
            <a:ext cx="4019049" cy="292388"/>
          </a:xfrm>
          <a:prstGeom prst="rect">
            <a:avLst/>
          </a:prstGeom>
          <a:noFill/>
        </p:spPr>
        <p:txBody>
          <a:bodyPr wrap="none" rtlCol="0">
            <a:spAutoFit/>
          </a:bodyPr>
          <a:lstStyle/>
          <a:p>
            <a:r>
              <a:rPr lang="en-US" altLang="zh-CN" sz="1300" dirty="0">
                <a:solidFill>
                  <a:schemeClr val="bg1"/>
                </a:solidFill>
                <a:latin typeface="黑体" panose="02010600030101010101" pitchFamily="2" charset="-122"/>
                <a:ea typeface="黑体" panose="02010600030101010101" pitchFamily="2" charset="-122"/>
              </a:rPr>
              <a:t>Big data / Internet / e-commerce ppt templates</a:t>
            </a:r>
            <a:endParaRPr lang="zh-CN" altLang="en-US" sz="1300" dirty="0">
              <a:solidFill>
                <a:schemeClr val="bg1"/>
              </a:solidFill>
              <a:latin typeface="黑体" panose="02010600030101010101" pitchFamily="2" charset="-122"/>
              <a:ea typeface="黑体" panose="02010600030101010101" pitchFamily="2" charset="-122"/>
            </a:endParaRPr>
          </a:p>
        </p:txBody>
      </p:sp>
      <p:cxnSp>
        <p:nvCxnSpPr>
          <p:cNvPr id="5" name="直接连接符 4"/>
          <p:cNvCxnSpPr>
            <a:cxnSpLocks/>
          </p:cNvCxnSpPr>
          <p:nvPr/>
        </p:nvCxnSpPr>
        <p:spPr>
          <a:xfrm>
            <a:off x="7776822" y="3600246"/>
            <a:ext cx="54005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p:nvSpPr>
        <p:spPr>
          <a:xfrm>
            <a:off x="4284544" y="3672284"/>
            <a:ext cx="4134465" cy="338554"/>
          </a:xfrm>
          <a:prstGeom prst="rect">
            <a:avLst/>
          </a:prstGeom>
          <a:noFill/>
        </p:spPr>
        <p:txBody>
          <a:bodyPr wrap="none" rtlCol="0">
            <a:spAutoFit/>
          </a:bodyPr>
          <a:lstStyle/>
          <a:p>
            <a:pPr algn="r"/>
            <a:r>
              <a:rPr lang="en-US" altLang="zh-CN" sz="800" dirty="0">
                <a:solidFill>
                  <a:schemeClr val="bg1"/>
                </a:solidFill>
                <a:latin typeface="黑体" panose="02010600030101010101" pitchFamily="2" charset="-122"/>
                <a:ea typeface="黑体" panose="02010600030101010101" pitchFamily="2" charset="-122"/>
              </a:rPr>
              <a:t>A collection of data that can not be caught, managed, and processed by </a:t>
            </a:r>
            <a:r>
              <a:rPr lang="en-US" altLang="zh-CN" sz="800" dirty="0" err="1">
                <a:solidFill>
                  <a:schemeClr val="bg1"/>
                </a:solidFill>
                <a:latin typeface="黑体" panose="02010600030101010101" pitchFamily="2" charset="-122"/>
                <a:ea typeface="黑体" panose="02010600030101010101" pitchFamily="2" charset="-122"/>
              </a:rPr>
              <a:t>conven</a:t>
            </a:r>
            <a:endParaRPr lang="en-US" altLang="zh-CN" sz="800" dirty="0">
              <a:solidFill>
                <a:schemeClr val="bg1"/>
              </a:solidFill>
              <a:latin typeface="黑体" panose="02010600030101010101" pitchFamily="2" charset="-122"/>
              <a:ea typeface="黑体" panose="02010600030101010101" pitchFamily="2" charset="-122"/>
            </a:endParaRPr>
          </a:p>
          <a:p>
            <a:pPr algn="r"/>
            <a:r>
              <a:rPr lang="en-US" altLang="zh-CN" sz="800" dirty="0" err="1">
                <a:solidFill>
                  <a:schemeClr val="bg1"/>
                </a:solidFill>
                <a:latin typeface="黑体" panose="02010600030101010101" pitchFamily="2" charset="-122"/>
                <a:ea typeface="黑体" panose="02010600030101010101" pitchFamily="2" charset="-122"/>
              </a:rPr>
              <a:t>tional</a:t>
            </a:r>
            <a:r>
              <a:rPr lang="en-US" altLang="zh-CN" sz="800" dirty="0">
                <a:solidFill>
                  <a:schemeClr val="bg1"/>
                </a:solidFill>
                <a:latin typeface="黑体" panose="02010600030101010101" pitchFamily="2" charset="-122"/>
                <a:ea typeface="黑体" panose="02010600030101010101" pitchFamily="2" charset="-122"/>
              </a:rPr>
              <a:t> software tools within a given time scale.</a:t>
            </a:r>
            <a:endParaRPr lang="zh-CN" altLang="en-US" sz="800" dirty="0">
              <a:solidFill>
                <a:schemeClr val="bg1"/>
              </a:solidFill>
              <a:latin typeface="黑体" panose="02010600030101010101" pitchFamily="2" charset="-122"/>
              <a:ea typeface="黑体" panose="0201060003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par>
                          <p:cTn id="22" fill="hold">
                            <p:stCondLst>
                              <p:cond delay="3050"/>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3"/>
                                        </p:tgtEl>
                                      </p:cBhvr>
                                    </p:animEffect>
                                    <p:animScale>
                                      <p:cBhvr>
                                        <p:cTn id="25" dur="250" autoRev="1" fill="hold"/>
                                        <p:tgtEl>
                                          <p:spTgt spid="3"/>
                                        </p:tgtEl>
                                      </p:cBhvr>
                                      <p:by x="105000" y="105000"/>
                                    </p:animScale>
                                  </p:childTnLst>
                                </p:cTn>
                              </p:par>
                            </p:childTnLst>
                          </p:cTn>
                        </p:par>
                        <p:par>
                          <p:cTn id="26" fill="hold">
                            <p:stCondLst>
                              <p:cond delay="35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4"/>
                                        </p:tgtEl>
                                        <p:attrNameLst>
                                          <p:attrName>style.visibility</p:attrName>
                                        </p:attrNameLst>
                                      </p:cBhvr>
                                      <p:to>
                                        <p:strVal val="visible"/>
                                      </p:to>
                                    </p:set>
                                    <p:anim calcmode="lin" valueType="num">
                                      <p:cBhvr>
                                        <p:cTn id="29"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0" dur="400" fill="hold"/>
                                        <p:tgtEl>
                                          <p:spTgt spid="4"/>
                                        </p:tgtEl>
                                        <p:attrNameLst>
                                          <p:attrName>ppt_y</p:attrName>
                                        </p:attrNameLst>
                                      </p:cBhvr>
                                      <p:tavLst>
                                        <p:tav tm="0">
                                          <p:val>
                                            <p:strVal val="#ppt_y"/>
                                          </p:val>
                                        </p:tav>
                                        <p:tav tm="100000">
                                          <p:val>
                                            <p:strVal val="#ppt_y"/>
                                          </p:val>
                                        </p:tav>
                                      </p:tavLst>
                                    </p:anim>
                                    <p:anim calcmode="lin" valueType="num">
                                      <p:cBhvr>
                                        <p:cTn id="31"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2"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400" tmFilter="0,0; .5, 1; 1, 1"/>
                                        <p:tgtEl>
                                          <p:spTgt spid="4"/>
                                        </p:tgtEl>
                                      </p:cBhvr>
                                    </p:animEffect>
                                  </p:childTnLst>
                                </p:cTn>
                              </p:par>
                            </p:childTnLst>
                          </p:cTn>
                        </p:par>
                        <p:par>
                          <p:cTn id="34" fill="hold">
                            <p:stCondLst>
                              <p:cond delay="547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597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p:bldP spid="3" grpId="1"/>
      <p:bldP spid="4" grpId="0"/>
      <p:bldP spid="6" grpId="0"/>
    </p:bldLst>
  </p:timing>
  <p:extLst mod="1">
    <p:ext uri="{E180D4A7-C9FB-4DFB-919C-405C955672EB}">
      <p14:showEvtLst xmlns:p14="http://schemas.microsoft.com/office/powerpoint/2010/main">
        <p14:playEvt time="1" objId="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6"/>
          <p:cNvSpPr/>
          <p:nvPr/>
        </p:nvSpPr>
        <p:spPr bwMode="auto">
          <a:xfrm>
            <a:off x="4351267" y="1755243"/>
            <a:ext cx="576815" cy="913035"/>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4" name="Freeform 8"/>
          <p:cNvSpPr/>
          <p:nvPr/>
        </p:nvSpPr>
        <p:spPr bwMode="auto">
          <a:xfrm>
            <a:off x="3774452" y="1755243"/>
            <a:ext cx="576815" cy="913035"/>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5" name="Freeform 10"/>
          <p:cNvSpPr/>
          <p:nvPr/>
        </p:nvSpPr>
        <p:spPr bwMode="auto">
          <a:xfrm>
            <a:off x="4440422" y="2755817"/>
            <a:ext cx="927185" cy="566380"/>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6" name="Freeform 12"/>
          <p:cNvSpPr/>
          <p:nvPr/>
        </p:nvSpPr>
        <p:spPr bwMode="auto">
          <a:xfrm>
            <a:off x="4440422" y="2186812"/>
            <a:ext cx="927185" cy="5690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7" name="Freeform 14"/>
          <p:cNvSpPr/>
          <p:nvPr/>
        </p:nvSpPr>
        <p:spPr bwMode="auto">
          <a:xfrm>
            <a:off x="3774452" y="2841606"/>
            <a:ext cx="576815" cy="912159"/>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8" name="Freeform 16"/>
          <p:cNvSpPr/>
          <p:nvPr/>
        </p:nvSpPr>
        <p:spPr bwMode="auto">
          <a:xfrm>
            <a:off x="4351267" y="2841606"/>
            <a:ext cx="576815" cy="912159"/>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59" name="Freeform 20"/>
          <p:cNvSpPr/>
          <p:nvPr/>
        </p:nvSpPr>
        <p:spPr bwMode="auto">
          <a:xfrm>
            <a:off x="3334933" y="2755817"/>
            <a:ext cx="927185" cy="566380"/>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0" name="Freeform 22"/>
          <p:cNvSpPr/>
          <p:nvPr/>
        </p:nvSpPr>
        <p:spPr bwMode="auto">
          <a:xfrm>
            <a:off x="3809224" y="1833152"/>
            <a:ext cx="1153632" cy="913035"/>
          </a:xfrm>
          <a:custGeom>
            <a:avLst/>
            <a:gdLst>
              <a:gd name="T0" fmla="*/ 1294 w 1294"/>
              <a:gd name="T1" fmla="*/ 0 h 1043"/>
              <a:gd name="T2" fmla="*/ 1255 w 1294"/>
              <a:gd name="T3" fmla="*/ 20 h 1043"/>
              <a:gd name="T4" fmla="*/ 1255 w 1294"/>
              <a:gd name="T5" fmla="*/ 307 h 1043"/>
              <a:gd name="T6" fmla="*/ 608 w 1294"/>
              <a:gd name="T7" fmla="*/ 954 h 1043"/>
              <a:gd name="T8" fmla="*/ 0 w 1294"/>
              <a:gd name="T9" fmla="*/ 346 h 1043"/>
              <a:gd name="T10" fmla="*/ 0 w 1294"/>
              <a:gd name="T11" fmla="*/ 396 h 1043"/>
              <a:gd name="T12" fmla="*/ 647 w 1294"/>
              <a:gd name="T13" fmla="*/ 1043 h 1043"/>
              <a:gd name="T14" fmla="*/ 1294 w 1294"/>
              <a:gd name="T15" fmla="*/ 396 h 1043"/>
              <a:gd name="T16" fmla="*/ 1294 w 1294"/>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043">
                <a:moveTo>
                  <a:pt x="1294" y="0"/>
                </a:moveTo>
                <a:lnTo>
                  <a:pt x="1255" y="20"/>
                </a:lnTo>
                <a:lnTo>
                  <a:pt x="1255" y="307"/>
                </a:lnTo>
                <a:lnTo>
                  <a:pt x="608" y="954"/>
                </a:lnTo>
                <a:lnTo>
                  <a:pt x="0" y="346"/>
                </a:lnTo>
                <a:lnTo>
                  <a:pt x="0" y="396"/>
                </a:lnTo>
                <a:lnTo>
                  <a:pt x="647" y="1043"/>
                </a:lnTo>
                <a:lnTo>
                  <a:pt x="1294" y="396"/>
                </a:lnTo>
                <a:lnTo>
                  <a:pt x="1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1" name="Freeform 26"/>
          <p:cNvSpPr>
            <a:spLocks noEditPoints="1"/>
          </p:cNvSpPr>
          <p:nvPr/>
        </p:nvSpPr>
        <p:spPr bwMode="auto">
          <a:xfrm>
            <a:off x="3369700" y="2265598"/>
            <a:ext cx="2032674" cy="1134509"/>
          </a:xfrm>
          <a:custGeom>
            <a:avLst/>
            <a:gdLst>
              <a:gd name="T0" fmla="*/ 1265 w 2280"/>
              <a:gd name="T1" fmla="*/ 624 h 1296"/>
              <a:gd name="T2" fmla="*/ 1240 w 2280"/>
              <a:gd name="T3" fmla="*/ 649 h 1296"/>
              <a:gd name="T4" fmla="*/ 1887 w 2280"/>
              <a:gd name="T5" fmla="*/ 1296 h 1296"/>
              <a:gd name="T6" fmla="*/ 2280 w 2280"/>
              <a:gd name="T7" fmla="*/ 1296 h 1296"/>
              <a:gd name="T8" fmla="*/ 2241 w 2280"/>
              <a:gd name="T9" fmla="*/ 1207 h 1296"/>
              <a:gd name="T10" fmla="*/ 1848 w 2280"/>
              <a:gd name="T11" fmla="*/ 1207 h 1296"/>
              <a:gd name="T12" fmla="*/ 1265 w 2280"/>
              <a:gd name="T13" fmla="*/ 624 h 1296"/>
              <a:gd name="T14" fmla="*/ 975 w 2280"/>
              <a:gd name="T15" fmla="*/ 585 h 1296"/>
              <a:gd name="T16" fmla="*/ 354 w 2280"/>
              <a:gd name="T17" fmla="*/ 1207 h 1296"/>
              <a:gd name="T18" fmla="*/ 39 w 2280"/>
              <a:gd name="T19" fmla="*/ 1207 h 1296"/>
              <a:gd name="T20" fmla="*/ 0 w 2280"/>
              <a:gd name="T21" fmla="*/ 1296 h 1296"/>
              <a:gd name="T22" fmla="*/ 393 w 2280"/>
              <a:gd name="T23" fmla="*/ 1296 h 1296"/>
              <a:gd name="T24" fmla="*/ 1040 w 2280"/>
              <a:gd name="T25" fmla="*/ 649 h 1296"/>
              <a:gd name="T26" fmla="*/ 975 w 2280"/>
              <a:gd name="T27" fmla="*/ 585 h 1296"/>
              <a:gd name="T28" fmla="*/ 0 w 2280"/>
              <a:gd name="T29" fmla="*/ 0 h 1296"/>
              <a:gd name="T30" fmla="*/ 0 w 2280"/>
              <a:gd name="T31" fmla="*/ 0 h 1296"/>
              <a:gd name="T32" fmla="*/ 248 w 2280"/>
              <a:gd name="T33" fmla="*/ 560 h 1296"/>
              <a:gd name="T34" fmla="*/ 248 w 2280"/>
              <a:gd name="T35" fmla="*/ 560 h 1296"/>
              <a:gd name="T36" fmla="*/ 0 w 2280"/>
              <a:gd name="T37"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0" h="1296">
                <a:moveTo>
                  <a:pt x="1265" y="624"/>
                </a:moveTo>
                <a:lnTo>
                  <a:pt x="1240" y="649"/>
                </a:lnTo>
                <a:lnTo>
                  <a:pt x="1887" y="1296"/>
                </a:lnTo>
                <a:lnTo>
                  <a:pt x="2280" y="1296"/>
                </a:lnTo>
                <a:lnTo>
                  <a:pt x="2241" y="1207"/>
                </a:lnTo>
                <a:lnTo>
                  <a:pt x="1848" y="1207"/>
                </a:lnTo>
                <a:lnTo>
                  <a:pt x="1265" y="624"/>
                </a:lnTo>
                <a:moveTo>
                  <a:pt x="975" y="585"/>
                </a:moveTo>
                <a:lnTo>
                  <a:pt x="354" y="1207"/>
                </a:lnTo>
                <a:lnTo>
                  <a:pt x="39" y="1207"/>
                </a:lnTo>
                <a:lnTo>
                  <a:pt x="0" y="1296"/>
                </a:lnTo>
                <a:lnTo>
                  <a:pt x="393" y="1296"/>
                </a:lnTo>
                <a:lnTo>
                  <a:pt x="1040" y="649"/>
                </a:lnTo>
                <a:lnTo>
                  <a:pt x="975" y="585"/>
                </a:lnTo>
                <a:moveTo>
                  <a:pt x="0" y="0"/>
                </a:moveTo>
                <a:lnTo>
                  <a:pt x="0" y="0"/>
                </a:lnTo>
                <a:lnTo>
                  <a:pt x="248" y="560"/>
                </a:lnTo>
                <a:lnTo>
                  <a:pt x="248"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2" name="Freeform 27"/>
          <p:cNvSpPr/>
          <p:nvPr/>
        </p:nvSpPr>
        <p:spPr bwMode="auto">
          <a:xfrm>
            <a:off x="4497480" y="2811842"/>
            <a:ext cx="870127" cy="510354"/>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close/>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3" name="Freeform 28"/>
          <p:cNvSpPr/>
          <p:nvPr/>
        </p:nvSpPr>
        <p:spPr bwMode="auto">
          <a:xfrm>
            <a:off x="4497480" y="2811842"/>
            <a:ext cx="870127" cy="510354"/>
          </a:xfrm>
          <a:custGeom>
            <a:avLst/>
            <a:gdLst>
              <a:gd name="T0" fmla="*/ 0 w 976"/>
              <a:gd name="T1" fmla="*/ 0 h 583"/>
              <a:gd name="T2" fmla="*/ 0 w 976"/>
              <a:gd name="T3" fmla="*/ 0 h 583"/>
              <a:gd name="T4" fmla="*/ 583 w 976"/>
              <a:gd name="T5" fmla="*/ 583 h 583"/>
              <a:gd name="T6" fmla="*/ 976 w 976"/>
              <a:gd name="T7" fmla="*/ 583 h 583"/>
              <a:gd name="T8" fmla="*/ 583 w 976"/>
              <a:gd name="T9" fmla="*/ 583 h 583"/>
              <a:gd name="T10" fmla="*/ 0 w 976"/>
              <a:gd name="T11" fmla="*/ 0 h 583"/>
            </a:gdLst>
            <a:ahLst/>
            <a:cxnLst>
              <a:cxn ang="0">
                <a:pos x="T0" y="T1"/>
              </a:cxn>
              <a:cxn ang="0">
                <a:pos x="T2" y="T3"/>
              </a:cxn>
              <a:cxn ang="0">
                <a:pos x="T4" y="T5"/>
              </a:cxn>
              <a:cxn ang="0">
                <a:pos x="T6" y="T7"/>
              </a:cxn>
              <a:cxn ang="0">
                <a:pos x="T8" y="T9"/>
              </a:cxn>
              <a:cxn ang="0">
                <a:pos x="T10" y="T11"/>
              </a:cxn>
            </a:cxnLst>
            <a:rect l="0" t="0" r="r" b="b"/>
            <a:pathLst>
              <a:path w="976" h="583">
                <a:moveTo>
                  <a:pt x="0" y="0"/>
                </a:moveTo>
                <a:lnTo>
                  <a:pt x="0" y="0"/>
                </a:lnTo>
                <a:lnTo>
                  <a:pt x="583" y="583"/>
                </a:lnTo>
                <a:lnTo>
                  <a:pt x="976" y="583"/>
                </a:lnTo>
                <a:lnTo>
                  <a:pt x="583" y="5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sp>
        <p:nvSpPr>
          <p:cNvPr id="64" name="Freeform 31"/>
          <p:cNvSpPr/>
          <p:nvPr/>
        </p:nvSpPr>
        <p:spPr bwMode="auto">
          <a:xfrm>
            <a:off x="3404469" y="2777701"/>
            <a:ext cx="834466" cy="544494"/>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close/>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67374" tIns="33687" rIns="67374" bIns="33687" numCol="1" anchor="t" anchorCtr="0" compatLnSpc="1"/>
          <a:lstStyle/>
          <a:p>
            <a:endParaRPr lang="zh-CN" altLang="en-US" sz="2400"/>
          </a:p>
        </p:txBody>
      </p:sp>
      <p:grpSp>
        <p:nvGrpSpPr>
          <p:cNvPr id="65" name="Group 65"/>
          <p:cNvGrpSpPr/>
          <p:nvPr/>
        </p:nvGrpSpPr>
        <p:grpSpPr>
          <a:xfrm>
            <a:off x="3664793" y="819660"/>
            <a:ext cx="2540886" cy="920155"/>
            <a:chOff x="336640" y="2982432"/>
            <a:chExt cx="2581890" cy="939237"/>
          </a:xfrm>
        </p:grpSpPr>
        <p:sp>
          <p:nvSpPr>
            <p:cNvPr id="66" name="文本框 11"/>
            <p:cNvSpPr txBox="1"/>
            <p:nvPr/>
          </p:nvSpPr>
          <p:spPr>
            <a:xfrm>
              <a:off x="398742" y="2982432"/>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67" name="矩形 9"/>
            <p:cNvSpPr/>
            <p:nvPr/>
          </p:nvSpPr>
          <p:spPr>
            <a:xfrm>
              <a:off x="336640" y="3290209"/>
              <a:ext cx="2581890"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68" name="Group 73"/>
          <p:cNvGrpSpPr/>
          <p:nvPr/>
        </p:nvGrpSpPr>
        <p:grpSpPr>
          <a:xfrm>
            <a:off x="6001760" y="2340373"/>
            <a:ext cx="2668261" cy="955504"/>
            <a:chOff x="803868" y="2946350"/>
            <a:chExt cx="2711321" cy="975319"/>
          </a:xfrm>
        </p:grpSpPr>
        <p:sp>
          <p:nvSpPr>
            <p:cNvPr id="69" name="文本框 11"/>
            <p:cNvSpPr txBox="1"/>
            <p:nvPr/>
          </p:nvSpPr>
          <p:spPr>
            <a:xfrm>
              <a:off x="803869" y="2946350"/>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0" name="矩形 9"/>
            <p:cNvSpPr/>
            <p:nvPr/>
          </p:nvSpPr>
          <p:spPr>
            <a:xfrm>
              <a:off x="803868" y="3290209"/>
              <a:ext cx="2711321"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1" name="Group 77"/>
          <p:cNvGrpSpPr/>
          <p:nvPr/>
        </p:nvGrpSpPr>
        <p:grpSpPr>
          <a:xfrm>
            <a:off x="356139" y="2384322"/>
            <a:ext cx="2474059" cy="950442"/>
            <a:chOff x="580847" y="2982432"/>
            <a:chExt cx="2513985" cy="970152"/>
          </a:xfrm>
        </p:grpSpPr>
        <p:sp>
          <p:nvSpPr>
            <p:cNvPr id="72" name="文本框 11"/>
            <p:cNvSpPr txBox="1"/>
            <p:nvPr/>
          </p:nvSpPr>
          <p:spPr>
            <a:xfrm>
              <a:off x="1692801" y="2982432"/>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3" name="矩形 9"/>
            <p:cNvSpPr/>
            <p:nvPr/>
          </p:nvSpPr>
          <p:spPr>
            <a:xfrm>
              <a:off x="580847" y="3321124"/>
              <a:ext cx="2513985"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4" name="Group 81"/>
          <p:cNvGrpSpPr/>
          <p:nvPr/>
        </p:nvGrpSpPr>
        <p:grpSpPr>
          <a:xfrm>
            <a:off x="3727582" y="3794908"/>
            <a:ext cx="2540886" cy="920155"/>
            <a:chOff x="336640" y="2982432"/>
            <a:chExt cx="2581890" cy="939237"/>
          </a:xfrm>
        </p:grpSpPr>
        <p:sp>
          <p:nvSpPr>
            <p:cNvPr id="75" name="文本框 11"/>
            <p:cNvSpPr txBox="1"/>
            <p:nvPr/>
          </p:nvSpPr>
          <p:spPr>
            <a:xfrm>
              <a:off x="398742" y="2982432"/>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6" name="矩形 9"/>
            <p:cNvSpPr/>
            <p:nvPr/>
          </p:nvSpPr>
          <p:spPr>
            <a:xfrm>
              <a:off x="336640" y="3290209"/>
              <a:ext cx="2581890"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7" name="Group 89"/>
          <p:cNvGrpSpPr/>
          <p:nvPr/>
        </p:nvGrpSpPr>
        <p:grpSpPr>
          <a:xfrm>
            <a:off x="3774455" y="1755243"/>
            <a:ext cx="1153630" cy="913035"/>
            <a:chOff x="3834171" y="1790972"/>
            <a:chExt cx="1172247" cy="931969"/>
          </a:xfrm>
        </p:grpSpPr>
        <p:sp>
          <p:nvSpPr>
            <p:cNvPr id="78" name="Freeform 5"/>
            <p:cNvSpPr/>
            <p:nvPr/>
          </p:nvSpPr>
          <p:spPr bwMode="auto">
            <a:xfrm>
              <a:off x="4420294" y="1790972"/>
              <a:ext cx="586124" cy="931969"/>
            </a:xfrm>
            <a:custGeom>
              <a:avLst/>
              <a:gdLst>
                <a:gd name="T0" fmla="*/ 647 w 647"/>
                <a:gd name="T1" fmla="*/ 0 h 1043"/>
                <a:gd name="T2" fmla="*/ 0 w 647"/>
                <a:gd name="T3" fmla="*/ 290 h 1043"/>
                <a:gd name="T4" fmla="*/ 0 w 647"/>
                <a:gd name="T5" fmla="*/ 1043 h 1043"/>
                <a:gd name="T6" fmla="*/ 647 w 647"/>
                <a:gd name="T7" fmla="*/ 396 h 1043"/>
                <a:gd name="T8" fmla="*/ 647 w 647"/>
                <a:gd name="T9" fmla="*/ 0 h 1043"/>
              </a:gdLst>
              <a:ahLst/>
              <a:cxnLst>
                <a:cxn ang="0">
                  <a:pos x="T0" y="T1"/>
                </a:cxn>
                <a:cxn ang="0">
                  <a:pos x="T2" y="T3"/>
                </a:cxn>
                <a:cxn ang="0">
                  <a:pos x="T4" y="T5"/>
                </a:cxn>
                <a:cxn ang="0">
                  <a:pos x="T6" y="T7"/>
                </a:cxn>
                <a:cxn ang="0">
                  <a:pos x="T8" y="T9"/>
                </a:cxn>
              </a:cxnLst>
              <a:rect l="0" t="0" r="r" b="b"/>
              <a:pathLst>
                <a:path w="647" h="1043">
                  <a:moveTo>
                    <a:pt x="647" y="0"/>
                  </a:moveTo>
                  <a:lnTo>
                    <a:pt x="0" y="290"/>
                  </a:lnTo>
                  <a:lnTo>
                    <a:pt x="0" y="1043"/>
                  </a:lnTo>
                  <a:lnTo>
                    <a:pt x="647" y="396"/>
                  </a:lnTo>
                  <a:lnTo>
                    <a:pt x="647" y="0"/>
                  </a:lnTo>
                  <a:close/>
                </a:path>
              </a:pathLst>
            </a:custGeom>
            <a:solidFill>
              <a:srgbClr val="00AEEF">
                <a:alpha val="80000"/>
              </a:srgbClr>
            </a:solidFill>
            <a:ln>
              <a:noFill/>
            </a:ln>
          </p:spPr>
          <p:txBody>
            <a:bodyPr vert="horz" wrap="square" lIns="91416" tIns="45708" rIns="91416" bIns="45708" numCol="1" anchor="t" anchorCtr="0" compatLnSpc="1"/>
            <a:lstStyle/>
            <a:p>
              <a:endParaRPr lang="zh-CN" altLang="en-US" sz="2400"/>
            </a:p>
          </p:txBody>
        </p:sp>
        <p:sp>
          <p:nvSpPr>
            <p:cNvPr id="79" name="Freeform 7"/>
            <p:cNvSpPr/>
            <p:nvPr/>
          </p:nvSpPr>
          <p:spPr bwMode="auto">
            <a:xfrm>
              <a:off x="3834171" y="1790972"/>
              <a:ext cx="586124" cy="931969"/>
            </a:xfrm>
            <a:custGeom>
              <a:avLst/>
              <a:gdLst>
                <a:gd name="T0" fmla="*/ 0 w 647"/>
                <a:gd name="T1" fmla="*/ 0 h 1043"/>
                <a:gd name="T2" fmla="*/ 647 w 647"/>
                <a:gd name="T3" fmla="*/ 290 h 1043"/>
                <a:gd name="T4" fmla="*/ 647 w 647"/>
                <a:gd name="T5" fmla="*/ 1043 h 1043"/>
                <a:gd name="T6" fmla="*/ 0 w 647"/>
                <a:gd name="T7" fmla="*/ 396 h 1043"/>
                <a:gd name="T8" fmla="*/ 0 w 647"/>
                <a:gd name="T9" fmla="*/ 0 h 1043"/>
              </a:gdLst>
              <a:ahLst/>
              <a:cxnLst>
                <a:cxn ang="0">
                  <a:pos x="T0" y="T1"/>
                </a:cxn>
                <a:cxn ang="0">
                  <a:pos x="T2" y="T3"/>
                </a:cxn>
                <a:cxn ang="0">
                  <a:pos x="T4" y="T5"/>
                </a:cxn>
                <a:cxn ang="0">
                  <a:pos x="T6" y="T7"/>
                </a:cxn>
                <a:cxn ang="0">
                  <a:pos x="T8" y="T9"/>
                </a:cxn>
              </a:cxnLst>
              <a:rect l="0" t="0" r="r" b="b"/>
              <a:pathLst>
                <a:path w="647" h="1043">
                  <a:moveTo>
                    <a:pt x="0" y="0"/>
                  </a:moveTo>
                  <a:lnTo>
                    <a:pt x="647" y="290"/>
                  </a:lnTo>
                  <a:lnTo>
                    <a:pt x="647" y="1043"/>
                  </a:lnTo>
                  <a:lnTo>
                    <a:pt x="0" y="396"/>
                  </a:lnTo>
                  <a:lnTo>
                    <a:pt x="0" y="0"/>
                  </a:lnTo>
                  <a:close/>
                </a:path>
              </a:pathLst>
            </a:custGeom>
            <a:solidFill>
              <a:srgbClr val="0070C0"/>
            </a:solidFill>
            <a:ln>
              <a:noFill/>
            </a:ln>
          </p:spPr>
          <p:txBody>
            <a:bodyPr vert="horz" wrap="square" lIns="91416" tIns="45708" rIns="91416" bIns="45708" numCol="1" anchor="t" anchorCtr="0" compatLnSpc="1"/>
            <a:lstStyle/>
            <a:p>
              <a:endParaRPr lang="zh-CN" altLang="en-US" sz="2400"/>
            </a:p>
          </p:txBody>
        </p:sp>
        <p:sp>
          <p:nvSpPr>
            <p:cNvPr id="80" name="Freeform 34"/>
            <p:cNvSpPr>
              <a:spLocks noEditPoints="1"/>
            </p:cNvSpPr>
            <p:nvPr/>
          </p:nvSpPr>
          <p:spPr bwMode="auto">
            <a:xfrm>
              <a:off x="4033471" y="2057249"/>
              <a:ext cx="313445" cy="281467"/>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81" name="TextBox 80"/>
            <p:cNvSpPr txBox="1"/>
            <p:nvPr/>
          </p:nvSpPr>
          <p:spPr>
            <a:xfrm>
              <a:off x="4505771" y="2053960"/>
              <a:ext cx="379853"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01</a:t>
              </a:r>
            </a:p>
          </p:txBody>
        </p:sp>
      </p:grpSp>
      <p:grpSp>
        <p:nvGrpSpPr>
          <p:cNvPr id="82" name="Group 93"/>
          <p:cNvGrpSpPr/>
          <p:nvPr/>
        </p:nvGrpSpPr>
        <p:grpSpPr>
          <a:xfrm>
            <a:off x="3344305" y="2183472"/>
            <a:ext cx="933832" cy="1135385"/>
            <a:chOff x="3397082" y="2228084"/>
            <a:chExt cx="948902" cy="1158930"/>
          </a:xfrm>
        </p:grpSpPr>
        <p:sp>
          <p:nvSpPr>
            <p:cNvPr id="83" name="Freeform 19"/>
            <p:cNvSpPr/>
            <p:nvPr/>
          </p:nvSpPr>
          <p:spPr bwMode="auto">
            <a:xfrm>
              <a:off x="3397082" y="2802771"/>
              <a:ext cx="942147" cy="578125"/>
            </a:xfrm>
            <a:custGeom>
              <a:avLst/>
              <a:gdLst>
                <a:gd name="T0" fmla="*/ 0 w 1040"/>
                <a:gd name="T1" fmla="*/ 647 h 647"/>
                <a:gd name="T2" fmla="*/ 287 w 1040"/>
                <a:gd name="T3" fmla="*/ 0 h 647"/>
                <a:gd name="T4" fmla="*/ 1040 w 1040"/>
                <a:gd name="T5" fmla="*/ 0 h 647"/>
                <a:gd name="T6" fmla="*/ 393 w 1040"/>
                <a:gd name="T7" fmla="*/ 647 h 647"/>
                <a:gd name="T8" fmla="*/ 0 w 1040"/>
                <a:gd name="T9" fmla="*/ 647 h 647"/>
              </a:gdLst>
              <a:ahLst/>
              <a:cxnLst>
                <a:cxn ang="0">
                  <a:pos x="T0" y="T1"/>
                </a:cxn>
                <a:cxn ang="0">
                  <a:pos x="T2" y="T3"/>
                </a:cxn>
                <a:cxn ang="0">
                  <a:pos x="T4" y="T5"/>
                </a:cxn>
                <a:cxn ang="0">
                  <a:pos x="T6" y="T7"/>
                </a:cxn>
                <a:cxn ang="0">
                  <a:pos x="T8" y="T9"/>
                </a:cxn>
              </a:cxnLst>
              <a:rect l="0" t="0" r="r" b="b"/>
              <a:pathLst>
                <a:path w="1040" h="647">
                  <a:moveTo>
                    <a:pt x="0" y="647"/>
                  </a:moveTo>
                  <a:lnTo>
                    <a:pt x="287" y="0"/>
                  </a:lnTo>
                  <a:lnTo>
                    <a:pt x="1040" y="0"/>
                  </a:lnTo>
                  <a:lnTo>
                    <a:pt x="393" y="647"/>
                  </a:lnTo>
                  <a:lnTo>
                    <a:pt x="0" y="647"/>
                  </a:lnTo>
                  <a:close/>
                </a:path>
              </a:pathLst>
            </a:custGeom>
            <a:solidFill>
              <a:srgbClr val="00AEEF">
                <a:alpha val="80000"/>
              </a:srgbClr>
            </a:solidFill>
            <a:ln>
              <a:noFill/>
            </a:ln>
          </p:spPr>
          <p:txBody>
            <a:bodyPr vert="horz" wrap="square" lIns="91416" tIns="45708" rIns="91416" bIns="45708" numCol="1" anchor="t" anchorCtr="0" compatLnSpc="1"/>
            <a:lstStyle/>
            <a:p>
              <a:endParaRPr lang="zh-CN" altLang="en-US" sz="2400"/>
            </a:p>
          </p:txBody>
        </p:sp>
        <p:grpSp>
          <p:nvGrpSpPr>
            <p:cNvPr id="84" name="Group 90"/>
            <p:cNvGrpSpPr/>
            <p:nvPr/>
          </p:nvGrpSpPr>
          <p:grpSpPr>
            <a:xfrm>
              <a:off x="3403837" y="2228084"/>
              <a:ext cx="942147" cy="1158930"/>
              <a:chOff x="3387557" y="2231490"/>
              <a:chExt cx="942147" cy="1158930"/>
            </a:xfrm>
          </p:grpSpPr>
          <p:sp>
            <p:nvSpPr>
              <p:cNvPr id="85" name="Freeform 18"/>
              <p:cNvSpPr/>
              <p:nvPr/>
            </p:nvSpPr>
            <p:spPr bwMode="auto">
              <a:xfrm>
                <a:off x="3387557" y="2231490"/>
                <a:ext cx="942147" cy="580805"/>
              </a:xfrm>
              <a:custGeom>
                <a:avLst/>
                <a:gdLst>
                  <a:gd name="T0" fmla="*/ 0 w 1040"/>
                  <a:gd name="T1" fmla="*/ 0 h 650"/>
                  <a:gd name="T2" fmla="*/ 287 w 1040"/>
                  <a:gd name="T3" fmla="*/ 650 h 650"/>
                  <a:gd name="T4" fmla="*/ 1040 w 1040"/>
                  <a:gd name="T5" fmla="*/ 650 h 650"/>
                  <a:gd name="T6" fmla="*/ 393 w 1040"/>
                  <a:gd name="T7" fmla="*/ 0 h 650"/>
                  <a:gd name="T8" fmla="*/ 0 w 1040"/>
                  <a:gd name="T9" fmla="*/ 0 h 650"/>
                </a:gdLst>
                <a:ahLst/>
                <a:cxnLst>
                  <a:cxn ang="0">
                    <a:pos x="T0" y="T1"/>
                  </a:cxn>
                  <a:cxn ang="0">
                    <a:pos x="T2" y="T3"/>
                  </a:cxn>
                  <a:cxn ang="0">
                    <a:pos x="T4" y="T5"/>
                  </a:cxn>
                  <a:cxn ang="0">
                    <a:pos x="T6" y="T7"/>
                  </a:cxn>
                  <a:cxn ang="0">
                    <a:pos x="T8" y="T9"/>
                  </a:cxn>
                </a:cxnLst>
                <a:rect l="0" t="0" r="r" b="b"/>
                <a:pathLst>
                  <a:path w="1040" h="650">
                    <a:moveTo>
                      <a:pt x="0" y="0"/>
                    </a:moveTo>
                    <a:lnTo>
                      <a:pt x="287" y="650"/>
                    </a:lnTo>
                    <a:lnTo>
                      <a:pt x="1040" y="650"/>
                    </a:lnTo>
                    <a:lnTo>
                      <a:pt x="393" y="0"/>
                    </a:lnTo>
                    <a:lnTo>
                      <a:pt x="0" y="0"/>
                    </a:lnTo>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86" name="Freeform 32"/>
              <p:cNvSpPr/>
              <p:nvPr/>
            </p:nvSpPr>
            <p:spPr bwMode="auto">
              <a:xfrm>
                <a:off x="3458218" y="2834634"/>
                <a:ext cx="847932" cy="555786"/>
              </a:xfrm>
              <a:custGeom>
                <a:avLst/>
                <a:gdLst>
                  <a:gd name="T0" fmla="*/ 936 w 936"/>
                  <a:gd name="T1" fmla="*/ 0 h 622"/>
                  <a:gd name="T2" fmla="*/ 315 w 936"/>
                  <a:gd name="T3" fmla="*/ 622 h 622"/>
                  <a:gd name="T4" fmla="*/ 0 w 936"/>
                  <a:gd name="T5" fmla="*/ 622 h 622"/>
                  <a:gd name="T6" fmla="*/ 315 w 936"/>
                  <a:gd name="T7" fmla="*/ 622 h 622"/>
                  <a:gd name="T8" fmla="*/ 936 w 936"/>
                  <a:gd name="T9" fmla="*/ 0 h 622"/>
                  <a:gd name="T10" fmla="*/ 936 w 936"/>
                  <a:gd name="T11" fmla="*/ 0 h 622"/>
                </a:gdLst>
                <a:ahLst/>
                <a:cxnLst>
                  <a:cxn ang="0">
                    <a:pos x="T0" y="T1"/>
                  </a:cxn>
                  <a:cxn ang="0">
                    <a:pos x="T2" y="T3"/>
                  </a:cxn>
                  <a:cxn ang="0">
                    <a:pos x="T4" y="T5"/>
                  </a:cxn>
                  <a:cxn ang="0">
                    <a:pos x="T6" y="T7"/>
                  </a:cxn>
                  <a:cxn ang="0">
                    <a:pos x="T8" y="T9"/>
                  </a:cxn>
                  <a:cxn ang="0">
                    <a:pos x="T10" y="T11"/>
                  </a:cxn>
                </a:cxnLst>
                <a:rect l="0" t="0" r="r" b="b"/>
                <a:pathLst>
                  <a:path w="936" h="622">
                    <a:moveTo>
                      <a:pt x="936" y="0"/>
                    </a:moveTo>
                    <a:lnTo>
                      <a:pt x="315" y="622"/>
                    </a:lnTo>
                    <a:lnTo>
                      <a:pt x="0" y="622"/>
                    </a:lnTo>
                    <a:lnTo>
                      <a:pt x="315" y="622"/>
                    </a:lnTo>
                    <a:lnTo>
                      <a:pt x="936" y="0"/>
                    </a:lnTo>
                    <a:lnTo>
                      <a:pt x="9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87" name="Freeform 33"/>
              <p:cNvSpPr>
                <a:spLocks noEditPoints="1"/>
              </p:cNvSpPr>
              <p:nvPr/>
            </p:nvSpPr>
            <p:spPr bwMode="auto">
              <a:xfrm>
                <a:off x="3722743" y="2463811"/>
                <a:ext cx="265432" cy="296658"/>
              </a:xfrm>
              <a:custGeom>
                <a:avLst/>
                <a:gdLst>
                  <a:gd name="T0" fmla="*/ 54 w 105"/>
                  <a:gd name="T1" fmla="*/ 33 h 119"/>
                  <a:gd name="T2" fmla="*/ 51 w 105"/>
                  <a:gd name="T3" fmla="*/ 33 h 119"/>
                  <a:gd name="T4" fmla="*/ 51 w 105"/>
                  <a:gd name="T5" fmla="*/ 66 h 119"/>
                  <a:gd name="T6" fmla="*/ 49 w 105"/>
                  <a:gd name="T7" fmla="*/ 69 h 119"/>
                  <a:gd name="T8" fmla="*/ 50 w 105"/>
                  <a:gd name="T9" fmla="*/ 71 h 119"/>
                  <a:gd name="T10" fmla="*/ 51 w 105"/>
                  <a:gd name="T11" fmla="*/ 70 h 119"/>
                  <a:gd name="T12" fmla="*/ 51 w 105"/>
                  <a:gd name="T13" fmla="*/ 73 h 119"/>
                  <a:gd name="T14" fmla="*/ 54 w 105"/>
                  <a:gd name="T15" fmla="*/ 73 h 119"/>
                  <a:gd name="T16" fmla="*/ 54 w 105"/>
                  <a:gd name="T17" fmla="*/ 67 h 119"/>
                  <a:gd name="T18" fmla="*/ 72 w 105"/>
                  <a:gd name="T19" fmla="*/ 49 h 119"/>
                  <a:gd name="T20" fmla="*/ 71 w 105"/>
                  <a:gd name="T21" fmla="*/ 47 h 119"/>
                  <a:gd name="T22" fmla="*/ 54 w 105"/>
                  <a:gd name="T23" fmla="*/ 64 h 119"/>
                  <a:gd name="T24" fmla="*/ 54 w 105"/>
                  <a:gd name="T25" fmla="*/ 33 h 119"/>
                  <a:gd name="T26" fmla="*/ 51 w 105"/>
                  <a:gd name="T27" fmla="*/ 31 h 119"/>
                  <a:gd name="T28" fmla="*/ 54 w 105"/>
                  <a:gd name="T29" fmla="*/ 31 h 119"/>
                  <a:gd name="T30" fmla="*/ 54 w 105"/>
                  <a:gd name="T31" fmla="*/ 21 h 119"/>
                  <a:gd name="T32" fmla="*/ 84 w 105"/>
                  <a:gd name="T33" fmla="*/ 34 h 119"/>
                  <a:gd name="T34" fmla="*/ 77 w 105"/>
                  <a:gd name="T35" fmla="*/ 40 h 119"/>
                  <a:gd name="T36" fmla="*/ 79 w 105"/>
                  <a:gd name="T37" fmla="*/ 42 h 119"/>
                  <a:gd name="T38" fmla="*/ 86 w 105"/>
                  <a:gd name="T39" fmla="*/ 35 h 119"/>
                  <a:gd name="T40" fmla="*/ 98 w 105"/>
                  <a:gd name="T41" fmla="*/ 65 h 119"/>
                  <a:gd name="T42" fmla="*/ 89 w 105"/>
                  <a:gd name="T43" fmla="*/ 65 h 119"/>
                  <a:gd name="T44" fmla="*/ 89 w 105"/>
                  <a:gd name="T45" fmla="*/ 68 h 119"/>
                  <a:gd name="T46" fmla="*/ 98 w 105"/>
                  <a:gd name="T47" fmla="*/ 68 h 119"/>
                  <a:gd name="T48" fmla="*/ 86 w 105"/>
                  <a:gd name="T49" fmla="*/ 98 h 119"/>
                  <a:gd name="T50" fmla="*/ 79 w 105"/>
                  <a:gd name="T51" fmla="*/ 91 h 119"/>
                  <a:gd name="T52" fmla="*/ 77 w 105"/>
                  <a:gd name="T53" fmla="*/ 93 h 119"/>
                  <a:gd name="T54" fmla="*/ 84 w 105"/>
                  <a:gd name="T55" fmla="*/ 100 h 119"/>
                  <a:gd name="T56" fmla="*/ 54 w 105"/>
                  <a:gd name="T57" fmla="*/ 112 h 119"/>
                  <a:gd name="T58" fmla="*/ 54 w 105"/>
                  <a:gd name="T59" fmla="*/ 103 h 119"/>
                  <a:gd name="T60" fmla="*/ 51 w 105"/>
                  <a:gd name="T61" fmla="*/ 103 h 119"/>
                  <a:gd name="T62" fmla="*/ 51 w 105"/>
                  <a:gd name="T63" fmla="*/ 112 h 119"/>
                  <a:gd name="T64" fmla="*/ 21 w 105"/>
                  <a:gd name="T65" fmla="*/ 100 h 119"/>
                  <a:gd name="T66" fmla="*/ 28 w 105"/>
                  <a:gd name="T67" fmla="*/ 93 h 119"/>
                  <a:gd name="T68" fmla="*/ 26 w 105"/>
                  <a:gd name="T69" fmla="*/ 91 h 119"/>
                  <a:gd name="T70" fmla="*/ 20 w 105"/>
                  <a:gd name="T71" fmla="*/ 98 h 119"/>
                  <a:gd name="T72" fmla="*/ 7 w 105"/>
                  <a:gd name="T73" fmla="*/ 68 h 119"/>
                  <a:gd name="T74" fmla="*/ 17 w 105"/>
                  <a:gd name="T75" fmla="*/ 68 h 119"/>
                  <a:gd name="T76" fmla="*/ 17 w 105"/>
                  <a:gd name="T77" fmla="*/ 65 h 119"/>
                  <a:gd name="T78" fmla="*/ 7 w 105"/>
                  <a:gd name="T79" fmla="*/ 65 h 119"/>
                  <a:gd name="T80" fmla="*/ 20 w 105"/>
                  <a:gd name="T81" fmla="*/ 35 h 119"/>
                  <a:gd name="T82" fmla="*/ 26 w 105"/>
                  <a:gd name="T83" fmla="*/ 42 h 119"/>
                  <a:gd name="T84" fmla="*/ 28 w 105"/>
                  <a:gd name="T85" fmla="*/ 40 h 119"/>
                  <a:gd name="T86" fmla="*/ 21 w 105"/>
                  <a:gd name="T87" fmla="*/ 34 h 119"/>
                  <a:gd name="T88" fmla="*/ 51 w 105"/>
                  <a:gd name="T89" fmla="*/ 21 h 119"/>
                  <a:gd name="T90" fmla="*/ 51 w 105"/>
                  <a:gd name="T91" fmla="*/ 31 h 119"/>
                  <a:gd name="T92" fmla="*/ 65 w 105"/>
                  <a:gd name="T93" fmla="*/ 0 h 119"/>
                  <a:gd name="T94" fmla="*/ 40 w 105"/>
                  <a:gd name="T95" fmla="*/ 0 h 119"/>
                  <a:gd name="T96" fmla="*/ 40 w 105"/>
                  <a:gd name="T97" fmla="*/ 10 h 119"/>
                  <a:gd name="T98" fmla="*/ 50 w 105"/>
                  <a:gd name="T99" fmla="*/ 10 h 119"/>
                  <a:gd name="T100" fmla="*/ 50 w 105"/>
                  <a:gd name="T101" fmla="*/ 14 h 119"/>
                  <a:gd name="T102" fmla="*/ 0 w 105"/>
                  <a:gd name="T103" fmla="*/ 67 h 119"/>
                  <a:gd name="T104" fmla="*/ 53 w 105"/>
                  <a:gd name="T105" fmla="*/ 119 h 119"/>
                  <a:gd name="T106" fmla="*/ 105 w 105"/>
                  <a:gd name="T107" fmla="*/ 67 h 119"/>
                  <a:gd name="T108" fmla="*/ 56 w 105"/>
                  <a:gd name="T109" fmla="*/ 14 h 119"/>
                  <a:gd name="T110" fmla="*/ 56 w 105"/>
                  <a:gd name="T111" fmla="*/ 10 h 119"/>
                  <a:gd name="T112" fmla="*/ 65 w 105"/>
                  <a:gd name="T113" fmla="*/ 10 h 119"/>
                  <a:gd name="T114" fmla="*/ 65 w 105"/>
                  <a:gd name="T11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119">
                    <a:moveTo>
                      <a:pt x="54" y="33"/>
                    </a:moveTo>
                    <a:cubicBezTo>
                      <a:pt x="51" y="33"/>
                      <a:pt x="51" y="33"/>
                      <a:pt x="51" y="33"/>
                    </a:cubicBezTo>
                    <a:cubicBezTo>
                      <a:pt x="51" y="66"/>
                      <a:pt x="51" y="66"/>
                      <a:pt x="51" y="66"/>
                    </a:cubicBezTo>
                    <a:cubicBezTo>
                      <a:pt x="49" y="69"/>
                      <a:pt x="49" y="69"/>
                      <a:pt x="49" y="69"/>
                    </a:cubicBezTo>
                    <a:cubicBezTo>
                      <a:pt x="50" y="71"/>
                      <a:pt x="50" y="71"/>
                      <a:pt x="50" y="71"/>
                    </a:cubicBezTo>
                    <a:cubicBezTo>
                      <a:pt x="51" y="70"/>
                      <a:pt x="51" y="70"/>
                      <a:pt x="51" y="70"/>
                    </a:cubicBezTo>
                    <a:cubicBezTo>
                      <a:pt x="51" y="73"/>
                      <a:pt x="51" y="73"/>
                      <a:pt x="51" y="73"/>
                    </a:cubicBezTo>
                    <a:cubicBezTo>
                      <a:pt x="54" y="73"/>
                      <a:pt x="54" y="73"/>
                      <a:pt x="54" y="73"/>
                    </a:cubicBezTo>
                    <a:cubicBezTo>
                      <a:pt x="54" y="67"/>
                      <a:pt x="54" y="67"/>
                      <a:pt x="54" y="67"/>
                    </a:cubicBezTo>
                    <a:cubicBezTo>
                      <a:pt x="72" y="49"/>
                      <a:pt x="72" y="49"/>
                      <a:pt x="72" y="49"/>
                    </a:cubicBezTo>
                    <a:cubicBezTo>
                      <a:pt x="71" y="47"/>
                      <a:pt x="71" y="47"/>
                      <a:pt x="71" y="47"/>
                    </a:cubicBezTo>
                    <a:cubicBezTo>
                      <a:pt x="54" y="64"/>
                      <a:pt x="54" y="64"/>
                      <a:pt x="54" y="64"/>
                    </a:cubicBezTo>
                    <a:cubicBezTo>
                      <a:pt x="54" y="33"/>
                      <a:pt x="54" y="33"/>
                      <a:pt x="54" y="33"/>
                    </a:cubicBezTo>
                    <a:moveTo>
                      <a:pt x="51" y="31"/>
                    </a:moveTo>
                    <a:cubicBezTo>
                      <a:pt x="54" y="31"/>
                      <a:pt x="54" y="31"/>
                      <a:pt x="54" y="31"/>
                    </a:cubicBezTo>
                    <a:cubicBezTo>
                      <a:pt x="54" y="21"/>
                      <a:pt x="54" y="21"/>
                      <a:pt x="54" y="21"/>
                    </a:cubicBezTo>
                    <a:cubicBezTo>
                      <a:pt x="66" y="21"/>
                      <a:pt x="76" y="26"/>
                      <a:pt x="84" y="34"/>
                    </a:cubicBezTo>
                    <a:cubicBezTo>
                      <a:pt x="77" y="40"/>
                      <a:pt x="77" y="40"/>
                      <a:pt x="77" y="40"/>
                    </a:cubicBezTo>
                    <a:cubicBezTo>
                      <a:pt x="79" y="42"/>
                      <a:pt x="79" y="42"/>
                      <a:pt x="79" y="42"/>
                    </a:cubicBezTo>
                    <a:cubicBezTo>
                      <a:pt x="86" y="35"/>
                      <a:pt x="86" y="35"/>
                      <a:pt x="86" y="35"/>
                    </a:cubicBezTo>
                    <a:cubicBezTo>
                      <a:pt x="93" y="43"/>
                      <a:pt x="98" y="54"/>
                      <a:pt x="98" y="65"/>
                    </a:cubicBezTo>
                    <a:cubicBezTo>
                      <a:pt x="89" y="65"/>
                      <a:pt x="89" y="65"/>
                      <a:pt x="89" y="65"/>
                    </a:cubicBezTo>
                    <a:cubicBezTo>
                      <a:pt x="89" y="68"/>
                      <a:pt x="89" y="68"/>
                      <a:pt x="89" y="68"/>
                    </a:cubicBezTo>
                    <a:cubicBezTo>
                      <a:pt x="98" y="68"/>
                      <a:pt x="98" y="68"/>
                      <a:pt x="98" y="68"/>
                    </a:cubicBezTo>
                    <a:cubicBezTo>
                      <a:pt x="98" y="79"/>
                      <a:pt x="93" y="90"/>
                      <a:pt x="86" y="98"/>
                    </a:cubicBezTo>
                    <a:cubicBezTo>
                      <a:pt x="79" y="91"/>
                      <a:pt x="79" y="91"/>
                      <a:pt x="79" y="91"/>
                    </a:cubicBezTo>
                    <a:cubicBezTo>
                      <a:pt x="77" y="93"/>
                      <a:pt x="77" y="93"/>
                      <a:pt x="77" y="93"/>
                    </a:cubicBezTo>
                    <a:cubicBezTo>
                      <a:pt x="84" y="100"/>
                      <a:pt x="84" y="100"/>
                      <a:pt x="84" y="100"/>
                    </a:cubicBezTo>
                    <a:cubicBezTo>
                      <a:pt x="76" y="107"/>
                      <a:pt x="66" y="112"/>
                      <a:pt x="54" y="112"/>
                    </a:cubicBezTo>
                    <a:cubicBezTo>
                      <a:pt x="54" y="103"/>
                      <a:pt x="54" y="103"/>
                      <a:pt x="54" y="103"/>
                    </a:cubicBezTo>
                    <a:cubicBezTo>
                      <a:pt x="51" y="103"/>
                      <a:pt x="51" y="103"/>
                      <a:pt x="51" y="103"/>
                    </a:cubicBezTo>
                    <a:cubicBezTo>
                      <a:pt x="51" y="112"/>
                      <a:pt x="51" y="112"/>
                      <a:pt x="51" y="112"/>
                    </a:cubicBezTo>
                    <a:cubicBezTo>
                      <a:pt x="40" y="112"/>
                      <a:pt x="29" y="107"/>
                      <a:pt x="21" y="100"/>
                    </a:cubicBezTo>
                    <a:cubicBezTo>
                      <a:pt x="28" y="93"/>
                      <a:pt x="28" y="93"/>
                      <a:pt x="28" y="93"/>
                    </a:cubicBezTo>
                    <a:cubicBezTo>
                      <a:pt x="26" y="91"/>
                      <a:pt x="26" y="91"/>
                      <a:pt x="26" y="91"/>
                    </a:cubicBezTo>
                    <a:cubicBezTo>
                      <a:pt x="20" y="98"/>
                      <a:pt x="20" y="98"/>
                      <a:pt x="20" y="98"/>
                    </a:cubicBezTo>
                    <a:cubicBezTo>
                      <a:pt x="12" y="90"/>
                      <a:pt x="8" y="79"/>
                      <a:pt x="7" y="68"/>
                    </a:cubicBezTo>
                    <a:cubicBezTo>
                      <a:pt x="17" y="68"/>
                      <a:pt x="17" y="68"/>
                      <a:pt x="17" y="68"/>
                    </a:cubicBezTo>
                    <a:cubicBezTo>
                      <a:pt x="17" y="65"/>
                      <a:pt x="17" y="65"/>
                      <a:pt x="17" y="65"/>
                    </a:cubicBezTo>
                    <a:cubicBezTo>
                      <a:pt x="7" y="65"/>
                      <a:pt x="7" y="65"/>
                      <a:pt x="7" y="65"/>
                    </a:cubicBezTo>
                    <a:cubicBezTo>
                      <a:pt x="8" y="54"/>
                      <a:pt x="12" y="43"/>
                      <a:pt x="20" y="35"/>
                    </a:cubicBezTo>
                    <a:cubicBezTo>
                      <a:pt x="26" y="42"/>
                      <a:pt x="26" y="42"/>
                      <a:pt x="26" y="42"/>
                    </a:cubicBezTo>
                    <a:cubicBezTo>
                      <a:pt x="28" y="40"/>
                      <a:pt x="28" y="40"/>
                      <a:pt x="28" y="40"/>
                    </a:cubicBezTo>
                    <a:cubicBezTo>
                      <a:pt x="21" y="34"/>
                      <a:pt x="21" y="34"/>
                      <a:pt x="21" y="34"/>
                    </a:cubicBezTo>
                    <a:cubicBezTo>
                      <a:pt x="29" y="26"/>
                      <a:pt x="40" y="21"/>
                      <a:pt x="51" y="21"/>
                    </a:cubicBezTo>
                    <a:cubicBezTo>
                      <a:pt x="51" y="31"/>
                      <a:pt x="51" y="31"/>
                      <a:pt x="51" y="31"/>
                    </a:cubicBezTo>
                    <a:moveTo>
                      <a:pt x="65" y="0"/>
                    </a:moveTo>
                    <a:cubicBezTo>
                      <a:pt x="40" y="0"/>
                      <a:pt x="40" y="0"/>
                      <a:pt x="40" y="0"/>
                    </a:cubicBezTo>
                    <a:cubicBezTo>
                      <a:pt x="40" y="10"/>
                      <a:pt x="40" y="10"/>
                      <a:pt x="40" y="10"/>
                    </a:cubicBezTo>
                    <a:cubicBezTo>
                      <a:pt x="50" y="10"/>
                      <a:pt x="50" y="10"/>
                      <a:pt x="50" y="10"/>
                    </a:cubicBezTo>
                    <a:cubicBezTo>
                      <a:pt x="50" y="14"/>
                      <a:pt x="50" y="14"/>
                      <a:pt x="50" y="14"/>
                    </a:cubicBezTo>
                    <a:cubicBezTo>
                      <a:pt x="22" y="16"/>
                      <a:pt x="0" y="39"/>
                      <a:pt x="0" y="67"/>
                    </a:cubicBezTo>
                    <a:cubicBezTo>
                      <a:pt x="0" y="96"/>
                      <a:pt x="24" y="119"/>
                      <a:pt x="53" y="119"/>
                    </a:cubicBezTo>
                    <a:cubicBezTo>
                      <a:pt x="82" y="119"/>
                      <a:pt x="105" y="96"/>
                      <a:pt x="105" y="67"/>
                    </a:cubicBezTo>
                    <a:cubicBezTo>
                      <a:pt x="105" y="39"/>
                      <a:pt x="83" y="16"/>
                      <a:pt x="56" y="14"/>
                    </a:cubicBezTo>
                    <a:cubicBezTo>
                      <a:pt x="56" y="10"/>
                      <a:pt x="56" y="10"/>
                      <a:pt x="56" y="10"/>
                    </a:cubicBezTo>
                    <a:cubicBezTo>
                      <a:pt x="65" y="10"/>
                      <a:pt x="65" y="10"/>
                      <a:pt x="65" y="10"/>
                    </a:cubicBezTo>
                    <a:cubicBezTo>
                      <a:pt x="65" y="0"/>
                      <a:pt x="65" y="0"/>
                      <a:pt x="65"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88" name="TextBox 87"/>
              <p:cNvSpPr txBox="1"/>
              <p:nvPr/>
            </p:nvSpPr>
            <p:spPr>
              <a:xfrm>
                <a:off x="3609161" y="2909388"/>
                <a:ext cx="379853"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2</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Group 92"/>
          <p:cNvGrpSpPr/>
          <p:nvPr/>
        </p:nvGrpSpPr>
        <p:grpSpPr>
          <a:xfrm>
            <a:off x="3774455" y="2841606"/>
            <a:ext cx="1153630" cy="912159"/>
            <a:chOff x="3834171" y="2899863"/>
            <a:chExt cx="1172247" cy="931076"/>
          </a:xfrm>
        </p:grpSpPr>
        <p:sp>
          <p:nvSpPr>
            <p:cNvPr id="90" name="Freeform 13"/>
            <p:cNvSpPr/>
            <p:nvPr/>
          </p:nvSpPr>
          <p:spPr bwMode="auto">
            <a:xfrm>
              <a:off x="3834171" y="2899863"/>
              <a:ext cx="586124" cy="931076"/>
            </a:xfrm>
            <a:custGeom>
              <a:avLst/>
              <a:gdLst>
                <a:gd name="T0" fmla="*/ 0 w 647"/>
                <a:gd name="T1" fmla="*/ 1042 h 1042"/>
                <a:gd name="T2" fmla="*/ 647 w 647"/>
                <a:gd name="T3" fmla="*/ 752 h 1042"/>
                <a:gd name="T4" fmla="*/ 647 w 647"/>
                <a:gd name="T5" fmla="*/ 0 h 1042"/>
                <a:gd name="T6" fmla="*/ 0 w 647"/>
                <a:gd name="T7" fmla="*/ 649 h 1042"/>
                <a:gd name="T8" fmla="*/ 0 w 647"/>
                <a:gd name="T9" fmla="*/ 1042 h 1042"/>
              </a:gdLst>
              <a:ahLst/>
              <a:cxnLst>
                <a:cxn ang="0">
                  <a:pos x="T0" y="T1"/>
                </a:cxn>
                <a:cxn ang="0">
                  <a:pos x="T2" y="T3"/>
                </a:cxn>
                <a:cxn ang="0">
                  <a:pos x="T4" y="T5"/>
                </a:cxn>
                <a:cxn ang="0">
                  <a:pos x="T6" y="T7"/>
                </a:cxn>
                <a:cxn ang="0">
                  <a:pos x="T8" y="T9"/>
                </a:cxn>
              </a:cxnLst>
              <a:rect l="0" t="0" r="r" b="b"/>
              <a:pathLst>
                <a:path w="647" h="1042">
                  <a:moveTo>
                    <a:pt x="0" y="1042"/>
                  </a:moveTo>
                  <a:lnTo>
                    <a:pt x="647" y="752"/>
                  </a:lnTo>
                  <a:lnTo>
                    <a:pt x="647" y="0"/>
                  </a:lnTo>
                  <a:lnTo>
                    <a:pt x="0" y="649"/>
                  </a:lnTo>
                  <a:lnTo>
                    <a:pt x="0" y="104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91" name="Freeform 15"/>
            <p:cNvSpPr/>
            <p:nvPr/>
          </p:nvSpPr>
          <p:spPr bwMode="auto">
            <a:xfrm>
              <a:off x="4420294" y="2899863"/>
              <a:ext cx="586124" cy="931076"/>
            </a:xfrm>
            <a:custGeom>
              <a:avLst/>
              <a:gdLst>
                <a:gd name="T0" fmla="*/ 647 w 647"/>
                <a:gd name="T1" fmla="*/ 1042 h 1042"/>
                <a:gd name="T2" fmla="*/ 0 w 647"/>
                <a:gd name="T3" fmla="*/ 752 h 1042"/>
                <a:gd name="T4" fmla="*/ 0 w 647"/>
                <a:gd name="T5" fmla="*/ 0 h 1042"/>
                <a:gd name="T6" fmla="*/ 647 w 647"/>
                <a:gd name="T7" fmla="*/ 649 h 1042"/>
                <a:gd name="T8" fmla="*/ 647 w 647"/>
                <a:gd name="T9" fmla="*/ 1042 h 1042"/>
              </a:gdLst>
              <a:ahLst/>
              <a:cxnLst>
                <a:cxn ang="0">
                  <a:pos x="T0" y="T1"/>
                </a:cxn>
                <a:cxn ang="0">
                  <a:pos x="T2" y="T3"/>
                </a:cxn>
                <a:cxn ang="0">
                  <a:pos x="T4" y="T5"/>
                </a:cxn>
                <a:cxn ang="0">
                  <a:pos x="T6" y="T7"/>
                </a:cxn>
                <a:cxn ang="0">
                  <a:pos x="T8" y="T9"/>
                </a:cxn>
              </a:cxnLst>
              <a:rect l="0" t="0" r="r" b="b"/>
              <a:pathLst>
                <a:path w="647" h="1042">
                  <a:moveTo>
                    <a:pt x="647" y="1042"/>
                  </a:moveTo>
                  <a:lnTo>
                    <a:pt x="0" y="752"/>
                  </a:lnTo>
                  <a:lnTo>
                    <a:pt x="0" y="0"/>
                  </a:lnTo>
                  <a:lnTo>
                    <a:pt x="647" y="649"/>
                  </a:lnTo>
                  <a:lnTo>
                    <a:pt x="647" y="1042"/>
                  </a:lnTo>
                  <a:close/>
                </a:path>
              </a:pathLst>
            </a:custGeom>
            <a:solidFill>
              <a:srgbClr val="00AEEF">
                <a:alpha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2400"/>
            </a:p>
          </p:txBody>
        </p:sp>
        <p:sp>
          <p:nvSpPr>
            <p:cNvPr id="92" name="Freeform 36"/>
            <p:cNvSpPr>
              <a:spLocks noEditPoints="1"/>
            </p:cNvSpPr>
            <p:nvPr/>
          </p:nvSpPr>
          <p:spPr bwMode="auto">
            <a:xfrm>
              <a:off x="4056119" y="3255495"/>
              <a:ext cx="303480" cy="302019"/>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93" name="TextBox 92"/>
            <p:cNvSpPr txBox="1"/>
            <p:nvPr/>
          </p:nvSpPr>
          <p:spPr>
            <a:xfrm>
              <a:off x="4442446" y="3270970"/>
              <a:ext cx="379853" cy="282744"/>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3</a:t>
              </a:r>
              <a:endParaRPr 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94" name="Group 91"/>
          <p:cNvGrpSpPr/>
          <p:nvPr/>
        </p:nvGrpSpPr>
        <p:grpSpPr>
          <a:xfrm>
            <a:off x="4440422" y="2186812"/>
            <a:ext cx="927185" cy="1135385"/>
            <a:chOff x="4510886" y="2231490"/>
            <a:chExt cx="942147" cy="1158931"/>
          </a:xfrm>
        </p:grpSpPr>
        <p:sp>
          <p:nvSpPr>
            <p:cNvPr id="95" name="Freeform 9"/>
            <p:cNvSpPr/>
            <p:nvPr/>
          </p:nvSpPr>
          <p:spPr bwMode="auto">
            <a:xfrm>
              <a:off x="4510886" y="2812296"/>
              <a:ext cx="942147" cy="578125"/>
            </a:xfrm>
            <a:custGeom>
              <a:avLst/>
              <a:gdLst>
                <a:gd name="T0" fmla="*/ 1040 w 1040"/>
                <a:gd name="T1" fmla="*/ 647 h 647"/>
                <a:gd name="T2" fmla="*/ 753 w 1040"/>
                <a:gd name="T3" fmla="*/ 0 h 647"/>
                <a:gd name="T4" fmla="*/ 0 w 1040"/>
                <a:gd name="T5" fmla="*/ 0 h 647"/>
                <a:gd name="T6" fmla="*/ 647 w 1040"/>
                <a:gd name="T7" fmla="*/ 647 h 647"/>
                <a:gd name="T8" fmla="*/ 1040 w 1040"/>
                <a:gd name="T9" fmla="*/ 647 h 647"/>
              </a:gdLst>
              <a:ahLst/>
              <a:cxnLst>
                <a:cxn ang="0">
                  <a:pos x="T0" y="T1"/>
                </a:cxn>
                <a:cxn ang="0">
                  <a:pos x="T2" y="T3"/>
                </a:cxn>
                <a:cxn ang="0">
                  <a:pos x="T4" y="T5"/>
                </a:cxn>
                <a:cxn ang="0">
                  <a:pos x="T6" y="T7"/>
                </a:cxn>
                <a:cxn ang="0">
                  <a:pos x="T8" y="T9"/>
                </a:cxn>
              </a:cxnLst>
              <a:rect l="0" t="0" r="r" b="b"/>
              <a:pathLst>
                <a:path w="1040" h="647">
                  <a:moveTo>
                    <a:pt x="1040" y="647"/>
                  </a:moveTo>
                  <a:lnTo>
                    <a:pt x="753" y="0"/>
                  </a:lnTo>
                  <a:lnTo>
                    <a:pt x="0" y="0"/>
                  </a:lnTo>
                  <a:lnTo>
                    <a:pt x="647" y="647"/>
                  </a:lnTo>
                  <a:lnTo>
                    <a:pt x="1040" y="647"/>
                  </a:lnTo>
                  <a:close/>
                </a:path>
              </a:pathLst>
            </a:custGeom>
            <a:solidFill>
              <a:srgbClr val="0070C0">
                <a:alpha val="80000"/>
              </a:srgbClr>
            </a:solidFill>
            <a:ln>
              <a:noFill/>
            </a:ln>
          </p:spPr>
          <p:txBody>
            <a:bodyPr vert="horz" wrap="square" lIns="91416" tIns="45708" rIns="91416" bIns="45708" numCol="1" anchor="t" anchorCtr="0" compatLnSpc="1"/>
            <a:lstStyle/>
            <a:p>
              <a:endParaRPr lang="zh-CN" altLang="en-US" sz="2400"/>
            </a:p>
          </p:txBody>
        </p:sp>
        <p:sp>
          <p:nvSpPr>
            <p:cNvPr id="96" name="Freeform 11"/>
            <p:cNvSpPr/>
            <p:nvPr/>
          </p:nvSpPr>
          <p:spPr bwMode="auto">
            <a:xfrm>
              <a:off x="4510886" y="2231490"/>
              <a:ext cx="942147" cy="580805"/>
            </a:xfrm>
            <a:custGeom>
              <a:avLst/>
              <a:gdLst>
                <a:gd name="T0" fmla="*/ 1040 w 1040"/>
                <a:gd name="T1" fmla="*/ 0 h 650"/>
                <a:gd name="T2" fmla="*/ 753 w 1040"/>
                <a:gd name="T3" fmla="*/ 650 h 650"/>
                <a:gd name="T4" fmla="*/ 0 w 1040"/>
                <a:gd name="T5" fmla="*/ 650 h 650"/>
                <a:gd name="T6" fmla="*/ 647 w 1040"/>
                <a:gd name="T7" fmla="*/ 0 h 650"/>
                <a:gd name="T8" fmla="*/ 1040 w 1040"/>
                <a:gd name="T9" fmla="*/ 0 h 650"/>
              </a:gdLst>
              <a:ahLst/>
              <a:cxnLst>
                <a:cxn ang="0">
                  <a:pos x="T0" y="T1"/>
                </a:cxn>
                <a:cxn ang="0">
                  <a:pos x="T2" y="T3"/>
                </a:cxn>
                <a:cxn ang="0">
                  <a:pos x="T4" y="T5"/>
                </a:cxn>
                <a:cxn ang="0">
                  <a:pos x="T6" y="T7"/>
                </a:cxn>
                <a:cxn ang="0">
                  <a:pos x="T8" y="T9"/>
                </a:cxn>
              </a:cxnLst>
              <a:rect l="0" t="0" r="r" b="b"/>
              <a:pathLst>
                <a:path w="1040" h="650">
                  <a:moveTo>
                    <a:pt x="1040" y="0"/>
                  </a:moveTo>
                  <a:lnTo>
                    <a:pt x="753" y="650"/>
                  </a:lnTo>
                  <a:lnTo>
                    <a:pt x="0" y="650"/>
                  </a:lnTo>
                  <a:lnTo>
                    <a:pt x="647" y="0"/>
                  </a:lnTo>
                  <a:lnTo>
                    <a:pt x="1040" y="0"/>
                  </a:lnTo>
                  <a:close/>
                </a:path>
              </a:pathLst>
            </a:custGeom>
            <a:solidFill>
              <a:srgbClr val="00AEEF"/>
            </a:solidFill>
            <a:ln>
              <a:noFill/>
            </a:ln>
          </p:spPr>
          <p:txBody>
            <a:bodyPr vert="horz" wrap="square" lIns="91416" tIns="45708" rIns="91416" bIns="45708" numCol="1" anchor="t" anchorCtr="0" compatLnSpc="1"/>
            <a:lstStyle/>
            <a:p>
              <a:endParaRPr lang="zh-CN" altLang="en-US" sz="2400"/>
            </a:p>
          </p:txBody>
        </p:sp>
        <p:sp>
          <p:nvSpPr>
            <p:cNvPr id="97" name="Freeform 35"/>
            <p:cNvSpPr>
              <a:spLocks noEditPoints="1"/>
            </p:cNvSpPr>
            <p:nvPr/>
          </p:nvSpPr>
          <p:spPr bwMode="auto">
            <a:xfrm>
              <a:off x="4879591" y="2423603"/>
              <a:ext cx="343340" cy="278787"/>
            </a:xfrm>
            <a:custGeom>
              <a:avLst/>
              <a:gdLst>
                <a:gd name="T0" fmla="*/ 18 w 136"/>
                <a:gd name="T1" fmla="*/ 63 h 112"/>
                <a:gd name="T2" fmla="*/ 80 w 136"/>
                <a:gd name="T3" fmla="*/ 63 h 112"/>
                <a:gd name="T4" fmla="*/ 56 w 136"/>
                <a:gd name="T5" fmla="*/ 14 h 112"/>
                <a:gd name="T6" fmla="*/ 41 w 136"/>
                <a:gd name="T7" fmla="*/ 23 h 112"/>
                <a:gd name="T8" fmla="*/ 19 w 136"/>
                <a:gd name="T9" fmla="*/ 23 h 112"/>
                <a:gd name="T10" fmla="*/ 15 w 136"/>
                <a:gd name="T11" fmla="*/ 40 h 112"/>
                <a:gd name="T12" fmla="*/ 0 w 136"/>
                <a:gd name="T13" fmla="*/ 55 h 112"/>
                <a:gd name="T14" fmla="*/ 9 w 136"/>
                <a:gd name="T15" fmla="*/ 70 h 112"/>
                <a:gd name="T16" fmla="*/ 9 w 136"/>
                <a:gd name="T17" fmla="*/ 92 h 112"/>
                <a:gd name="T18" fmla="*/ 26 w 136"/>
                <a:gd name="T19" fmla="*/ 97 h 112"/>
                <a:gd name="T20" fmla="*/ 41 w 136"/>
                <a:gd name="T21" fmla="*/ 112 h 112"/>
                <a:gd name="T22" fmla="*/ 56 w 136"/>
                <a:gd name="T23" fmla="*/ 103 h 112"/>
                <a:gd name="T24" fmla="*/ 78 w 136"/>
                <a:gd name="T25" fmla="*/ 103 h 112"/>
                <a:gd name="T26" fmla="*/ 83 w 136"/>
                <a:gd name="T27" fmla="*/ 86 h 112"/>
                <a:gd name="T28" fmla="*/ 98 w 136"/>
                <a:gd name="T29" fmla="*/ 70 h 112"/>
                <a:gd name="T30" fmla="*/ 89 w 136"/>
                <a:gd name="T31" fmla="*/ 55 h 112"/>
                <a:gd name="T32" fmla="*/ 89 w 136"/>
                <a:gd name="T33" fmla="*/ 33 h 112"/>
                <a:gd name="T34" fmla="*/ 72 w 136"/>
                <a:gd name="T35" fmla="*/ 29 h 112"/>
                <a:gd name="T36" fmla="*/ 56 w 136"/>
                <a:gd name="T37" fmla="*/ 14 h 112"/>
                <a:gd name="T38" fmla="*/ 100 w 136"/>
                <a:gd name="T39" fmla="*/ 23 h 112"/>
                <a:gd name="T40" fmla="*/ 124 w 136"/>
                <a:gd name="T41" fmla="*/ 23 h 112"/>
                <a:gd name="T42" fmla="*/ 116 w 136"/>
                <a:gd name="T43" fmla="*/ 0 h 112"/>
                <a:gd name="T44" fmla="*/ 108 w 136"/>
                <a:gd name="T45" fmla="*/ 4 h 112"/>
                <a:gd name="T46" fmla="*/ 98 w 136"/>
                <a:gd name="T47" fmla="*/ 4 h 112"/>
                <a:gd name="T48" fmla="*/ 96 w 136"/>
                <a:gd name="T49" fmla="*/ 12 h 112"/>
                <a:gd name="T50" fmla="*/ 88 w 136"/>
                <a:gd name="T51" fmla="*/ 20 h 112"/>
                <a:gd name="T52" fmla="*/ 93 w 136"/>
                <a:gd name="T53" fmla="*/ 27 h 112"/>
                <a:gd name="T54" fmla="*/ 93 w 136"/>
                <a:gd name="T55" fmla="*/ 37 h 112"/>
                <a:gd name="T56" fmla="*/ 101 w 136"/>
                <a:gd name="T57" fmla="*/ 39 h 112"/>
                <a:gd name="T58" fmla="*/ 108 w 136"/>
                <a:gd name="T59" fmla="*/ 47 h 112"/>
                <a:gd name="T60" fmla="*/ 116 w 136"/>
                <a:gd name="T61" fmla="*/ 42 h 112"/>
                <a:gd name="T62" fmla="*/ 126 w 136"/>
                <a:gd name="T63" fmla="*/ 43 h 112"/>
                <a:gd name="T64" fmla="*/ 128 w 136"/>
                <a:gd name="T65" fmla="*/ 34 h 112"/>
                <a:gd name="T66" fmla="*/ 136 w 136"/>
                <a:gd name="T67" fmla="*/ 27 h 112"/>
                <a:gd name="T68" fmla="*/ 131 w 136"/>
                <a:gd name="T69" fmla="*/ 20 h 112"/>
                <a:gd name="T70" fmla="*/ 131 w 136"/>
                <a:gd name="T71" fmla="*/ 9 h 112"/>
                <a:gd name="T72" fmla="*/ 123 w 136"/>
                <a:gd name="T73" fmla="*/ 7 h 112"/>
                <a:gd name="T74" fmla="*/ 116 w 136"/>
                <a:gd name="T7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12">
                  <a:moveTo>
                    <a:pt x="49" y="94"/>
                  </a:moveTo>
                  <a:cubicBezTo>
                    <a:pt x="32" y="94"/>
                    <a:pt x="18" y="80"/>
                    <a:pt x="18" y="63"/>
                  </a:cubicBezTo>
                  <a:cubicBezTo>
                    <a:pt x="18" y="46"/>
                    <a:pt x="32" y="32"/>
                    <a:pt x="49" y="32"/>
                  </a:cubicBezTo>
                  <a:cubicBezTo>
                    <a:pt x="66" y="32"/>
                    <a:pt x="80" y="46"/>
                    <a:pt x="80" y="63"/>
                  </a:cubicBezTo>
                  <a:cubicBezTo>
                    <a:pt x="80" y="80"/>
                    <a:pt x="66" y="94"/>
                    <a:pt x="49" y="94"/>
                  </a:cubicBezTo>
                  <a:moveTo>
                    <a:pt x="56" y="14"/>
                  </a:moveTo>
                  <a:cubicBezTo>
                    <a:pt x="41" y="14"/>
                    <a:pt x="41" y="14"/>
                    <a:pt x="41" y="14"/>
                  </a:cubicBezTo>
                  <a:cubicBezTo>
                    <a:pt x="41" y="23"/>
                    <a:pt x="41" y="23"/>
                    <a:pt x="41" y="23"/>
                  </a:cubicBezTo>
                  <a:cubicBezTo>
                    <a:pt x="36" y="24"/>
                    <a:pt x="30" y="26"/>
                    <a:pt x="26" y="29"/>
                  </a:cubicBezTo>
                  <a:cubicBezTo>
                    <a:pt x="19" y="23"/>
                    <a:pt x="19" y="23"/>
                    <a:pt x="19" y="23"/>
                  </a:cubicBezTo>
                  <a:cubicBezTo>
                    <a:pt x="9" y="33"/>
                    <a:pt x="9" y="33"/>
                    <a:pt x="9" y="33"/>
                  </a:cubicBezTo>
                  <a:cubicBezTo>
                    <a:pt x="15" y="40"/>
                    <a:pt x="15" y="40"/>
                    <a:pt x="15" y="40"/>
                  </a:cubicBezTo>
                  <a:cubicBezTo>
                    <a:pt x="12" y="44"/>
                    <a:pt x="10" y="50"/>
                    <a:pt x="9" y="55"/>
                  </a:cubicBezTo>
                  <a:cubicBezTo>
                    <a:pt x="0" y="55"/>
                    <a:pt x="0" y="55"/>
                    <a:pt x="0" y="55"/>
                  </a:cubicBezTo>
                  <a:cubicBezTo>
                    <a:pt x="0" y="70"/>
                    <a:pt x="0" y="70"/>
                    <a:pt x="0" y="70"/>
                  </a:cubicBezTo>
                  <a:cubicBezTo>
                    <a:pt x="9" y="70"/>
                    <a:pt x="9" y="70"/>
                    <a:pt x="9" y="70"/>
                  </a:cubicBezTo>
                  <a:cubicBezTo>
                    <a:pt x="10" y="76"/>
                    <a:pt x="12" y="81"/>
                    <a:pt x="15" y="86"/>
                  </a:cubicBezTo>
                  <a:cubicBezTo>
                    <a:pt x="9" y="92"/>
                    <a:pt x="9" y="92"/>
                    <a:pt x="9" y="92"/>
                  </a:cubicBezTo>
                  <a:cubicBezTo>
                    <a:pt x="19" y="103"/>
                    <a:pt x="19" y="103"/>
                    <a:pt x="19" y="103"/>
                  </a:cubicBezTo>
                  <a:cubicBezTo>
                    <a:pt x="26" y="97"/>
                    <a:pt x="26" y="97"/>
                    <a:pt x="26" y="97"/>
                  </a:cubicBezTo>
                  <a:cubicBezTo>
                    <a:pt x="30" y="100"/>
                    <a:pt x="36" y="102"/>
                    <a:pt x="41" y="103"/>
                  </a:cubicBezTo>
                  <a:cubicBezTo>
                    <a:pt x="41" y="112"/>
                    <a:pt x="41" y="112"/>
                    <a:pt x="41" y="112"/>
                  </a:cubicBezTo>
                  <a:cubicBezTo>
                    <a:pt x="56" y="112"/>
                    <a:pt x="56" y="112"/>
                    <a:pt x="56" y="112"/>
                  </a:cubicBezTo>
                  <a:cubicBezTo>
                    <a:pt x="56" y="103"/>
                    <a:pt x="56" y="103"/>
                    <a:pt x="56" y="103"/>
                  </a:cubicBezTo>
                  <a:cubicBezTo>
                    <a:pt x="62" y="102"/>
                    <a:pt x="67" y="100"/>
                    <a:pt x="72" y="97"/>
                  </a:cubicBezTo>
                  <a:cubicBezTo>
                    <a:pt x="78" y="103"/>
                    <a:pt x="78" y="103"/>
                    <a:pt x="78" y="103"/>
                  </a:cubicBezTo>
                  <a:cubicBezTo>
                    <a:pt x="89" y="92"/>
                    <a:pt x="89" y="92"/>
                    <a:pt x="89" y="92"/>
                  </a:cubicBezTo>
                  <a:cubicBezTo>
                    <a:pt x="83" y="86"/>
                    <a:pt x="83" y="86"/>
                    <a:pt x="83" y="86"/>
                  </a:cubicBezTo>
                  <a:cubicBezTo>
                    <a:pt x="86" y="81"/>
                    <a:pt x="88" y="76"/>
                    <a:pt x="89" y="70"/>
                  </a:cubicBezTo>
                  <a:cubicBezTo>
                    <a:pt x="98" y="70"/>
                    <a:pt x="98" y="70"/>
                    <a:pt x="98" y="70"/>
                  </a:cubicBezTo>
                  <a:cubicBezTo>
                    <a:pt x="98" y="55"/>
                    <a:pt x="98" y="55"/>
                    <a:pt x="98" y="55"/>
                  </a:cubicBezTo>
                  <a:cubicBezTo>
                    <a:pt x="89" y="55"/>
                    <a:pt x="89" y="55"/>
                    <a:pt x="89" y="55"/>
                  </a:cubicBezTo>
                  <a:cubicBezTo>
                    <a:pt x="88" y="50"/>
                    <a:pt x="86" y="44"/>
                    <a:pt x="83" y="40"/>
                  </a:cubicBezTo>
                  <a:cubicBezTo>
                    <a:pt x="89" y="33"/>
                    <a:pt x="89" y="33"/>
                    <a:pt x="89" y="33"/>
                  </a:cubicBezTo>
                  <a:cubicBezTo>
                    <a:pt x="78" y="23"/>
                    <a:pt x="78" y="23"/>
                    <a:pt x="78" y="23"/>
                  </a:cubicBezTo>
                  <a:cubicBezTo>
                    <a:pt x="72" y="29"/>
                    <a:pt x="72" y="29"/>
                    <a:pt x="72" y="29"/>
                  </a:cubicBezTo>
                  <a:cubicBezTo>
                    <a:pt x="67" y="26"/>
                    <a:pt x="62" y="24"/>
                    <a:pt x="56" y="23"/>
                  </a:cubicBezTo>
                  <a:cubicBezTo>
                    <a:pt x="56" y="14"/>
                    <a:pt x="56" y="14"/>
                    <a:pt x="56" y="14"/>
                  </a:cubicBezTo>
                  <a:moveTo>
                    <a:pt x="112" y="35"/>
                  </a:moveTo>
                  <a:cubicBezTo>
                    <a:pt x="105" y="35"/>
                    <a:pt x="100" y="30"/>
                    <a:pt x="100" y="23"/>
                  </a:cubicBezTo>
                  <a:cubicBezTo>
                    <a:pt x="100" y="16"/>
                    <a:pt x="105" y="11"/>
                    <a:pt x="112" y="11"/>
                  </a:cubicBezTo>
                  <a:cubicBezTo>
                    <a:pt x="119" y="11"/>
                    <a:pt x="124" y="16"/>
                    <a:pt x="124" y="23"/>
                  </a:cubicBezTo>
                  <a:cubicBezTo>
                    <a:pt x="124" y="30"/>
                    <a:pt x="119" y="35"/>
                    <a:pt x="112" y="35"/>
                  </a:cubicBezTo>
                  <a:moveTo>
                    <a:pt x="116" y="0"/>
                  </a:moveTo>
                  <a:cubicBezTo>
                    <a:pt x="108" y="0"/>
                    <a:pt x="108" y="0"/>
                    <a:pt x="108" y="0"/>
                  </a:cubicBezTo>
                  <a:cubicBezTo>
                    <a:pt x="108" y="4"/>
                    <a:pt x="108" y="4"/>
                    <a:pt x="108" y="4"/>
                  </a:cubicBezTo>
                  <a:cubicBezTo>
                    <a:pt x="106" y="4"/>
                    <a:pt x="103" y="6"/>
                    <a:pt x="101" y="7"/>
                  </a:cubicBezTo>
                  <a:cubicBezTo>
                    <a:pt x="98" y="4"/>
                    <a:pt x="98" y="4"/>
                    <a:pt x="98" y="4"/>
                  </a:cubicBezTo>
                  <a:cubicBezTo>
                    <a:pt x="93" y="9"/>
                    <a:pt x="93" y="9"/>
                    <a:pt x="93" y="9"/>
                  </a:cubicBezTo>
                  <a:cubicBezTo>
                    <a:pt x="96" y="12"/>
                    <a:pt x="96" y="12"/>
                    <a:pt x="96" y="12"/>
                  </a:cubicBezTo>
                  <a:cubicBezTo>
                    <a:pt x="94" y="14"/>
                    <a:pt x="93" y="17"/>
                    <a:pt x="93" y="20"/>
                  </a:cubicBezTo>
                  <a:cubicBezTo>
                    <a:pt x="88" y="20"/>
                    <a:pt x="88" y="20"/>
                    <a:pt x="88" y="20"/>
                  </a:cubicBezTo>
                  <a:cubicBezTo>
                    <a:pt x="88" y="27"/>
                    <a:pt x="88" y="27"/>
                    <a:pt x="88" y="27"/>
                  </a:cubicBezTo>
                  <a:cubicBezTo>
                    <a:pt x="93" y="27"/>
                    <a:pt x="93" y="27"/>
                    <a:pt x="93" y="27"/>
                  </a:cubicBezTo>
                  <a:cubicBezTo>
                    <a:pt x="93" y="30"/>
                    <a:pt x="94" y="32"/>
                    <a:pt x="96" y="34"/>
                  </a:cubicBezTo>
                  <a:cubicBezTo>
                    <a:pt x="93" y="37"/>
                    <a:pt x="93" y="37"/>
                    <a:pt x="93" y="37"/>
                  </a:cubicBezTo>
                  <a:cubicBezTo>
                    <a:pt x="98" y="43"/>
                    <a:pt x="98" y="43"/>
                    <a:pt x="98" y="43"/>
                  </a:cubicBezTo>
                  <a:cubicBezTo>
                    <a:pt x="101" y="39"/>
                    <a:pt x="101" y="39"/>
                    <a:pt x="101" y="39"/>
                  </a:cubicBezTo>
                  <a:cubicBezTo>
                    <a:pt x="103" y="41"/>
                    <a:pt x="106" y="42"/>
                    <a:pt x="108" y="42"/>
                  </a:cubicBezTo>
                  <a:cubicBezTo>
                    <a:pt x="108" y="47"/>
                    <a:pt x="108" y="47"/>
                    <a:pt x="108" y="47"/>
                  </a:cubicBezTo>
                  <a:cubicBezTo>
                    <a:pt x="116" y="47"/>
                    <a:pt x="116" y="47"/>
                    <a:pt x="116" y="47"/>
                  </a:cubicBezTo>
                  <a:cubicBezTo>
                    <a:pt x="116" y="42"/>
                    <a:pt x="116" y="42"/>
                    <a:pt x="116" y="42"/>
                  </a:cubicBezTo>
                  <a:cubicBezTo>
                    <a:pt x="118" y="42"/>
                    <a:pt x="121" y="41"/>
                    <a:pt x="123" y="39"/>
                  </a:cubicBezTo>
                  <a:cubicBezTo>
                    <a:pt x="126" y="43"/>
                    <a:pt x="126" y="43"/>
                    <a:pt x="126" y="43"/>
                  </a:cubicBezTo>
                  <a:cubicBezTo>
                    <a:pt x="131" y="37"/>
                    <a:pt x="131" y="37"/>
                    <a:pt x="131" y="37"/>
                  </a:cubicBezTo>
                  <a:cubicBezTo>
                    <a:pt x="128" y="34"/>
                    <a:pt x="128" y="34"/>
                    <a:pt x="128" y="34"/>
                  </a:cubicBezTo>
                  <a:cubicBezTo>
                    <a:pt x="130" y="32"/>
                    <a:pt x="131" y="30"/>
                    <a:pt x="131" y="27"/>
                  </a:cubicBezTo>
                  <a:cubicBezTo>
                    <a:pt x="136" y="27"/>
                    <a:pt x="136" y="27"/>
                    <a:pt x="136" y="27"/>
                  </a:cubicBezTo>
                  <a:cubicBezTo>
                    <a:pt x="136" y="20"/>
                    <a:pt x="136" y="20"/>
                    <a:pt x="136" y="20"/>
                  </a:cubicBezTo>
                  <a:cubicBezTo>
                    <a:pt x="131" y="20"/>
                    <a:pt x="131" y="20"/>
                    <a:pt x="131" y="20"/>
                  </a:cubicBezTo>
                  <a:cubicBezTo>
                    <a:pt x="131" y="17"/>
                    <a:pt x="130" y="14"/>
                    <a:pt x="128" y="12"/>
                  </a:cubicBezTo>
                  <a:cubicBezTo>
                    <a:pt x="131" y="9"/>
                    <a:pt x="131" y="9"/>
                    <a:pt x="131" y="9"/>
                  </a:cubicBezTo>
                  <a:cubicBezTo>
                    <a:pt x="126" y="4"/>
                    <a:pt x="126" y="4"/>
                    <a:pt x="126" y="4"/>
                  </a:cubicBezTo>
                  <a:cubicBezTo>
                    <a:pt x="123" y="7"/>
                    <a:pt x="123" y="7"/>
                    <a:pt x="123" y="7"/>
                  </a:cubicBezTo>
                  <a:cubicBezTo>
                    <a:pt x="121" y="6"/>
                    <a:pt x="118" y="4"/>
                    <a:pt x="116" y="4"/>
                  </a:cubicBezTo>
                  <a:cubicBezTo>
                    <a:pt x="116" y="0"/>
                    <a:pt x="116" y="0"/>
                    <a:pt x="116" y="0"/>
                  </a:cubicBezTo>
                </a:path>
              </a:pathLst>
            </a:custGeom>
            <a:solidFill>
              <a:schemeClr val="bg1"/>
            </a:solidFill>
            <a:ln>
              <a:noFill/>
            </a:ln>
          </p:spPr>
          <p:txBody>
            <a:bodyPr vert="horz" wrap="square" lIns="91416" tIns="45708" rIns="91416" bIns="45708" numCol="1" anchor="t" anchorCtr="0" compatLnSpc="1"/>
            <a:lstStyle/>
            <a:p>
              <a:endParaRPr lang="zh-CN" altLang="en-US" sz="2400"/>
            </a:p>
          </p:txBody>
        </p:sp>
        <p:sp>
          <p:nvSpPr>
            <p:cNvPr id="98" name="TextBox 97"/>
            <p:cNvSpPr txBox="1"/>
            <p:nvPr/>
          </p:nvSpPr>
          <p:spPr>
            <a:xfrm>
              <a:off x="4873417" y="2920359"/>
              <a:ext cx="379852" cy="282743"/>
            </a:xfrm>
            <a:prstGeom prst="rect">
              <a:avLst/>
            </a:prstGeom>
            <a:noFill/>
          </p:spPr>
          <p:txBody>
            <a:bodyPr wrap="none" rtlCol="0">
              <a:spAutoFit/>
            </a:bodyPr>
            <a:lstStyle/>
            <a:p>
              <a:r>
                <a:rPr lang="en-US" sz="1200" b="1" dirty="0">
                  <a:solidFill>
                    <a:schemeClr val="bg1"/>
                  </a:solidFill>
                  <a:latin typeface="微软雅黑" panose="020B0503020204020204" pitchFamily="34" charset="-122"/>
                  <a:ea typeface="微软雅黑" panose="020B0503020204020204" pitchFamily="34" charset="-122"/>
                </a:rPr>
                <a:t>0</a:t>
              </a:r>
              <a:r>
                <a:rPr lang="en-US" altLang="zh-CN" sz="1200" b="1" dirty="0">
                  <a:solidFill>
                    <a:schemeClr val="bg1"/>
                  </a:solidFill>
                  <a:latin typeface="微软雅黑" panose="020B0503020204020204" pitchFamily="34" charset="-122"/>
                  <a:ea typeface="微软雅黑" panose="020B0503020204020204" pitchFamily="34" charset="-122"/>
                </a:rPr>
                <a:t>4</a:t>
              </a:r>
            </a:p>
          </p:txBody>
        </p:sp>
      </p:grpSp>
      <p:sp>
        <p:nvSpPr>
          <p:cNvPr id="48" name="平行四边形 47"/>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9"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0" name="Group 7"/>
          <p:cNvGrpSpPr>
            <a:grpSpLocks/>
          </p:cNvGrpSpPr>
          <p:nvPr/>
        </p:nvGrpSpPr>
        <p:grpSpPr bwMode="auto">
          <a:xfrm>
            <a:off x="180202" y="181952"/>
            <a:ext cx="216018" cy="113981"/>
            <a:chOff x="0" y="0"/>
            <a:chExt cx="1041399" cy="549275"/>
          </a:xfrm>
          <a:solidFill>
            <a:srgbClr val="133E73"/>
          </a:solidFill>
        </p:grpSpPr>
        <p:sp>
          <p:nvSpPr>
            <p:cNvPr id="10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4"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0-#ppt_w/2"/>
                                          </p:val>
                                        </p:tav>
                                        <p:tav tm="100000">
                                          <p:val>
                                            <p:strVal val="#ppt_x"/>
                                          </p:val>
                                        </p:tav>
                                      </p:tavLst>
                                    </p:anim>
                                    <p:anim calcmode="lin" valueType="num">
                                      <p:cBhvr additive="base">
                                        <p:cTn id="8" dur="500" fill="hold"/>
                                        <p:tgtEl>
                                          <p:spTgt spid="1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9"/>
                                        </p:tgtEl>
                                        <p:attrNameLst>
                                          <p:attrName>style.visibility</p:attrName>
                                        </p:attrNameLst>
                                      </p:cBhvr>
                                      <p:to>
                                        <p:strVal val="visible"/>
                                      </p:to>
                                    </p:set>
                                    <p:anim calcmode="lin" valueType="num">
                                      <p:cBhvr>
                                        <p:cTn id="12"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9"/>
                                        </p:tgtEl>
                                        <p:attrNameLst>
                                          <p:attrName>ppt_y</p:attrName>
                                        </p:attrNameLst>
                                      </p:cBhvr>
                                      <p:tavLst>
                                        <p:tav tm="0">
                                          <p:val>
                                            <p:strVal val="#ppt_y"/>
                                          </p:val>
                                        </p:tav>
                                        <p:tav tm="100000">
                                          <p:val>
                                            <p:strVal val="#ppt_y"/>
                                          </p:val>
                                        </p:tav>
                                      </p:tavLst>
                                    </p:anim>
                                    <p:anim calcmode="lin" valueType="num">
                                      <p:cBhvr>
                                        <p:cTn id="14"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50"/>
                                        </p:tgtEl>
                                        <p:attrNameLst>
                                          <p:attrName>fillcolor</p:attrName>
                                        </p:attrNameLst>
                                      </p:cBhvr>
                                      <p:to>
                                        <a:srgbClr val="00AEEF"/>
                                      </p:to>
                                    </p:animClr>
                                    <p:set>
                                      <p:cBhvr>
                                        <p:cTn id="20" dur="300" fill="hold"/>
                                        <p:tgtEl>
                                          <p:spTgt spid="50"/>
                                        </p:tgtEl>
                                        <p:attrNameLst>
                                          <p:attrName>fill.type</p:attrName>
                                        </p:attrNameLst>
                                      </p:cBhvr>
                                      <p:to>
                                        <p:strVal val="solid"/>
                                      </p:to>
                                    </p:set>
                                    <p:set>
                                      <p:cBhvr>
                                        <p:cTn id="21" dur="300" fill="hold"/>
                                        <p:tgtEl>
                                          <p:spTgt spid="50"/>
                                        </p:tgtEl>
                                        <p:attrNameLst>
                                          <p:attrName>fill.on</p:attrName>
                                        </p:attrNameLst>
                                      </p:cBhvr>
                                      <p:to>
                                        <p:strVal val="true"/>
                                      </p:to>
                                    </p:set>
                                  </p:childTnLst>
                                </p:cTn>
                              </p:par>
                            </p:childTnLst>
                          </p:cTn>
                        </p:par>
                        <p:par>
                          <p:cTn id="22" fill="hold">
                            <p:stCondLst>
                              <p:cond delay="1600"/>
                            </p:stCondLst>
                            <p:childTnLst>
                              <p:par>
                                <p:cTn id="23" presetID="2" presetClass="entr" presetSubtype="1"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additive="base">
                                        <p:cTn id="25" dur="500" fill="hold"/>
                                        <p:tgtEl>
                                          <p:spTgt spid="77"/>
                                        </p:tgtEl>
                                        <p:attrNameLst>
                                          <p:attrName>ppt_x</p:attrName>
                                        </p:attrNameLst>
                                      </p:cBhvr>
                                      <p:tavLst>
                                        <p:tav tm="0">
                                          <p:val>
                                            <p:strVal val="#ppt_x"/>
                                          </p:val>
                                        </p:tav>
                                        <p:tav tm="100000">
                                          <p:val>
                                            <p:strVal val="#ppt_x"/>
                                          </p:val>
                                        </p:tav>
                                      </p:tavLst>
                                    </p:anim>
                                    <p:anim calcmode="lin" valueType="num">
                                      <p:cBhvr additive="base">
                                        <p:cTn id="26" dur="500" fill="hold"/>
                                        <p:tgtEl>
                                          <p:spTgt spid="77"/>
                                        </p:tgtEl>
                                        <p:attrNameLst>
                                          <p:attrName>ppt_y</p:attrName>
                                        </p:attrNameLst>
                                      </p:cBhvr>
                                      <p:tavLst>
                                        <p:tav tm="0">
                                          <p:val>
                                            <p:strVal val="0-#ppt_h/2"/>
                                          </p:val>
                                        </p:tav>
                                        <p:tav tm="100000">
                                          <p:val>
                                            <p:strVal val="#ppt_y"/>
                                          </p:val>
                                        </p:tav>
                                      </p:tavLst>
                                    </p:anim>
                                  </p:childTnLst>
                                </p:cTn>
                              </p:par>
                            </p:childTnLst>
                          </p:cTn>
                        </p:par>
                        <p:par>
                          <p:cTn id="27" fill="hold">
                            <p:stCondLst>
                              <p:cond delay="2100"/>
                            </p:stCondLst>
                            <p:childTnLst>
                              <p:par>
                                <p:cTn id="28" presetID="2" presetClass="entr" presetSubtype="8" fill="hold" nodeType="afterEffect">
                                  <p:stCondLst>
                                    <p:cond delay="0"/>
                                  </p:stCondLst>
                                  <p:childTnLst>
                                    <p:set>
                                      <p:cBhvr>
                                        <p:cTn id="29" dur="1" fill="hold">
                                          <p:stCondLst>
                                            <p:cond delay="0"/>
                                          </p:stCondLst>
                                        </p:cTn>
                                        <p:tgtEl>
                                          <p:spTgt spid="82"/>
                                        </p:tgtEl>
                                        <p:attrNameLst>
                                          <p:attrName>style.visibility</p:attrName>
                                        </p:attrNameLst>
                                      </p:cBhvr>
                                      <p:to>
                                        <p:strVal val="visible"/>
                                      </p:to>
                                    </p:set>
                                    <p:anim calcmode="lin" valueType="num">
                                      <p:cBhvr additive="base">
                                        <p:cTn id="30" dur="500" fill="hold"/>
                                        <p:tgtEl>
                                          <p:spTgt spid="82"/>
                                        </p:tgtEl>
                                        <p:attrNameLst>
                                          <p:attrName>ppt_x</p:attrName>
                                        </p:attrNameLst>
                                      </p:cBhvr>
                                      <p:tavLst>
                                        <p:tav tm="0">
                                          <p:val>
                                            <p:strVal val="0-#ppt_w/2"/>
                                          </p:val>
                                        </p:tav>
                                        <p:tav tm="100000">
                                          <p:val>
                                            <p:strVal val="#ppt_x"/>
                                          </p:val>
                                        </p:tav>
                                      </p:tavLst>
                                    </p:anim>
                                    <p:anim calcmode="lin" valueType="num">
                                      <p:cBhvr additive="base">
                                        <p:cTn id="31" dur="500" fill="hold"/>
                                        <p:tgtEl>
                                          <p:spTgt spid="82"/>
                                        </p:tgtEl>
                                        <p:attrNameLst>
                                          <p:attrName>ppt_y</p:attrName>
                                        </p:attrNameLst>
                                      </p:cBhvr>
                                      <p:tavLst>
                                        <p:tav tm="0">
                                          <p:val>
                                            <p:strVal val="#ppt_y"/>
                                          </p:val>
                                        </p:tav>
                                        <p:tav tm="100000">
                                          <p:val>
                                            <p:strVal val="#ppt_y"/>
                                          </p:val>
                                        </p:tav>
                                      </p:tavLst>
                                    </p:anim>
                                  </p:childTnLst>
                                </p:cTn>
                              </p:par>
                            </p:childTnLst>
                          </p:cTn>
                        </p:par>
                        <p:par>
                          <p:cTn id="32" fill="hold">
                            <p:stCondLst>
                              <p:cond delay="2600"/>
                            </p:stCondLst>
                            <p:childTnLst>
                              <p:par>
                                <p:cTn id="33" presetID="2" presetClass="entr" presetSubtype="4" fill="hold" nodeType="after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500" fill="hold"/>
                                        <p:tgtEl>
                                          <p:spTgt spid="89"/>
                                        </p:tgtEl>
                                        <p:attrNameLst>
                                          <p:attrName>ppt_x</p:attrName>
                                        </p:attrNameLst>
                                      </p:cBhvr>
                                      <p:tavLst>
                                        <p:tav tm="0">
                                          <p:val>
                                            <p:strVal val="#ppt_x"/>
                                          </p:val>
                                        </p:tav>
                                        <p:tav tm="100000">
                                          <p:val>
                                            <p:strVal val="#ppt_x"/>
                                          </p:val>
                                        </p:tav>
                                      </p:tavLst>
                                    </p:anim>
                                    <p:anim calcmode="lin" valueType="num">
                                      <p:cBhvr additive="base">
                                        <p:cTn id="36" dur="500" fill="hold"/>
                                        <p:tgtEl>
                                          <p:spTgt spid="89"/>
                                        </p:tgtEl>
                                        <p:attrNameLst>
                                          <p:attrName>ppt_y</p:attrName>
                                        </p:attrNameLst>
                                      </p:cBhvr>
                                      <p:tavLst>
                                        <p:tav tm="0">
                                          <p:val>
                                            <p:strVal val="1+#ppt_h/2"/>
                                          </p:val>
                                        </p:tav>
                                        <p:tav tm="100000">
                                          <p:val>
                                            <p:strVal val="#ppt_y"/>
                                          </p:val>
                                        </p:tav>
                                      </p:tavLst>
                                    </p:anim>
                                  </p:childTnLst>
                                </p:cTn>
                              </p:par>
                            </p:childTnLst>
                          </p:cTn>
                        </p:par>
                        <p:par>
                          <p:cTn id="37" fill="hold">
                            <p:stCondLst>
                              <p:cond delay="3100"/>
                            </p:stCondLst>
                            <p:childTnLst>
                              <p:par>
                                <p:cTn id="38" presetID="2" presetClass="entr" presetSubtype="2" fill="hold" nodeType="afterEffect">
                                  <p:stCondLst>
                                    <p:cond delay="0"/>
                                  </p:stCondLst>
                                  <p:childTnLst>
                                    <p:set>
                                      <p:cBhvr>
                                        <p:cTn id="39" dur="1" fill="hold">
                                          <p:stCondLst>
                                            <p:cond delay="0"/>
                                          </p:stCondLst>
                                        </p:cTn>
                                        <p:tgtEl>
                                          <p:spTgt spid="94"/>
                                        </p:tgtEl>
                                        <p:attrNameLst>
                                          <p:attrName>style.visibility</p:attrName>
                                        </p:attrNameLst>
                                      </p:cBhvr>
                                      <p:to>
                                        <p:strVal val="visible"/>
                                      </p:to>
                                    </p:set>
                                    <p:anim calcmode="lin" valueType="num">
                                      <p:cBhvr additive="base">
                                        <p:cTn id="40" dur="500" fill="hold"/>
                                        <p:tgtEl>
                                          <p:spTgt spid="94"/>
                                        </p:tgtEl>
                                        <p:attrNameLst>
                                          <p:attrName>ppt_x</p:attrName>
                                        </p:attrNameLst>
                                      </p:cBhvr>
                                      <p:tavLst>
                                        <p:tav tm="0">
                                          <p:val>
                                            <p:strVal val="1+#ppt_w/2"/>
                                          </p:val>
                                        </p:tav>
                                        <p:tav tm="100000">
                                          <p:val>
                                            <p:strVal val="#ppt_x"/>
                                          </p:val>
                                        </p:tav>
                                      </p:tavLst>
                                    </p:anim>
                                    <p:anim calcmode="lin" valueType="num">
                                      <p:cBhvr additive="base">
                                        <p:cTn id="41" dur="500" fill="hold"/>
                                        <p:tgtEl>
                                          <p:spTgt spid="94"/>
                                        </p:tgtEl>
                                        <p:attrNameLst>
                                          <p:attrName>ppt_y</p:attrName>
                                        </p:attrNameLst>
                                      </p:cBhvr>
                                      <p:tavLst>
                                        <p:tav tm="0">
                                          <p:val>
                                            <p:strVal val="#ppt_y"/>
                                          </p:val>
                                        </p:tav>
                                        <p:tav tm="100000">
                                          <p:val>
                                            <p:strVal val="#ppt_y"/>
                                          </p:val>
                                        </p:tav>
                                      </p:tavLst>
                                    </p:anim>
                                  </p:childTnLst>
                                </p:cTn>
                              </p:par>
                            </p:childTnLst>
                          </p:cTn>
                        </p:par>
                        <p:par>
                          <p:cTn id="42" fill="hold">
                            <p:stCondLst>
                              <p:cond delay="3600"/>
                            </p:stCondLst>
                            <p:childTnLst>
                              <p:par>
                                <p:cTn id="43" presetID="12" presetClass="entr" presetSubtype="1" fill="hold"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slide(fromTop)">
                                      <p:cBhvr>
                                        <p:cTn id="45" dur="500"/>
                                        <p:tgtEl>
                                          <p:spTgt spid="65"/>
                                        </p:tgtEl>
                                      </p:cBhvr>
                                    </p:animEffect>
                                  </p:childTnLst>
                                </p:cTn>
                              </p:par>
                            </p:childTnLst>
                          </p:cTn>
                        </p:par>
                        <p:par>
                          <p:cTn id="46" fill="hold">
                            <p:stCondLst>
                              <p:cond delay="4100"/>
                            </p:stCondLst>
                            <p:childTnLst>
                              <p:par>
                                <p:cTn id="47" presetID="12" presetClass="entr" presetSubtype="1"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slide(fromTop)">
                                      <p:cBhvr>
                                        <p:cTn id="49" dur="500"/>
                                        <p:tgtEl>
                                          <p:spTgt spid="71"/>
                                        </p:tgtEl>
                                      </p:cBhvr>
                                    </p:animEffect>
                                  </p:childTnLst>
                                </p:cTn>
                              </p:par>
                            </p:childTnLst>
                          </p:cTn>
                        </p:par>
                        <p:par>
                          <p:cTn id="50" fill="hold">
                            <p:stCondLst>
                              <p:cond delay="4600"/>
                            </p:stCondLst>
                            <p:childTnLst>
                              <p:par>
                                <p:cTn id="51" presetID="1" presetClass="mediacall" presetSubtype="0" fill="hold" nodeType="afterEffect">
                                  <p:stCondLst>
                                    <p:cond delay="0"/>
                                  </p:stCondLst>
                                  <p:childTnLst>
                                    <p:cmd type="call" cmd="playFrom(0.0)">
                                      <p:cBhvr>
                                        <p:cTn id="52" dur="1" fill="hold"/>
                                        <p:tgtEl>
                                          <p:spTgt spid="104"/>
                                        </p:tgtEl>
                                      </p:cBhvr>
                                    </p:cmd>
                                  </p:childTnLst>
                                </p:cTn>
                              </p:par>
                            </p:childTnLst>
                          </p:cTn>
                        </p:par>
                        <p:par>
                          <p:cTn id="53" fill="hold">
                            <p:stCondLst>
                              <p:cond delay="4600"/>
                            </p:stCondLst>
                            <p:childTnLst>
                              <p:par>
                                <p:cTn id="54" presetID="12" presetClass="entr" presetSubtype="1" fill="hold" nodeType="after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slide(fromTop)">
                                      <p:cBhvr>
                                        <p:cTn id="56" dur="500"/>
                                        <p:tgtEl>
                                          <p:spTgt spid="74"/>
                                        </p:tgtEl>
                                      </p:cBhvr>
                                    </p:animEffect>
                                  </p:childTnLst>
                                </p:cTn>
                              </p:par>
                            </p:childTnLst>
                          </p:cTn>
                        </p:par>
                        <p:par>
                          <p:cTn id="57" fill="hold">
                            <p:stCondLst>
                              <p:cond delay="5100"/>
                            </p:stCondLst>
                            <p:childTnLst>
                              <p:par>
                                <p:cTn id="58" presetID="12" presetClass="entr" presetSubtype="1" fill="hold" nodeType="after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slide(fromTop)">
                                      <p:cBhvr>
                                        <p:cTn id="6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fill="hold" display="0">
                  <p:stCondLst>
                    <p:cond delay="indefinite"/>
                  </p:stCondLst>
                  <p:endCondLst>
                    <p:cond evt="onStopAudio" delay="0">
                      <p:tgtEl>
                        <p:sldTgt/>
                      </p:tgtEl>
                    </p:cond>
                  </p:endCondLst>
                </p:cTn>
                <p:tgtEl>
                  <p:spTgt spid="104"/>
                </p:tgtEl>
              </p:cMediaNode>
            </p:audio>
          </p:childTnLst>
        </p:cTn>
      </p:par>
    </p:tnLst>
    <p:bldLst>
      <p:bldP spid="50" grpId="0" animBg="1"/>
      <p:bldP spid="99" grpId="0"/>
    </p:bldLst>
  </p:timing>
  <p:extLst mod="1">
    <p:ext uri="{E180D4A7-C9FB-4DFB-919C-405C955672EB}">
      <p14:showEvtLst xmlns:p14="http://schemas.microsoft.com/office/powerpoint/2010/main">
        <p14:playEvt time="1315" objId="104"/>
        <p14:stopEvt time="2081" objId="104"/>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3"/>
          <p:cNvGrpSpPr/>
          <p:nvPr/>
        </p:nvGrpSpPr>
        <p:grpSpPr>
          <a:xfrm>
            <a:off x="887425" y="2821243"/>
            <a:ext cx="1107198" cy="291285"/>
            <a:chOff x="1424694" y="3437117"/>
            <a:chExt cx="1499779" cy="396331"/>
          </a:xfrm>
          <a:solidFill>
            <a:srgbClr val="00AEEF"/>
          </a:solidFill>
        </p:grpSpPr>
        <p:sp>
          <p:nvSpPr>
            <p:cNvPr id="1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21" name="Group 10"/>
          <p:cNvGrpSpPr/>
          <p:nvPr/>
        </p:nvGrpSpPr>
        <p:grpSpPr>
          <a:xfrm>
            <a:off x="2045405" y="2929010"/>
            <a:ext cx="1107198" cy="283198"/>
            <a:chOff x="2993261" y="3583747"/>
            <a:chExt cx="1499779" cy="385328"/>
          </a:xfrm>
          <a:solidFill>
            <a:srgbClr val="0070C0"/>
          </a:solidFill>
        </p:grpSpPr>
        <p:sp>
          <p:nvSpPr>
            <p:cNvPr id="2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24" name="Group 11"/>
          <p:cNvGrpSpPr/>
          <p:nvPr/>
        </p:nvGrpSpPr>
        <p:grpSpPr>
          <a:xfrm>
            <a:off x="3203384" y="2821244"/>
            <a:ext cx="1107198" cy="291284"/>
            <a:chOff x="4561827" y="3437117"/>
            <a:chExt cx="1499779" cy="396330"/>
          </a:xfrm>
          <a:solidFill>
            <a:srgbClr val="00AEEF"/>
          </a:solidFill>
        </p:grpSpPr>
        <p:sp>
          <p:nvSpPr>
            <p:cNvPr id="25"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6"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27" name="Group 12"/>
          <p:cNvGrpSpPr/>
          <p:nvPr/>
        </p:nvGrpSpPr>
        <p:grpSpPr>
          <a:xfrm>
            <a:off x="4361364" y="2929010"/>
            <a:ext cx="1107198" cy="283198"/>
            <a:chOff x="6130393" y="3583747"/>
            <a:chExt cx="1499779" cy="385328"/>
          </a:xfrm>
          <a:solidFill>
            <a:srgbClr val="0070C0"/>
          </a:solidFill>
        </p:grpSpPr>
        <p:sp>
          <p:nvSpPr>
            <p:cNvPr id="28"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29"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30" name="Group 35"/>
          <p:cNvGrpSpPr/>
          <p:nvPr/>
        </p:nvGrpSpPr>
        <p:grpSpPr>
          <a:xfrm>
            <a:off x="6677323" y="2929011"/>
            <a:ext cx="1107198" cy="283197"/>
            <a:chOff x="9267526" y="3583748"/>
            <a:chExt cx="1499779" cy="385327"/>
          </a:xfrm>
          <a:solidFill>
            <a:srgbClr val="0070C0"/>
          </a:solidFill>
        </p:grpSpPr>
        <p:sp>
          <p:nvSpPr>
            <p:cNvPr id="31"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32"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33" name="Group 19"/>
          <p:cNvGrpSpPr/>
          <p:nvPr/>
        </p:nvGrpSpPr>
        <p:grpSpPr>
          <a:xfrm>
            <a:off x="5519344" y="2821243"/>
            <a:ext cx="1107198" cy="291285"/>
            <a:chOff x="7698960" y="3437117"/>
            <a:chExt cx="1499779" cy="396331"/>
          </a:xfrm>
          <a:solidFill>
            <a:srgbClr val="00AEEF"/>
          </a:solidFill>
        </p:grpSpPr>
        <p:sp>
          <p:nvSpPr>
            <p:cNvPr id="34"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sp>
          <p:nvSpPr>
            <p:cNvPr id="35"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GB" sz="1000" noProof="1">
                <a:solidFill>
                  <a:schemeClr val="tx1">
                    <a:lumMod val="50000"/>
                    <a:lumOff val="50000"/>
                  </a:schemeClr>
                </a:solidFill>
                <a:sym typeface="Arial" panose="020B0604020202020204" pitchFamily="34" charset="0"/>
              </a:endParaRPr>
            </a:p>
          </p:txBody>
        </p:sp>
      </p:grpSp>
      <p:grpSp>
        <p:nvGrpSpPr>
          <p:cNvPr id="36" name="Group 20"/>
          <p:cNvGrpSpPr/>
          <p:nvPr/>
        </p:nvGrpSpPr>
        <p:grpSpPr>
          <a:xfrm>
            <a:off x="7059523" y="3275172"/>
            <a:ext cx="342798" cy="341855"/>
            <a:chOff x="9145588" y="4435475"/>
            <a:chExt cx="464344" cy="465138"/>
          </a:xfrm>
          <a:solidFill>
            <a:srgbClr val="0070C0"/>
          </a:solidFill>
        </p:grpSpPr>
        <p:sp>
          <p:nvSpPr>
            <p:cNvPr id="3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20091" tIns="20091" rIns="20091" bIns="20091"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Group 30"/>
          <p:cNvGrpSpPr/>
          <p:nvPr/>
        </p:nvGrpSpPr>
        <p:grpSpPr>
          <a:xfrm>
            <a:off x="5952324" y="2428135"/>
            <a:ext cx="342798" cy="341271"/>
            <a:chOff x="7287419" y="2577307"/>
            <a:chExt cx="464344" cy="464344"/>
          </a:xfrm>
          <a:solidFill>
            <a:srgbClr val="00AEEF"/>
          </a:solidFill>
        </p:grpSpPr>
        <p:sp>
          <p:nvSpPr>
            <p:cNvPr id="47"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8"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AutoShape 59"/>
          <p:cNvSpPr/>
          <p:nvPr/>
        </p:nvSpPr>
        <p:spPr bwMode="auto">
          <a:xfrm>
            <a:off x="2373630" y="3268017"/>
            <a:ext cx="343377" cy="34184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0070C0"/>
          </a:solidFill>
          <a:ln>
            <a:noFill/>
          </a:ln>
          <a:effectLst/>
        </p:spPr>
        <p:txBody>
          <a:bodyPr lIns="14040" tIns="14040" rIns="14040" bIns="14040" anchor="ctr"/>
          <a:lstStyle/>
          <a:p>
            <a:pPr algn="ctr" defTabSz="168177" eaLnBrk="1">
              <a:lnSpc>
                <a:spcPct val="130000"/>
              </a:lnSpc>
              <a:defRPr/>
            </a:pPr>
            <a:endParaRPr lang="en-US" sz="1000" noProof="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1" name="Group 38"/>
          <p:cNvGrpSpPr/>
          <p:nvPr/>
        </p:nvGrpSpPr>
        <p:grpSpPr>
          <a:xfrm>
            <a:off x="3636072" y="2423408"/>
            <a:ext cx="343384" cy="287602"/>
            <a:chOff x="5368132" y="2625725"/>
            <a:chExt cx="465138" cy="391319"/>
          </a:xfrm>
          <a:solidFill>
            <a:srgbClr val="00AEEF"/>
          </a:solidFill>
        </p:grpSpPr>
        <p:sp>
          <p:nvSpPr>
            <p:cNvPr id="5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Group 42"/>
          <p:cNvGrpSpPr/>
          <p:nvPr/>
        </p:nvGrpSpPr>
        <p:grpSpPr>
          <a:xfrm>
            <a:off x="1269625" y="2427844"/>
            <a:ext cx="342798" cy="266600"/>
            <a:chOff x="2581275" y="1710532"/>
            <a:chExt cx="464344" cy="362744"/>
          </a:xfrm>
          <a:solidFill>
            <a:srgbClr val="00AEEF"/>
          </a:solidFill>
        </p:grpSpPr>
        <p:sp>
          <p:nvSpPr>
            <p:cNvPr id="56"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7"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8"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9"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0"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1"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2"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Group 52"/>
          <p:cNvGrpSpPr/>
          <p:nvPr/>
        </p:nvGrpSpPr>
        <p:grpSpPr>
          <a:xfrm>
            <a:off x="4797699" y="3268243"/>
            <a:ext cx="235564" cy="341855"/>
            <a:chOff x="5441157" y="4440238"/>
            <a:chExt cx="319088" cy="465138"/>
          </a:xfrm>
          <a:solidFill>
            <a:srgbClr val="0070C0"/>
          </a:solidFill>
        </p:grpSpPr>
        <p:sp>
          <p:nvSpPr>
            <p:cNvPr id="64"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5"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6"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20091" tIns="20091" rIns="20091" bIns="20091" anchor="ctr"/>
            <a:lstStyle/>
            <a:p>
              <a:pPr algn="ctr" defTabSz="168177" eaLnBrk="1">
                <a:lnSpc>
                  <a:spcPct val="130000"/>
                </a:lnSpc>
                <a:defRPr/>
              </a:pPr>
              <a:endParaRPr lang="en-US" sz="900" noProof="1">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67" name="TextBox 23"/>
          <p:cNvSpPr txBox="1">
            <a:spLocks noChangeArrowheads="1"/>
          </p:cNvSpPr>
          <p:nvPr/>
        </p:nvSpPr>
        <p:spPr bwMode="auto">
          <a:xfrm>
            <a:off x="6567488" y="1932710"/>
            <a:ext cx="1652429"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68" name="TextBox 24"/>
          <p:cNvSpPr txBox="1">
            <a:spLocks noChangeArrowheads="1"/>
          </p:cNvSpPr>
          <p:nvPr/>
        </p:nvSpPr>
        <p:spPr bwMode="auto">
          <a:xfrm>
            <a:off x="6567487" y="1651710"/>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69" name="TextBox 23"/>
          <p:cNvSpPr txBox="1">
            <a:spLocks noChangeArrowheads="1"/>
          </p:cNvSpPr>
          <p:nvPr/>
        </p:nvSpPr>
        <p:spPr bwMode="auto">
          <a:xfrm>
            <a:off x="5480685" y="3919629"/>
            <a:ext cx="1652429"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0" name="TextBox 24"/>
          <p:cNvSpPr txBox="1">
            <a:spLocks noChangeArrowheads="1"/>
          </p:cNvSpPr>
          <p:nvPr/>
        </p:nvSpPr>
        <p:spPr bwMode="auto">
          <a:xfrm>
            <a:off x="5480685" y="3638629"/>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1" name="TextBox 23"/>
          <p:cNvSpPr txBox="1">
            <a:spLocks noChangeArrowheads="1"/>
          </p:cNvSpPr>
          <p:nvPr/>
        </p:nvSpPr>
        <p:spPr bwMode="auto">
          <a:xfrm>
            <a:off x="4168299" y="1932710"/>
            <a:ext cx="1652428"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2" name="TextBox 24"/>
          <p:cNvSpPr txBox="1">
            <a:spLocks noChangeArrowheads="1"/>
          </p:cNvSpPr>
          <p:nvPr/>
        </p:nvSpPr>
        <p:spPr bwMode="auto">
          <a:xfrm>
            <a:off x="4168299" y="1651710"/>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3" name="TextBox 23"/>
          <p:cNvSpPr txBox="1">
            <a:spLocks noChangeArrowheads="1"/>
          </p:cNvSpPr>
          <p:nvPr/>
        </p:nvSpPr>
        <p:spPr bwMode="auto">
          <a:xfrm>
            <a:off x="3218180" y="3919629"/>
            <a:ext cx="1652429"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4" name="TextBox 24"/>
          <p:cNvSpPr txBox="1">
            <a:spLocks noChangeArrowheads="1"/>
          </p:cNvSpPr>
          <p:nvPr/>
        </p:nvSpPr>
        <p:spPr bwMode="auto">
          <a:xfrm>
            <a:off x="3218180" y="3638629"/>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5" name="TextBox 23"/>
          <p:cNvSpPr txBox="1">
            <a:spLocks noChangeArrowheads="1"/>
          </p:cNvSpPr>
          <p:nvPr/>
        </p:nvSpPr>
        <p:spPr bwMode="auto">
          <a:xfrm>
            <a:off x="1956912" y="1932710"/>
            <a:ext cx="1652428"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6" name="TextBox 24"/>
          <p:cNvSpPr txBox="1">
            <a:spLocks noChangeArrowheads="1"/>
          </p:cNvSpPr>
          <p:nvPr/>
        </p:nvSpPr>
        <p:spPr bwMode="auto">
          <a:xfrm>
            <a:off x="1956912" y="1651710"/>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7" name="TextBox 23"/>
          <p:cNvSpPr txBox="1">
            <a:spLocks noChangeArrowheads="1"/>
          </p:cNvSpPr>
          <p:nvPr/>
        </p:nvSpPr>
        <p:spPr bwMode="auto">
          <a:xfrm>
            <a:off x="903447" y="3919629"/>
            <a:ext cx="1652428"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8" name="TextBox 24"/>
          <p:cNvSpPr txBox="1">
            <a:spLocks noChangeArrowheads="1"/>
          </p:cNvSpPr>
          <p:nvPr/>
        </p:nvSpPr>
        <p:spPr bwMode="auto">
          <a:xfrm>
            <a:off x="903447" y="3638629"/>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rgbClr val="00A4E3"/>
                </a:solidFill>
                <a:ea typeface="微软雅黑" pitchFamily="34" charset="-122"/>
              </a:rPr>
              <a:t>请替换文字内容</a:t>
            </a:r>
          </a:p>
        </p:txBody>
      </p:sp>
      <p:sp>
        <p:nvSpPr>
          <p:cNvPr id="79" name="平行四边形 7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平行四边形 80"/>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平行四边形 81"/>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4"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85" name="Group 7"/>
          <p:cNvGrpSpPr>
            <a:grpSpLocks/>
          </p:cNvGrpSpPr>
          <p:nvPr/>
        </p:nvGrpSpPr>
        <p:grpSpPr bwMode="auto">
          <a:xfrm>
            <a:off x="180202" y="181952"/>
            <a:ext cx="216018" cy="113981"/>
            <a:chOff x="0" y="0"/>
            <a:chExt cx="1041399" cy="549275"/>
          </a:xfrm>
          <a:solidFill>
            <a:srgbClr val="133E73"/>
          </a:solidFill>
        </p:grpSpPr>
        <p:sp>
          <p:nvSpPr>
            <p:cNvPr id="8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89"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0-#ppt_w/2"/>
                                          </p:val>
                                        </p:tav>
                                        <p:tav tm="100000">
                                          <p:val>
                                            <p:strVal val="#ppt_x"/>
                                          </p:val>
                                        </p:tav>
                                      </p:tavLst>
                                    </p:anim>
                                    <p:anim calcmode="lin" valueType="num">
                                      <p:cBhvr additive="base">
                                        <p:cTn id="8" dur="500" fill="hold"/>
                                        <p:tgtEl>
                                          <p:spTgt spid="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4"/>
                                        </p:tgtEl>
                                        <p:attrNameLst>
                                          <p:attrName>style.visibility</p:attrName>
                                        </p:attrNameLst>
                                      </p:cBhvr>
                                      <p:to>
                                        <p:strVal val="visible"/>
                                      </p:to>
                                    </p:set>
                                    <p:anim calcmode="lin" valueType="num">
                                      <p:cBhvr>
                                        <p:cTn id="12"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4"/>
                                        </p:tgtEl>
                                        <p:attrNameLst>
                                          <p:attrName>ppt_y</p:attrName>
                                        </p:attrNameLst>
                                      </p:cBhvr>
                                      <p:tavLst>
                                        <p:tav tm="0">
                                          <p:val>
                                            <p:strVal val="#ppt_y"/>
                                          </p:val>
                                        </p:tav>
                                        <p:tav tm="100000">
                                          <p:val>
                                            <p:strVal val="#ppt_y"/>
                                          </p:val>
                                        </p:tav>
                                      </p:tavLst>
                                    </p:anim>
                                    <p:anim calcmode="lin" valueType="num">
                                      <p:cBhvr>
                                        <p:cTn id="14"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4"/>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81"/>
                                        </p:tgtEl>
                                        <p:attrNameLst>
                                          <p:attrName>fillcolor</p:attrName>
                                        </p:attrNameLst>
                                      </p:cBhvr>
                                      <p:to>
                                        <a:srgbClr val="00AEEF"/>
                                      </p:to>
                                    </p:animClr>
                                    <p:set>
                                      <p:cBhvr>
                                        <p:cTn id="20" dur="300" fill="hold"/>
                                        <p:tgtEl>
                                          <p:spTgt spid="81"/>
                                        </p:tgtEl>
                                        <p:attrNameLst>
                                          <p:attrName>fill.type</p:attrName>
                                        </p:attrNameLst>
                                      </p:cBhvr>
                                      <p:to>
                                        <p:strVal val="solid"/>
                                      </p:to>
                                    </p:set>
                                    <p:set>
                                      <p:cBhvr>
                                        <p:cTn id="21" dur="300" fill="hold"/>
                                        <p:tgtEl>
                                          <p:spTgt spid="81"/>
                                        </p:tgtEl>
                                        <p:attrNameLst>
                                          <p:attrName>fill.on</p:attrName>
                                        </p:attrNameLst>
                                      </p:cBhvr>
                                      <p:to>
                                        <p:strVal val="true"/>
                                      </p:to>
                                    </p:set>
                                  </p:childTnLst>
                                </p:cTn>
                              </p:par>
                            </p:childTnLst>
                          </p:cTn>
                        </p:par>
                        <p:par>
                          <p:cTn id="22" fill="hold">
                            <p:stCondLst>
                              <p:cond delay="1600"/>
                            </p:stCondLst>
                            <p:childTnLst>
                              <p:par>
                                <p:cTn id="23" presetID="2" presetClass="entr" presetSubtype="8"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ppt_x</p:attrName>
                                        </p:attrNameLst>
                                      </p:cBhvr>
                                      <p:tavLst>
                                        <p:tav tm="0">
                                          <p:val>
                                            <p:strVal val="0-#ppt_w/2"/>
                                          </p:val>
                                        </p:tav>
                                        <p:tav tm="100000">
                                          <p:val>
                                            <p:strVal val="#ppt_x"/>
                                          </p:val>
                                        </p:tav>
                                      </p:tavLst>
                                    </p:anim>
                                    <p:anim calcmode="lin" valueType="num">
                                      <p:cBhvr>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2100"/>
                            </p:stCondLst>
                            <p:childTnLst>
                              <p:par>
                                <p:cTn id="28" presetID="53" presetClass="entr" presetSubtype="16"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500" fill="hold"/>
                                        <p:tgtEl>
                                          <p:spTgt spid="36"/>
                                        </p:tgtEl>
                                        <p:attrNameLst>
                                          <p:attrName>ppt_w</p:attrName>
                                        </p:attrNameLst>
                                      </p:cBhvr>
                                      <p:tavLst>
                                        <p:tav tm="0">
                                          <p:val>
                                            <p:fltVal val="0"/>
                                          </p:val>
                                        </p:tav>
                                        <p:tav tm="100000">
                                          <p:val>
                                            <p:strVal val="#ppt_w"/>
                                          </p:val>
                                        </p:tav>
                                      </p:tavLst>
                                    </p:anim>
                                    <p:anim calcmode="lin" valueType="num">
                                      <p:cBhvr>
                                        <p:cTn id="31" dur="500" fill="hold"/>
                                        <p:tgtEl>
                                          <p:spTgt spid="36"/>
                                        </p:tgtEl>
                                        <p:attrNameLst>
                                          <p:attrName>ppt_h</p:attrName>
                                        </p:attrNameLst>
                                      </p:cBhvr>
                                      <p:tavLst>
                                        <p:tav tm="0">
                                          <p:val>
                                            <p:fltVal val="0"/>
                                          </p:val>
                                        </p:tav>
                                        <p:tav tm="100000">
                                          <p:val>
                                            <p:strVal val="#ppt_h"/>
                                          </p:val>
                                        </p:tav>
                                      </p:tavLst>
                                    </p:anim>
                                    <p:animEffect transition="in" filter="fade">
                                      <p:cBhvr>
                                        <p:cTn id="32" dur="500"/>
                                        <p:tgtEl>
                                          <p:spTgt spid="36"/>
                                        </p:tgtEl>
                                      </p:cBhvr>
                                    </p:animEffect>
                                  </p:childTnLst>
                                </p:cTn>
                              </p:par>
                            </p:childTnLst>
                          </p:cTn>
                        </p:par>
                        <p:par>
                          <p:cTn id="33" fill="hold">
                            <p:stCondLst>
                              <p:cond delay="2600"/>
                            </p:stCondLst>
                            <p:childTnLst>
                              <p:par>
                                <p:cTn id="34" presetID="12" presetClass="entr" presetSubtype="4" fill="hold" grpId="0"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p:cTn id="36" dur="500"/>
                                        <p:tgtEl>
                                          <p:spTgt spid="67"/>
                                        </p:tgtEl>
                                        <p:attrNameLst>
                                          <p:attrName>ppt_y</p:attrName>
                                        </p:attrNameLst>
                                      </p:cBhvr>
                                      <p:tavLst>
                                        <p:tav tm="0">
                                          <p:val>
                                            <p:strVal val="#ppt_y+#ppt_h*1.125000"/>
                                          </p:val>
                                        </p:tav>
                                        <p:tav tm="100000">
                                          <p:val>
                                            <p:strVal val="#ppt_y"/>
                                          </p:val>
                                        </p:tav>
                                      </p:tavLst>
                                    </p:anim>
                                    <p:animEffect transition="in" filter="wipe(up)">
                                      <p:cBhvr>
                                        <p:cTn id="37" dur="500"/>
                                        <p:tgtEl>
                                          <p:spTgt spid="67"/>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 calcmode="lin" valueType="num">
                                      <p:cBhvr>
                                        <p:cTn id="40" dur="500"/>
                                        <p:tgtEl>
                                          <p:spTgt spid="68"/>
                                        </p:tgtEl>
                                        <p:attrNameLst>
                                          <p:attrName>ppt_y</p:attrName>
                                        </p:attrNameLst>
                                      </p:cBhvr>
                                      <p:tavLst>
                                        <p:tav tm="0">
                                          <p:val>
                                            <p:strVal val="#ppt_y-#ppt_h*1.125000"/>
                                          </p:val>
                                        </p:tav>
                                        <p:tav tm="100000">
                                          <p:val>
                                            <p:strVal val="#ppt_y"/>
                                          </p:val>
                                        </p:tav>
                                      </p:tavLst>
                                    </p:anim>
                                    <p:animEffect transition="in" filter="wipe(down)">
                                      <p:cBhvr>
                                        <p:cTn id="41" dur="500"/>
                                        <p:tgtEl>
                                          <p:spTgt spid="68"/>
                                        </p:tgtEl>
                                      </p:cBhvr>
                                    </p:animEffect>
                                  </p:childTnLst>
                                </p:cTn>
                              </p:par>
                            </p:childTnLst>
                          </p:cTn>
                        </p:par>
                        <p:par>
                          <p:cTn id="42" fill="hold">
                            <p:stCondLst>
                              <p:cond delay="3100"/>
                            </p:stCondLst>
                            <p:childTnLst>
                              <p:par>
                                <p:cTn id="43" presetID="2" presetClass="entr" presetSubtype="8"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ppt_x</p:attrName>
                                        </p:attrNameLst>
                                      </p:cBhvr>
                                      <p:tavLst>
                                        <p:tav tm="0">
                                          <p:val>
                                            <p:strVal val="0-#ppt_w/2"/>
                                          </p:val>
                                        </p:tav>
                                        <p:tav tm="100000">
                                          <p:val>
                                            <p:strVal val="#ppt_x"/>
                                          </p:val>
                                        </p:tav>
                                      </p:tavLst>
                                    </p:anim>
                                    <p:anim calcmode="lin" valueType="num">
                                      <p:cBhvr>
                                        <p:cTn id="46" dur="500" fill="hold"/>
                                        <p:tgtEl>
                                          <p:spTgt spid="33"/>
                                        </p:tgtEl>
                                        <p:attrNameLst>
                                          <p:attrName>ppt_y</p:attrName>
                                        </p:attrNameLst>
                                      </p:cBhvr>
                                      <p:tavLst>
                                        <p:tav tm="0">
                                          <p:val>
                                            <p:strVal val="#ppt_y"/>
                                          </p:val>
                                        </p:tav>
                                        <p:tav tm="100000">
                                          <p:val>
                                            <p:strVal val="#ppt_y"/>
                                          </p:val>
                                        </p:tav>
                                      </p:tavLst>
                                    </p:anim>
                                  </p:childTnLst>
                                </p:cTn>
                              </p:par>
                            </p:childTnLst>
                          </p:cTn>
                        </p:par>
                        <p:par>
                          <p:cTn id="47" fill="hold">
                            <p:stCondLst>
                              <p:cond delay="3600"/>
                            </p:stCondLst>
                            <p:childTnLst>
                              <p:par>
                                <p:cTn id="48" presetID="53" presetClass="entr" presetSubtype="16"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500" fill="hold"/>
                                        <p:tgtEl>
                                          <p:spTgt spid="46"/>
                                        </p:tgtEl>
                                        <p:attrNameLst>
                                          <p:attrName>ppt_w</p:attrName>
                                        </p:attrNameLst>
                                      </p:cBhvr>
                                      <p:tavLst>
                                        <p:tav tm="0">
                                          <p:val>
                                            <p:fltVal val="0"/>
                                          </p:val>
                                        </p:tav>
                                        <p:tav tm="100000">
                                          <p:val>
                                            <p:strVal val="#ppt_w"/>
                                          </p:val>
                                        </p:tav>
                                      </p:tavLst>
                                    </p:anim>
                                    <p:anim calcmode="lin" valueType="num">
                                      <p:cBhvr>
                                        <p:cTn id="51" dur="500" fill="hold"/>
                                        <p:tgtEl>
                                          <p:spTgt spid="46"/>
                                        </p:tgtEl>
                                        <p:attrNameLst>
                                          <p:attrName>ppt_h</p:attrName>
                                        </p:attrNameLst>
                                      </p:cBhvr>
                                      <p:tavLst>
                                        <p:tav tm="0">
                                          <p:val>
                                            <p:fltVal val="0"/>
                                          </p:val>
                                        </p:tav>
                                        <p:tav tm="100000">
                                          <p:val>
                                            <p:strVal val="#ppt_h"/>
                                          </p:val>
                                        </p:tav>
                                      </p:tavLst>
                                    </p:anim>
                                    <p:animEffect transition="in" filter="fade">
                                      <p:cBhvr>
                                        <p:cTn id="52" dur="500"/>
                                        <p:tgtEl>
                                          <p:spTgt spid="46"/>
                                        </p:tgtEl>
                                      </p:cBhvr>
                                    </p:animEffect>
                                  </p:childTnLst>
                                </p:cTn>
                              </p:par>
                            </p:childTnLst>
                          </p:cTn>
                        </p:par>
                        <p:par>
                          <p:cTn id="53" fill="hold">
                            <p:stCondLst>
                              <p:cond delay="4100"/>
                            </p:stCondLst>
                            <p:childTnLst>
                              <p:par>
                                <p:cTn id="54" presetID="12" presetClass="entr" presetSubtype="4"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p:cTn id="56" dur="500"/>
                                        <p:tgtEl>
                                          <p:spTgt spid="69"/>
                                        </p:tgtEl>
                                        <p:attrNameLst>
                                          <p:attrName>ppt_y</p:attrName>
                                        </p:attrNameLst>
                                      </p:cBhvr>
                                      <p:tavLst>
                                        <p:tav tm="0">
                                          <p:val>
                                            <p:strVal val="#ppt_y+#ppt_h*1.125000"/>
                                          </p:val>
                                        </p:tav>
                                        <p:tav tm="100000">
                                          <p:val>
                                            <p:strVal val="#ppt_y"/>
                                          </p:val>
                                        </p:tav>
                                      </p:tavLst>
                                    </p:anim>
                                    <p:animEffect transition="in" filter="wipe(up)">
                                      <p:cBhvr>
                                        <p:cTn id="57" dur="500"/>
                                        <p:tgtEl>
                                          <p:spTgt spid="69"/>
                                        </p:tgtEl>
                                      </p:cBhvr>
                                    </p:animEffect>
                                  </p:childTnLst>
                                </p:cTn>
                              </p:par>
                              <p:par>
                                <p:cTn id="58" presetID="12" presetClass="entr" presetSubtype="1"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p:cTn id="60" dur="500"/>
                                        <p:tgtEl>
                                          <p:spTgt spid="70"/>
                                        </p:tgtEl>
                                        <p:attrNameLst>
                                          <p:attrName>ppt_y</p:attrName>
                                        </p:attrNameLst>
                                      </p:cBhvr>
                                      <p:tavLst>
                                        <p:tav tm="0">
                                          <p:val>
                                            <p:strVal val="#ppt_y-#ppt_h*1.125000"/>
                                          </p:val>
                                        </p:tav>
                                        <p:tav tm="100000">
                                          <p:val>
                                            <p:strVal val="#ppt_y"/>
                                          </p:val>
                                        </p:tav>
                                      </p:tavLst>
                                    </p:anim>
                                    <p:animEffect transition="in" filter="wipe(down)">
                                      <p:cBhvr>
                                        <p:cTn id="61" dur="500"/>
                                        <p:tgtEl>
                                          <p:spTgt spid="70"/>
                                        </p:tgtEl>
                                      </p:cBhvr>
                                    </p:animEffect>
                                  </p:childTnLst>
                                </p:cTn>
                              </p:par>
                            </p:childTnLst>
                          </p:cTn>
                        </p:par>
                        <p:par>
                          <p:cTn id="62" fill="hold">
                            <p:stCondLst>
                              <p:cond delay="4600"/>
                            </p:stCondLst>
                            <p:childTnLst>
                              <p:par>
                                <p:cTn id="63" presetID="2" presetClass="entr" presetSubtype="8"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p:cTn id="65" dur="500" fill="hold"/>
                                        <p:tgtEl>
                                          <p:spTgt spid="27"/>
                                        </p:tgtEl>
                                        <p:attrNameLst>
                                          <p:attrName>ppt_x</p:attrName>
                                        </p:attrNameLst>
                                      </p:cBhvr>
                                      <p:tavLst>
                                        <p:tav tm="0">
                                          <p:val>
                                            <p:strVal val="0-#ppt_w/2"/>
                                          </p:val>
                                        </p:tav>
                                        <p:tav tm="100000">
                                          <p:val>
                                            <p:strVal val="#ppt_x"/>
                                          </p:val>
                                        </p:tav>
                                      </p:tavLst>
                                    </p:anim>
                                    <p:anim calcmode="lin" valueType="num">
                                      <p:cBhvr>
                                        <p:cTn id="66" dur="500" fill="hold"/>
                                        <p:tgtEl>
                                          <p:spTgt spid="27"/>
                                        </p:tgtEl>
                                        <p:attrNameLst>
                                          <p:attrName>ppt_y</p:attrName>
                                        </p:attrNameLst>
                                      </p:cBhvr>
                                      <p:tavLst>
                                        <p:tav tm="0">
                                          <p:val>
                                            <p:strVal val="#ppt_y"/>
                                          </p:val>
                                        </p:tav>
                                        <p:tav tm="100000">
                                          <p:val>
                                            <p:strVal val="#ppt_y"/>
                                          </p:val>
                                        </p:tav>
                                      </p:tavLst>
                                    </p:anim>
                                  </p:childTnLst>
                                </p:cTn>
                              </p:par>
                            </p:childTnLst>
                          </p:cTn>
                        </p:par>
                        <p:par>
                          <p:cTn id="67" fill="hold">
                            <p:stCondLst>
                              <p:cond delay="5100"/>
                            </p:stCondLst>
                            <p:childTnLst>
                              <p:par>
                                <p:cTn id="68" presetID="53" presetClass="entr" presetSubtype="16"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 calcmode="lin" valueType="num">
                                      <p:cBhvr>
                                        <p:cTn id="70" dur="500" fill="hold"/>
                                        <p:tgtEl>
                                          <p:spTgt spid="63"/>
                                        </p:tgtEl>
                                        <p:attrNameLst>
                                          <p:attrName>ppt_w</p:attrName>
                                        </p:attrNameLst>
                                      </p:cBhvr>
                                      <p:tavLst>
                                        <p:tav tm="0">
                                          <p:val>
                                            <p:fltVal val="0"/>
                                          </p:val>
                                        </p:tav>
                                        <p:tav tm="100000">
                                          <p:val>
                                            <p:strVal val="#ppt_w"/>
                                          </p:val>
                                        </p:tav>
                                      </p:tavLst>
                                    </p:anim>
                                    <p:anim calcmode="lin" valueType="num">
                                      <p:cBhvr>
                                        <p:cTn id="71" dur="500" fill="hold"/>
                                        <p:tgtEl>
                                          <p:spTgt spid="63"/>
                                        </p:tgtEl>
                                        <p:attrNameLst>
                                          <p:attrName>ppt_h</p:attrName>
                                        </p:attrNameLst>
                                      </p:cBhvr>
                                      <p:tavLst>
                                        <p:tav tm="0">
                                          <p:val>
                                            <p:fltVal val="0"/>
                                          </p:val>
                                        </p:tav>
                                        <p:tav tm="100000">
                                          <p:val>
                                            <p:strVal val="#ppt_h"/>
                                          </p:val>
                                        </p:tav>
                                      </p:tavLst>
                                    </p:anim>
                                    <p:animEffect transition="in" filter="fade">
                                      <p:cBhvr>
                                        <p:cTn id="72" dur="500"/>
                                        <p:tgtEl>
                                          <p:spTgt spid="63"/>
                                        </p:tgtEl>
                                      </p:cBhvr>
                                    </p:animEffect>
                                  </p:childTnLst>
                                </p:cTn>
                              </p:par>
                            </p:childTnLst>
                          </p:cTn>
                        </p:par>
                        <p:par>
                          <p:cTn id="73" fill="hold">
                            <p:stCondLst>
                              <p:cond delay="5600"/>
                            </p:stCondLst>
                            <p:childTnLst>
                              <p:par>
                                <p:cTn id="74" presetID="12" presetClass="entr" presetSubtype="4"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p:tgtEl>
                                          <p:spTgt spid="71"/>
                                        </p:tgtEl>
                                        <p:attrNameLst>
                                          <p:attrName>ppt_y</p:attrName>
                                        </p:attrNameLst>
                                      </p:cBhvr>
                                      <p:tavLst>
                                        <p:tav tm="0">
                                          <p:val>
                                            <p:strVal val="#ppt_y+#ppt_h*1.125000"/>
                                          </p:val>
                                        </p:tav>
                                        <p:tav tm="100000">
                                          <p:val>
                                            <p:strVal val="#ppt_y"/>
                                          </p:val>
                                        </p:tav>
                                      </p:tavLst>
                                    </p:anim>
                                    <p:animEffect transition="in" filter="wipe(up)">
                                      <p:cBhvr>
                                        <p:cTn id="77" dur="500"/>
                                        <p:tgtEl>
                                          <p:spTgt spid="71"/>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 calcmode="lin" valueType="num">
                                      <p:cBhvr>
                                        <p:cTn id="80" dur="500"/>
                                        <p:tgtEl>
                                          <p:spTgt spid="72"/>
                                        </p:tgtEl>
                                        <p:attrNameLst>
                                          <p:attrName>ppt_y</p:attrName>
                                        </p:attrNameLst>
                                      </p:cBhvr>
                                      <p:tavLst>
                                        <p:tav tm="0">
                                          <p:val>
                                            <p:strVal val="#ppt_y-#ppt_h*1.125000"/>
                                          </p:val>
                                        </p:tav>
                                        <p:tav tm="100000">
                                          <p:val>
                                            <p:strVal val="#ppt_y"/>
                                          </p:val>
                                        </p:tav>
                                      </p:tavLst>
                                    </p:anim>
                                    <p:animEffect transition="in" filter="wipe(down)">
                                      <p:cBhvr>
                                        <p:cTn id="81" dur="500"/>
                                        <p:tgtEl>
                                          <p:spTgt spid="72"/>
                                        </p:tgtEl>
                                      </p:cBhvr>
                                    </p:animEffect>
                                  </p:childTnLst>
                                </p:cTn>
                              </p:par>
                            </p:childTnLst>
                          </p:cTn>
                        </p:par>
                        <p:par>
                          <p:cTn id="82" fill="hold">
                            <p:stCondLst>
                              <p:cond delay="6100"/>
                            </p:stCondLst>
                            <p:childTnLst>
                              <p:par>
                                <p:cTn id="83" presetID="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p:cTn id="85" dur="500" fill="hold"/>
                                        <p:tgtEl>
                                          <p:spTgt spid="24"/>
                                        </p:tgtEl>
                                        <p:attrNameLst>
                                          <p:attrName>ppt_x</p:attrName>
                                        </p:attrNameLst>
                                      </p:cBhvr>
                                      <p:tavLst>
                                        <p:tav tm="0">
                                          <p:val>
                                            <p:strVal val="0-#ppt_w/2"/>
                                          </p:val>
                                        </p:tav>
                                        <p:tav tm="100000">
                                          <p:val>
                                            <p:strVal val="#ppt_x"/>
                                          </p:val>
                                        </p:tav>
                                      </p:tavLst>
                                    </p:anim>
                                    <p:anim calcmode="lin" valueType="num">
                                      <p:cBhvr>
                                        <p:cTn id="86" dur="500" fill="hold"/>
                                        <p:tgtEl>
                                          <p:spTgt spid="24"/>
                                        </p:tgtEl>
                                        <p:attrNameLst>
                                          <p:attrName>ppt_y</p:attrName>
                                        </p:attrNameLst>
                                      </p:cBhvr>
                                      <p:tavLst>
                                        <p:tav tm="0">
                                          <p:val>
                                            <p:strVal val="#ppt_y"/>
                                          </p:val>
                                        </p:tav>
                                        <p:tav tm="100000">
                                          <p:val>
                                            <p:strVal val="#ppt_y"/>
                                          </p:val>
                                        </p:tav>
                                      </p:tavLst>
                                    </p:anim>
                                  </p:childTnLst>
                                </p:cTn>
                              </p:par>
                            </p:childTnLst>
                          </p:cTn>
                        </p:par>
                        <p:par>
                          <p:cTn id="87" fill="hold">
                            <p:stCondLst>
                              <p:cond delay="6600"/>
                            </p:stCondLst>
                            <p:childTnLst>
                              <p:par>
                                <p:cTn id="88" presetID="53" presetClass="entr" presetSubtype="16" fill="hold" nodeType="after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p:cTn id="90" dur="500" fill="hold"/>
                                        <p:tgtEl>
                                          <p:spTgt spid="51"/>
                                        </p:tgtEl>
                                        <p:attrNameLst>
                                          <p:attrName>ppt_w</p:attrName>
                                        </p:attrNameLst>
                                      </p:cBhvr>
                                      <p:tavLst>
                                        <p:tav tm="0">
                                          <p:val>
                                            <p:fltVal val="0"/>
                                          </p:val>
                                        </p:tav>
                                        <p:tav tm="100000">
                                          <p:val>
                                            <p:strVal val="#ppt_w"/>
                                          </p:val>
                                        </p:tav>
                                      </p:tavLst>
                                    </p:anim>
                                    <p:anim calcmode="lin" valueType="num">
                                      <p:cBhvr>
                                        <p:cTn id="91" dur="500" fill="hold"/>
                                        <p:tgtEl>
                                          <p:spTgt spid="51"/>
                                        </p:tgtEl>
                                        <p:attrNameLst>
                                          <p:attrName>ppt_h</p:attrName>
                                        </p:attrNameLst>
                                      </p:cBhvr>
                                      <p:tavLst>
                                        <p:tav tm="0">
                                          <p:val>
                                            <p:fltVal val="0"/>
                                          </p:val>
                                        </p:tav>
                                        <p:tav tm="100000">
                                          <p:val>
                                            <p:strVal val="#ppt_h"/>
                                          </p:val>
                                        </p:tav>
                                      </p:tavLst>
                                    </p:anim>
                                    <p:animEffect transition="in" filter="fade">
                                      <p:cBhvr>
                                        <p:cTn id="92" dur="500"/>
                                        <p:tgtEl>
                                          <p:spTgt spid="51"/>
                                        </p:tgtEl>
                                      </p:cBhvr>
                                    </p:animEffect>
                                  </p:childTnLst>
                                </p:cTn>
                              </p:par>
                            </p:childTnLst>
                          </p:cTn>
                        </p:par>
                        <p:par>
                          <p:cTn id="93" fill="hold">
                            <p:stCondLst>
                              <p:cond delay="7100"/>
                            </p:stCondLst>
                            <p:childTnLst>
                              <p:par>
                                <p:cTn id="94" presetID="12" presetClass="entr" presetSubtype="4" fill="hold" grpId="0" nodeType="afterEffect">
                                  <p:stCondLst>
                                    <p:cond delay="0"/>
                                  </p:stCondLst>
                                  <p:childTnLst>
                                    <p:set>
                                      <p:cBhvr>
                                        <p:cTn id="95" dur="1" fill="hold">
                                          <p:stCondLst>
                                            <p:cond delay="0"/>
                                          </p:stCondLst>
                                        </p:cTn>
                                        <p:tgtEl>
                                          <p:spTgt spid="73"/>
                                        </p:tgtEl>
                                        <p:attrNameLst>
                                          <p:attrName>style.visibility</p:attrName>
                                        </p:attrNameLst>
                                      </p:cBhvr>
                                      <p:to>
                                        <p:strVal val="visible"/>
                                      </p:to>
                                    </p:set>
                                    <p:anim calcmode="lin" valueType="num">
                                      <p:cBhvr>
                                        <p:cTn id="96" dur="500"/>
                                        <p:tgtEl>
                                          <p:spTgt spid="73"/>
                                        </p:tgtEl>
                                        <p:attrNameLst>
                                          <p:attrName>ppt_y</p:attrName>
                                        </p:attrNameLst>
                                      </p:cBhvr>
                                      <p:tavLst>
                                        <p:tav tm="0">
                                          <p:val>
                                            <p:strVal val="#ppt_y+#ppt_h*1.125000"/>
                                          </p:val>
                                        </p:tav>
                                        <p:tav tm="100000">
                                          <p:val>
                                            <p:strVal val="#ppt_y"/>
                                          </p:val>
                                        </p:tav>
                                      </p:tavLst>
                                    </p:anim>
                                    <p:animEffect transition="in" filter="wipe(up)">
                                      <p:cBhvr>
                                        <p:cTn id="97" dur="500"/>
                                        <p:tgtEl>
                                          <p:spTgt spid="73"/>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p:tgtEl>
                                          <p:spTgt spid="74"/>
                                        </p:tgtEl>
                                        <p:attrNameLst>
                                          <p:attrName>ppt_y</p:attrName>
                                        </p:attrNameLst>
                                      </p:cBhvr>
                                      <p:tavLst>
                                        <p:tav tm="0">
                                          <p:val>
                                            <p:strVal val="#ppt_y-#ppt_h*1.125000"/>
                                          </p:val>
                                        </p:tav>
                                        <p:tav tm="100000">
                                          <p:val>
                                            <p:strVal val="#ppt_y"/>
                                          </p:val>
                                        </p:tav>
                                      </p:tavLst>
                                    </p:anim>
                                    <p:animEffect transition="in" filter="wipe(down)">
                                      <p:cBhvr>
                                        <p:cTn id="101" dur="500"/>
                                        <p:tgtEl>
                                          <p:spTgt spid="74"/>
                                        </p:tgtEl>
                                      </p:cBhvr>
                                    </p:animEffect>
                                  </p:childTnLst>
                                </p:cTn>
                              </p:par>
                            </p:childTnLst>
                          </p:cTn>
                        </p:par>
                        <p:par>
                          <p:cTn id="102" fill="hold">
                            <p:stCondLst>
                              <p:cond delay="7600"/>
                            </p:stCondLst>
                            <p:childTnLst>
                              <p:par>
                                <p:cTn id="103" presetID="1" presetClass="mediacall" presetSubtype="0" fill="hold" nodeType="afterEffect">
                                  <p:stCondLst>
                                    <p:cond delay="0"/>
                                  </p:stCondLst>
                                  <p:childTnLst>
                                    <p:cmd type="call" cmd="playFrom(0.0)">
                                      <p:cBhvr>
                                        <p:cTn id="104" dur="1" fill="hold"/>
                                        <p:tgtEl>
                                          <p:spTgt spid="89"/>
                                        </p:tgtEl>
                                      </p:cBhvr>
                                    </p:cmd>
                                  </p:childTnLst>
                                </p:cTn>
                              </p:par>
                            </p:childTnLst>
                          </p:cTn>
                        </p:par>
                        <p:par>
                          <p:cTn id="105" fill="hold">
                            <p:stCondLst>
                              <p:cond delay="7600"/>
                            </p:stCondLst>
                            <p:childTnLst>
                              <p:par>
                                <p:cTn id="106" presetID="2" presetClass="entr" presetSubtype="8" fill="hold" nodeType="after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ppt_x</p:attrName>
                                        </p:attrNameLst>
                                      </p:cBhvr>
                                      <p:tavLst>
                                        <p:tav tm="0">
                                          <p:val>
                                            <p:strVal val="0-#ppt_w/2"/>
                                          </p:val>
                                        </p:tav>
                                        <p:tav tm="100000">
                                          <p:val>
                                            <p:strVal val="#ppt_x"/>
                                          </p:val>
                                        </p:tav>
                                      </p:tavLst>
                                    </p:anim>
                                    <p:anim calcmode="lin" valueType="num">
                                      <p:cBhvr>
                                        <p:cTn id="109" dur="500" fill="hold"/>
                                        <p:tgtEl>
                                          <p:spTgt spid="21"/>
                                        </p:tgtEl>
                                        <p:attrNameLst>
                                          <p:attrName>ppt_y</p:attrName>
                                        </p:attrNameLst>
                                      </p:cBhvr>
                                      <p:tavLst>
                                        <p:tav tm="0">
                                          <p:val>
                                            <p:strVal val="#ppt_y"/>
                                          </p:val>
                                        </p:tav>
                                        <p:tav tm="100000">
                                          <p:val>
                                            <p:strVal val="#ppt_y"/>
                                          </p:val>
                                        </p:tav>
                                      </p:tavLst>
                                    </p:anim>
                                  </p:childTnLst>
                                </p:cTn>
                              </p:par>
                            </p:childTnLst>
                          </p:cTn>
                        </p:par>
                        <p:par>
                          <p:cTn id="110" fill="hold">
                            <p:stCondLst>
                              <p:cond delay="8100"/>
                            </p:stCondLst>
                            <p:childTnLst>
                              <p:par>
                                <p:cTn id="111" presetID="53" presetClass="entr" presetSubtype="16" fill="hold" nodeType="after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p:cTn id="113" dur="500" fill="hold"/>
                                        <p:tgtEl>
                                          <p:spTgt spid="50"/>
                                        </p:tgtEl>
                                        <p:attrNameLst>
                                          <p:attrName>ppt_w</p:attrName>
                                        </p:attrNameLst>
                                      </p:cBhvr>
                                      <p:tavLst>
                                        <p:tav tm="0">
                                          <p:val>
                                            <p:fltVal val="0"/>
                                          </p:val>
                                        </p:tav>
                                        <p:tav tm="100000">
                                          <p:val>
                                            <p:strVal val="#ppt_w"/>
                                          </p:val>
                                        </p:tav>
                                      </p:tavLst>
                                    </p:anim>
                                    <p:anim calcmode="lin" valueType="num">
                                      <p:cBhvr>
                                        <p:cTn id="114" dur="500" fill="hold"/>
                                        <p:tgtEl>
                                          <p:spTgt spid="50"/>
                                        </p:tgtEl>
                                        <p:attrNameLst>
                                          <p:attrName>ppt_h</p:attrName>
                                        </p:attrNameLst>
                                      </p:cBhvr>
                                      <p:tavLst>
                                        <p:tav tm="0">
                                          <p:val>
                                            <p:fltVal val="0"/>
                                          </p:val>
                                        </p:tav>
                                        <p:tav tm="100000">
                                          <p:val>
                                            <p:strVal val="#ppt_h"/>
                                          </p:val>
                                        </p:tav>
                                      </p:tavLst>
                                    </p:anim>
                                    <p:animEffect transition="in" filter="fade">
                                      <p:cBhvr>
                                        <p:cTn id="115" dur="500"/>
                                        <p:tgtEl>
                                          <p:spTgt spid="50"/>
                                        </p:tgtEl>
                                      </p:cBhvr>
                                    </p:animEffect>
                                  </p:childTnLst>
                                </p:cTn>
                              </p:par>
                            </p:childTnLst>
                          </p:cTn>
                        </p:par>
                        <p:par>
                          <p:cTn id="116" fill="hold">
                            <p:stCondLst>
                              <p:cond delay="8600"/>
                            </p:stCondLst>
                            <p:childTnLst>
                              <p:par>
                                <p:cTn id="117" presetID="12" presetClass="entr" presetSubtype="4" fill="hold" grpId="0" nodeType="afterEffect">
                                  <p:stCondLst>
                                    <p:cond delay="0"/>
                                  </p:stCondLst>
                                  <p:childTnLst>
                                    <p:set>
                                      <p:cBhvr>
                                        <p:cTn id="118" dur="1" fill="hold">
                                          <p:stCondLst>
                                            <p:cond delay="0"/>
                                          </p:stCondLst>
                                        </p:cTn>
                                        <p:tgtEl>
                                          <p:spTgt spid="75"/>
                                        </p:tgtEl>
                                        <p:attrNameLst>
                                          <p:attrName>style.visibility</p:attrName>
                                        </p:attrNameLst>
                                      </p:cBhvr>
                                      <p:to>
                                        <p:strVal val="visible"/>
                                      </p:to>
                                    </p:set>
                                    <p:anim calcmode="lin" valueType="num">
                                      <p:cBhvr>
                                        <p:cTn id="119" dur="500"/>
                                        <p:tgtEl>
                                          <p:spTgt spid="75"/>
                                        </p:tgtEl>
                                        <p:attrNameLst>
                                          <p:attrName>ppt_y</p:attrName>
                                        </p:attrNameLst>
                                      </p:cBhvr>
                                      <p:tavLst>
                                        <p:tav tm="0">
                                          <p:val>
                                            <p:strVal val="#ppt_y+#ppt_h*1.125000"/>
                                          </p:val>
                                        </p:tav>
                                        <p:tav tm="100000">
                                          <p:val>
                                            <p:strVal val="#ppt_y"/>
                                          </p:val>
                                        </p:tav>
                                      </p:tavLst>
                                    </p:anim>
                                    <p:animEffect transition="in" filter="wipe(up)">
                                      <p:cBhvr>
                                        <p:cTn id="120" dur="500"/>
                                        <p:tgtEl>
                                          <p:spTgt spid="75"/>
                                        </p:tgtEl>
                                      </p:cBhvr>
                                    </p:animEffect>
                                  </p:childTnLst>
                                </p:cTn>
                              </p:par>
                              <p:par>
                                <p:cTn id="121" presetID="12" presetClass="entr" presetSubtype="1"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 calcmode="lin" valueType="num">
                                      <p:cBhvr>
                                        <p:cTn id="123" dur="500"/>
                                        <p:tgtEl>
                                          <p:spTgt spid="76"/>
                                        </p:tgtEl>
                                        <p:attrNameLst>
                                          <p:attrName>ppt_y</p:attrName>
                                        </p:attrNameLst>
                                      </p:cBhvr>
                                      <p:tavLst>
                                        <p:tav tm="0">
                                          <p:val>
                                            <p:strVal val="#ppt_y-#ppt_h*1.125000"/>
                                          </p:val>
                                        </p:tav>
                                        <p:tav tm="100000">
                                          <p:val>
                                            <p:strVal val="#ppt_y"/>
                                          </p:val>
                                        </p:tav>
                                      </p:tavLst>
                                    </p:anim>
                                    <p:animEffect transition="in" filter="wipe(down)">
                                      <p:cBhvr>
                                        <p:cTn id="124" dur="500"/>
                                        <p:tgtEl>
                                          <p:spTgt spid="76"/>
                                        </p:tgtEl>
                                      </p:cBhvr>
                                    </p:animEffect>
                                  </p:childTnLst>
                                </p:cTn>
                              </p:par>
                            </p:childTnLst>
                          </p:cTn>
                        </p:par>
                        <p:par>
                          <p:cTn id="125" fill="hold">
                            <p:stCondLst>
                              <p:cond delay="9100"/>
                            </p:stCondLst>
                            <p:childTnLst>
                              <p:par>
                                <p:cTn id="126" presetID="2" presetClass="entr" presetSubtype="8" fill="hold" nodeType="afterEffect">
                                  <p:stCondLst>
                                    <p:cond delay="0"/>
                                  </p:stCondLst>
                                  <p:childTnLst>
                                    <p:set>
                                      <p:cBhvr>
                                        <p:cTn id="127" dur="1" fill="hold">
                                          <p:stCondLst>
                                            <p:cond delay="0"/>
                                          </p:stCondLst>
                                        </p:cTn>
                                        <p:tgtEl>
                                          <p:spTgt spid="18"/>
                                        </p:tgtEl>
                                        <p:attrNameLst>
                                          <p:attrName>style.visibility</p:attrName>
                                        </p:attrNameLst>
                                      </p:cBhvr>
                                      <p:to>
                                        <p:strVal val="visible"/>
                                      </p:to>
                                    </p:set>
                                    <p:anim calcmode="lin" valueType="num">
                                      <p:cBhvr>
                                        <p:cTn id="128" dur="500" fill="hold"/>
                                        <p:tgtEl>
                                          <p:spTgt spid="18"/>
                                        </p:tgtEl>
                                        <p:attrNameLst>
                                          <p:attrName>ppt_x</p:attrName>
                                        </p:attrNameLst>
                                      </p:cBhvr>
                                      <p:tavLst>
                                        <p:tav tm="0">
                                          <p:val>
                                            <p:strVal val="0-#ppt_w/2"/>
                                          </p:val>
                                        </p:tav>
                                        <p:tav tm="100000">
                                          <p:val>
                                            <p:strVal val="#ppt_x"/>
                                          </p:val>
                                        </p:tav>
                                      </p:tavLst>
                                    </p:anim>
                                    <p:anim calcmode="lin" valueType="num">
                                      <p:cBhvr>
                                        <p:cTn id="129" dur="500" fill="hold"/>
                                        <p:tgtEl>
                                          <p:spTgt spid="18"/>
                                        </p:tgtEl>
                                        <p:attrNameLst>
                                          <p:attrName>ppt_y</p:attrName>
                                        </p:attrNameLst>
                                      </p:cBhvr>
                                      <p:tavLst>
                                        <p:tav tm="0">
                                          <p:val>
                                            <p:strVal val="#ppt_y"/>
                                          </p:val>
                                        </p:tav>
                                        <p:tav tm="100000">
                                          <p:val>
                                            <p:strVal val="#ppt_y"/>
                                          </p:val>
                                        </p:tav>
                                      </p:tavLst>
                                    </p:anim>
                                  </p:childTnLst>
                                </p:cTn>
                              </p:par>
                            </p:childTnLst>
                          </p:cTn>
                        </p:par>
                        <p:par>
                          <p:cTn id="130" fill="hold">
                            <p:stCondLst>
                              <p:cond delay="9600"/>
                            </p:stCondLst>
                            <p:childTnLst>
                              <p:par>
                                <p:cTn id="131" presetID="53" presetClass="entr" presetSubtype="16" fill="hold" nodeType="afterEffect">
                                  <p:stCondLst>
                                    <p:cond delay="0"/>
                                  </p:stCondLst>
                                  <p:childTnLst>
                                    <p:set>
                                      <p:cBhvr>
                                        <p:cTn id="132" dur="1" fill="hold">
                                          <p:stCondLst>
                                            <p:cond delay="0"/>
                                          </p:stCondLst>
                                        </p:cTn>
                                        <p:tgtEl>
                                          <p:spTgt spid="55"/>
                                        </p:tgtEl>
                                        <p:attrNameLst>
                                          <p:attrName>style.visibility</p:attrName>
                                        </p:attrNameLst>
                                      </p:cBhvr>
                                      <p:to>
                                        <p:strVal val="visible"/>
                                      </p:to>
                                    </p:set>
                                    <p:anim calcmode="lin" valueType="num">
                                      <p:cBhvr>
                                        <p:cTn id="133" dur="500" fill="hold"/>
                                        <p:tgtEl>
                                          <p:spTgt spid="55"/>
                                        </p:tgtEl>
                                        <p:attrNameLst>
                                          <p:attrName>ppt_w</p:attrName>
                                        </p:attrNameLst>
                                      </p:cBhvr>
                                      <p:tavLst>
                                        <p:tav tm="0">
                                          <p:val>
                                            <p:fltVal val="0"/>
                                          </p:val>
                                        </p:tav>
                                        <p:tav tm="100000">
                                          <p:val>
                                            <p:strVal val="#ppt_w"/>
                                          </p:val>
                                        </p:tav>
                                      </p:tavLst>
                                    </p:anim>
                                    <p:anim calcmode="lin" valueType="num">
                                      <p:cBhvr>
                                        <p:cTn id="134" dur="500" fill="hold"/>
                                        <p:tgtEl>
                                          <p:spTgt spid="55"/>
                                        </p:tgtEl>
                                        <p:attrNameLst>
                                          <p:attrName>ppt_h</p:attrName>
                                        </p:attrNameLst>
                                      </p:cBhvr>
                                      <p:tavLst>
                                        <p:tav tm="0">
                                          <p:val>
                                            <p:fltVal val="0"/>
                                          </p:val>
                                        </p:tav>
                                        <p:tav tm="100000">
                                          <p:val>
                                            <p:strVal val="#ppt_h"/>
                                          </p:val>
                                        </p:tav>
                                      </p:tavLst>
                                    </p:anim>
                                    <p:animEffect transition="in" filter="fade">
                                      <p:cBhvr>
                                        <p:cTn id="135" dur="500"/>
                                        <p:tgtEl>
                                          <p:spTgt spid="55"/>
                                        </p:tgtEl>
                                      </p:cBhvr>
                                    </p:animEffect>
                                  </p:childTnLst>
                                </p:cTn>
                              </p:par>
                            </p:childTnLst>
                          </p:cTn>
                        </p:par>
                        <p:par>
                          <p:cTn id="136" fill="hold">
                            <p:stCondLst>
                              <p:cond delay="10100"/>
                            </p:stCondLst>
                            <p:childTnLst>
                              <p:par>
                                <p:cTn id="137" presetID="12" presetClass="entr" presetSubtype="4" fill="hold" grpId="0" nodeType="afterEffect">
                                  <p:stCondLst>
                                    <p:cond delay="0"/>
                                  </p:stCondLst>
                                  <p:childTnLst>
                                    <p:set>
                                      <p:cBhvr>
                                        <p:cTn id="138" dur="1" fill="hold">
                                          <p:stCondLst>
                                            <p:cond delay="0"/>
                                          </p:stCondLst>
                                        </p:cTn>
                                        <p:tgtEl>
                                          <p:spTgt spid="77"/>
                                        </p:tgtEl>
                                        <p:attrNameLst>
                                          <p:attrName>style.visibility</p:attrName>
                                        </p:attrNameLst>
                                      </p:cBhvr>
                                      <p:to>
                                        <p:strVal val="visible"/>
                                      </p:to>
                                    </p:set>
                                    <p:anim calcmode="lin" valueType="num">
                                      <p:cBhvr>
                                        <p:cTn id="139" dur="500"/>
                                        <p:tgtEl>
                                          <p:spTgt spid="77"/>
                                        </p:tgtEl>
                                        <p:attrNameLst>
                                          <p:attrName>ppt_y</p:attrName>
                                        </p:attrNameLst>
                                      </p:cBhvr>
                                      <p:tavLst>
                                        <p:tav tm="0">
                                          <p:val>
                                            <p:strVal val="#ppt_y+#ppt_h*1.125000"/>
                                          </p:val>
                                        </p:tav>
                                        <p:tav tm="100000">
                                          <p:val>
                                            <p:strVal val="#ppt_y"/>
                                          </p:val>
                                        </p:tav>
                                      </p:tavLst>
                                    </p:anim>
                                    <p:animEffect transition="in" filter="wipe(up)">
                                      <p:cBhvr>
                                        <p:cTn id="140" dur="500"/>
                                        <p:tgtEl>
                                          <p:spTgt spid="77"/>
                                        </p:tgtEl>
                                      </p:cBhvr>
                                    </p:animEffect>
                                  </p:childTnLst>
                                </p:cTn>
                              </p:par>
                              <p:par>
                                <p:cTn id="141" presetID="12" presetClass="entr" presetSubtype="1"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anim calcmode="lin" valueType="num">
                                      <p:cBhvr>
                                        <p:cTn id="143" dur="500"/>
                                        <p:tgtEl>
                                          <p:spTgt spid="78"/>
                                        </p:tgtEl>
                                        <p:attrNameLst>
                                          <p:attrName>ppt_y</p:attrName>
                                        </p:attrNameLst>
                                      </p:cBhvr>
                                      <p:tavLst>
                                        <p:tav tm="0">
                                          <p:val>
                                            <p:strVal val="#ppt_y-#ppt_h*1.125000"/>
                                          </p:val>
                                        </p:tav>
                                        <p:tav tm="100000">
                                          <p:val>
                                            <p:strVal val="#ppt_y"/>
                                          </p:val>
                                        </p:tav>
                                      </p:tavLst>
                                    </p:anim>
                                    <p:animEffect transition="in" filter="wipe(down)">
                                      <p:cBhvr>
                                        <p:cTn id="14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45" fill="hold" display="0">
                  <p:stCondLst>
                    <p:cond delay="indefinite"/>
                  </p:stCondLst>
                  <p:endCondLst>
                    <p:cond evt="onStopAudio" delay="0">
                      <p:tgtEl>
                        <p:sldTgt/>
                      </p:tgtEl>
                    </p:cond>
                  </p:endCondLst>
                </p:cTn>
                <p:tgtEl>
                  <p:spTgt spid="89"/>
                </p:tgtEl>
              </p:cMediaNode>
            </p:audio>
          </p:childTnLst>
        </p:cTn>
      </p:par>
    </p:tnLst>
    <p:bldLst>
      <p:bldP spid="67" grpId="0"/>
      <p:bldP spid="68" grpId="0"/>
      <p:bldP spid="69" grpId="0"/>
      <p:bldP spid="70" grpId="0"/>
      <p:bldP spid="71" grpId="0"/>
      <p:bldP spid="72" grpId="0"/>
      <p:bldP spid="73" grpId="0"/>
      <p:bldP spid="74" grpId="0"/>
      <p:bldP spid="75" grpId="0"/>
      <p:bldP spid="76" grpId="0"/>
      <p:bldP spid="77" grpId="0"/>
      <p:bldP spid="78" grpId="0"/>
      <p:bldP spid="81" grpId="0" animBg="1"/>
      <p:bldP spid="84" grpId="0"/>
    </p:bldLst>
  </p:timing>
  <p:extLst mod="1">
    <p:ext uri="{E180D4A7-C9FB-4DFB-919C-405C955672EB}">
      <p14:showEvtLst xmlns:p14="http://schemas.microsoft.com/office/powerpoint/2010/main">
        <p14:playEvt time="1315" objId="89"/>
        <p14:stopEvt time="2081" objId="89"/>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86"/>
          <p:cNvGrpSpPr/>
          <p:nvPr/>
        </p:nvGrpSpPr>
        <p:grpSpPr>
          <a:xfrm>
            <a:off x="4481817" y="1560244"/>
            <a:ext cx="4296779" cy="2471249"/>
            <a:chOff x="4552949" y="1591929"/>
            <a:chExt cx="4366119" cy="2522498"/>
          </a:xfrm>
        </p:grpSpPr>
        <p:pic>
          <p:nvPicPr>
            <p:cNvPr id="23"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164247" flipV="1">
              <a:off x="7212990" y="3259838"/>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a:fillRect/>
            </a:stretch>
          </p:blipFill>
          <p:spPr bwMode="auto">
            <a:xfrm rot="19878225" flipV="1">
              <a:off x="8211649" y="3972668"/>
              <a:ext cx="558904" cy="6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152643" flipV="1">
              <a:off x="7672523" y="4013457"/>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2057140" flipV="1">
              <a:off x="8245135" y="3111865"/>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2057140" flipV="1">
              <a:off x="7733400" y="2357195"/>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a:fillRect/>
            </a:stretch>
          </p:blipFill>
          <p:spPr bwMode="auto">
            <a:xfrm rot="12057140" flipV="1">
              <a:off x="7272375" y="1616057"/>
              <a:ext cx="563293" cy="6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a:fillRect/>
            </a:stretch>
          </p:blipFill>
          <p:spPr bwMode="auto">
            <a:xfrm rot="8981151" flipV="1">
              <a:off x="6626991" y="1711212"/>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平行四边形 115"/>
            <p:cNvSpPr/>
            <p:nvPr/>
          </p:nvSpPr>
          <p:spPr>
            <a:xfrm rot="1200000">
              <a:off x="6825944" y="1597157"/>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1" name="平行四边形 116"/>
            <p:cNvSpPr/>
            <p:nvPr/>
          </p:nvSpPr>
          <p:spPr>
            <a:xfrm rot="16200000">
              <a:off x="6645902" y="2019619"/>
              <a:ext cx="740288" cy="477033"/>
            </a:xfrm>
            <a:prstGeom prst="parallelogram">
              <a:avLst>
                <a:gd name="adj" fmla="val 36484"/>
              </a:avLst>
            </a:prstGeom>
            <a:solidFill>
              <a:srgbClr val="00AEEF"/>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2" name="平行四边形 117"/>
            <p:cNvSpPr/>
            <p:nvPr/>
          </p:nvSpPr>
          <p:spPr>
            <a:xfrm rot="9071256">
              <a:off x="7074221" y="1950233"/>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3" name="五边形 118"/>
            <p:cNvSpPr/>
            <p:nvPr/>
          </p:nvSpPr>
          <p:spPr>
            <a:xfrm flipH="1">
              <a:off x="5503720" y="3371869"/>
              <a:ext cx="2227320" cy="568209"/>
            </a:xfrm>
            <a:prstGeom prst="homePlate">
              <a:avLst>
                <a:gd name="adj" fmla="val 37444"/>
              </a:avLst>
            </a:prstGeom>
            <a:solidFill>
              <a:srgbClr val="00AEEF"/>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a:sym typeface="Batang" panose="02030600000101010101" charset="-127"/>
              </a:endParaRPr>
            </a:p>
          </p:txBody>
        </p:sp>
        <p:sp>
          <p:nvSpPr>
            <p:cNvPr id="34" name="平行四边形 119"/>
            <p:cNvSpPr/>
            <p:nvPr/>
          </p:nvSpPr>
          <p:spPr>
            <a:xfrm rot="1200000">
              <a:off x="7302977" y="2335693"/>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5" name="平行四边形 120"/>
            <p:cNvSpPr/>
            <p:nvPr/>
          </p:nvSpPr>
          <p:spPr>
            <a:xfrm rot="16200000">
              <a:off x="7122935" y="2758157"/>
              <a:ext cx="740288" cy="477033"/>
            </a:xfrm>
            <a:prstGeom prst="parallelogram">
              <a:avLst>
                <a:gd name="adj" fmla="val 36484"/>
              </a:avLst>
            </a:prstGeom>
            <a:solidFill>
              <a:srgbClr val="0070C0"/>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6" name="平行四边形 121"/>
            <p:cNvSpPr/>
            <p:nvPr/>
          </p:nvSpPr>
          <p:spPr>
            <a:xfrm rot="9071256">
              <a:off x="7551254" y="2688771"/>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7" name="平行四边形 122"/>
            <p:cNvSpPr/>
            <p:nvPr/>
          </p:nvSpPr>
          <p:spPr>
            <a:xfrm rot="1200000">
              <a:off x="7780009" y="3083302"/>
              <a:ext cx="919687" cy="456299"/>
            </a:xfrm>
            <a:prstGeom prst="parallelogram">
              <a:avLst>
                <a:gd name="adj" fmla="val 88523"/>
              </a:avLst>
            </a:prstGeom>
            <a:solidFill>
              <a:srgbClr val="F8F9FB"/>
            </a:solidFill>
            <a:ln>
              <a:noFill/>
            </a:ln>
            <a:effectLst>
              <a:outerShdw blurRad="457200" dist="114300" dir="15660000" sx="65000" sy="65000"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38" name="平行四边形 123"/>
            <p:cNvSpPr/>
            <p:nvPr/>
          </p:nvSpPr>
          <p:spPr>
            <a:xfrm rot="16200000">
              <a:off x="7599968" y="3505766"/>
              <a:ext cx="740288" cy="477033"/>
            </a:xfrm>
            <a:prstGeom prst="parallelogram">
              <a:avLst>
                <a:gd name="adj" fmla="val 36484"/>
              </a:avLst>
            </a:prstGeom>
            <a:solidFill>
              <a:srgbClr val="00AEEF"/>
            </a:solidFill>
            <a:ln w="14288" cap="flat">
              <a:noFill/>
              <a:prstDash val="solid"/>
              <a:miter lim="800000"/>
            </a:ln>
            <a:effectLst>
              <a:outerShdw blurRad="101600" dist="50800" dir="5400000" sx="102000" sy="102000" algn="t" rotWithShape="0">
                <a:prstClr val="black">
                  <a:alpha val="28000"/>
                </a:prstClr>
              </a:outerShdw>
            </a:effectLst>
          </p:spPr>
          <p:txBody>
            <a:bodyPr vert="horz" wrap="square" lIns="91416" tIns="45708" rIns="91416" bIns="45708" numCol="1" anchor="t" anchorCtr="0" compatLnSpc="1"/>
            <a:lstStyle/>
            <a:p>
              <a:endParaRPr lang="zh-CN" altLang="en-US" sz="2400"/>
            </a:p>
          </p:txBody>
        </p:sp>
        <p:sp>
          <p:nvSpPr>
            <p:cNvPr id="39" name="平行四边形 124"/>
            <p:cNvSpPr/>
            <p:nvPr/>
          </p:nvSpPr>
          <p:spPr>
            <a:xfrm rot="9071256">
              <a:off x="8028285" y="3436379"/>
              <a:ext cx="890783" cy="502656"/>
            </a:xfrm>
            <a:prstGeom prst="parallelogram">
              <a:avLst>
                <a:gd name="adj" fmla="val 55040"/>
              </a:avLst>
            </a:prstGeom>
            <a:solidFill>
              <a:srgbClr val="BECCCD"/>
            </a:solidFill>
            <a:ln>
              <a:noFill/>
            </a:ln>
            <a:effectLst>
              <a:innerShdw blurRad="292100" dist="165100" dir="42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p>
          </p:txBody>
        </p:sp>
        <p:sp>
          <p:nvSpPr>
            <p:cNvPr id="40" name="五边形 125"/>
            <p:cNvSpPr/>
            <p:nvPr/>
          </p:nvSpPr>
          <p:spPr>
            <a:xfrm flipH="1">
              <a:off x="5022115" y="2625012"/>
              <a:ext cx="2238255" cy="568209"/>
            </a:xfrm>
            <a:prstGeom prst="homePlate">
              <a:avLst>
                <a:gd name="adj" fmla="val 37444"/>
              </a:avLst>
            </a:prstGeom>
            <a:solidFill>
              <a:srgbClr val="0070C0"/>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dirty="0">
                <a:sym typeface="Batang" panose="02030600000101010101" charset="-127"/>
              </a:endParaRPr>
            </a:p>
          </p:txBody>
        </p:sp>
        <p:sp>
          <p:nvSpPr>
            <p:cNvPr id="41" name="五边形 126"/>
            <p:cNvSpPr/>
            <p:nvPr/>
          </p:nvSpPr>
          <p:spPr>
            <a:xfrm flipH="1">
              <a:off x="4552949" y="1883949"/>
              <a:ext cx="2227320" cy="568209"/>
            </a:xfrm>
            <a:prstGeom prst="homePlate">
              <a:avLst>
                <a:gd name="adj" fmla="val 40583"/>
              </a:avLst>
            </a:prstGeom>
            <a:solidFill>
              <a:srgbClr val="00AEEF"/>
            </a:solidFill>
            <a:ln w="14288" cap="flat">
              <a:noFill/>
              <a:prstDash val="solid"/>
              <a:miter lim="800000"/>
            </a:ln>
            <a:effectLst>
              <a:reflection blurRad="6350" stA="52000" endA="300" endPos="35000" dir="5400000" sy="-100000" algn="bl" rotWithShape="0"/>
            </a:effectLst>
          </p:spPr>
          <p:txBody>
            <a:bodyPr vert="horz" wrap="square" lIns="91416" tIns="45708" rIns="91416" bIns="45708" numCol="1" anchor="t" anchorCtr="0" compatLnSpc="1"/>
            <a:lstStyle/>
            <a:p>
              <a:endParaRPr lang="zh-CN" altLang="en-US" sz="2400">
                <a:sym typeface="Batang" panose="02030600000101010101" charset="-127"/>
              </a:endParaRPr>
            </a:p>
          </p:txBody>
        </p:sp>
        <p:sp>
          <p:nvSpPr>
            <p:cNvPr id="42" name="Freeform 89"/>
            <p:cNvSpPr>
              <a:spLocks noEditPoints="1"/>
            </p:cNvSpPr>
            <p:nvPr/>
          </p:nvSpPr>
          <p:spPr bwMode="black">
            <a:xfrm>
              <a:off x="7563794" y="2376547"/>
              <a:ext cx="422573" cy="268028"/>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00AEEF"/>
            </a:solidFill>
            <a:ln>
              <a:noFill/>
            </a:ln>
            <a:effectLst>
              <a:reflection blurRad="6350" stA="52000" endA="300" endPos="35000" dir="5400000" sy="-100000" algn="bl" rotWithShape="0"/>
            </a:effectLst>
          </p:spPr>
          <p:txBody>
            <a:bodyPr vert="horz" wrap="square" lIns="61719" tIns="30859" rIns="61719" bIns="30859" numCol="1" anchor="t" anchorCtr="0" compatLnSpc="1"/>
            <a:lstStyle/>
            <a:p>
              <a:endParaRPr lang="en-US" sz="900" dirty="0"/>
            </a:p>
          </p:txBody>
        </p:sp>
        <p:sp>
          <p:nvSpPr>
            <p:cNvPr id="43" name="矩形 128"/>
            <p:cNvSpPr/>
            <p:nvPr/>
          </p:nvSpPr>
          <p:spPr>
            <a:xfrm rot="10800000">
              <a:off x="6626393" y="1888658"/>
              <a:ext cx="148050" cy="563500"/>
            </a:xfrm>
            <a:prstGeom prst="rect">
              <a:avLst/>
            </a:prstGeom>
            <a:gradFill>
              <a:gsLst>
                <a:gs pos="0">
                  <a:schemeClr val="bg1">
                    <a:alpha val="0"/>
                  </a:schemeClr>
                </a:gs>
                <a:gs pos="87000">
                  <a:schemeClr val="tx1">
                    <a:alpha val="2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sp>
          <p:nvSpPr>
            <p:cNvPr id="44" name="矩形 129"/>
            <p:cNvSpPr/>
            <p:nvPr/>
          </p:nvSpPr>
          <p:spPr>
            <a:xfrm rot="10800000">
              <a:off x="7110671" y="2625011"/>
              <a:ext cx="148050" cy="568209"/>
            </a:xfrm>
            <a:prstGeom prst="rect">
              <a:avLst/>
            </a:prstGeom>
            <a:gradFill>
              <a:gsLst>
                <a:gs pos="0">
                  <a:schemeClr val="bg1">
                    <a:alpha val="0"/>
                  </a:schemeClr>
                </a:gs>
                <a:gs pos="87000">
                  <a:schemeClr val="tx1">
                    <a:alpha val="2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sp>
          <p:nvSpPr>
            <p:cNvPr id="45" name="矩形 130"/>
            <p:cNvSpPr/>
            <p:nvPr/>
          </p:nvSpPr>
          <p:spPr>
            <a:xfrm rot="10800000">
              <a:off x="7377911" y="3371869"/>
              <a:ext cx="354683" cy="56820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Batang" panose="02030600000101010101" charset="-127"/>
                <a:sym typeface="Batang" panose="02030600000101010101" charset="-127"/>
              </a:endParaRPr>
            </a:p>
          </p:txBody>
        </p:sp>
        <p:pic>
          <p:nvPicPr>
            <p:cNvPr id="46"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a:fillRect/>
            </a:stretch>
          </p:blipFill>
          <p:spPr bwMode="auto">
            <a:xfrm rot="19878225" flipV="1">
              <a:off x="7637917" y="3214337"/>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a:fillRect/>
            </a:stretch>
          </p:blipFill>
          <p:spPr bwMode="auto">
            <a:xfrm rot="19878225" flipV="1">
              <a:off x="7113625" y="2493408"/>
              <a:ext cx="765578" cy="8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组合 133"/>
            <p:cNvGrpSpPr>
              <a:grpSpLocks noChangeAspect="1"/>
            </p:cNvGrpSpPr>
            <p:nvPr/>
          </p:nvGrpSpPr>
          <p:grpSpPr>
            <a:xfrm>
              <a:off x="7088733" y="1591929"/>
              <a:ext cx="339976" cy="286883"/>
              <a:chOff x="2162176" y="-104775"/>
              <a:chExt cx="1655763" cy="1417638"/>
            </a:xfrm>
            <a:solidFill>
              <a:srgbClr val="3666D7"/>
            </a:solidFill>
          </p:grpSpPr>
          <p:sp>
            <p:nvSpPr>
              <p:cNvPr id="71" name="Freeform 3767"/>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solidFill>
                <a:srgbClr val="00AEEF"/>
              </a:solidFill>
              <a:ln>
                <a:noFill/>
              </a:ln>
              <a:effectLst>
                <a:reflection blurRad="6350" stA="52000" endA="300" endPos="35000" dir="5400000" sy="-100000" algn="bl" rotWithShape="0"/>
              </a:effectLst>
            </p:spPr>
            <p:txBody>
              <a:bodyPr vert="horz" wrap="square" lIns="82292" tIns="41145" rIns="82292" bIns="41145" numCol="1" anchor="t" anchorCtr="0" compatLnSpc="1"/>
              <a:lstStyle/>
              <a:p>
                <a:endParaRPr lang="zh-CN" altLang="en-US" sz="900" dirty="0"/>
              </a:p>
            </p:txBody>
          </p:sp>
          <p:sp>
            <p:nvSpPr>
              <p:cNvPr id="72" name="Freeform 3768"/>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solidFill>
                <a:schemeClr val="accent1"/>
              </a:solidFill>
              <a:ln>
                <a:noFill/>
              </a:ln>
              <a:effectLst>
                <a:reflection blurRad="6350" stA="52000" endA="300" endPos="35000" dir="5400000" sy="-100000" algn="bl" rotWithShape="0"/>
              </a:effectLst>
            </p:spPr>
            <p:txBody>
              <a:bodyPr vert="horz" wrap="square" lIns="82292" tIns="41145" rIns="82292" bIns="41145" numCol="1" anchor="t" anchorCtr="0" compatLnSpc="1"/>
              <a:lstStyle/>
              <a:p>
                <a:endParaRPr lang="zh-CN" altLang="en-US" sz="900" dirty="0"/>
              </a:p>
            </p:txBody>
          </p:sp>
        </p:grpSp>
        <p:pic>
          <p:nvPicPr>
            <p:cNvPr id="49" name="Picture 5" descr="\\MAGNUM\Projects\Microsoft\Cloud Power FY12\Design\ICONS_PNG\Increase.png"/>
            <p:cNvPicPr>
              <a:picLocks noChangeAspect="1" noChangeArrowheads="1"/>
            </p:cNvPicPr>
            <p:nvPr/>
          </p:nvPicPr>
          <p:blipFill rotWithShape="1">
            <a:blip r:embed="rId9" cstate="print">
              <a:duotone>
                <a:prstClr val="black"/>
                <a:srgbClr val="393F59">
                  <a:tint val="45000"/>
                  <a:satMod val="400000"/>
                </a:srgbClr>
              </a:duotone>
            </a:blip>
            <a:srcRect b="16251"/>
            <a:stretch>
              <a:fillRect/>
            </a:stretch>
          </p:blipFill>
          <p:spPr bwMode="auto">
            <a:xfrm>
              <a:off x="7816381" y="2782717"/>
              <a:ext cx="713153" cy="588490"/>
            </a:xfrm>
            <a:prstGeom prst="rect">
              <a:avLst/>
            </a:prstGeom>
            <a:noFill/>
            <a:effectLst>
              <a:reflection blurRad="6350" stA="52000" endA="300" endPos="35000" dir="5400000" sy="-100000" algn="bl" rotWithShape="0"/>
            </a:effectLst>
          </p:spPr>
        </p:pic>
        <p:sp>
          <p:nvSpPr>
            <p:cNvPr id="50" name="文本框 137"/>
            <p:cNvSpPr txBox="1"/>
            <p:nvPr/>
          </p:nvSpPr>
          <p:spPr>
            <a:xfrm>
              <a:off x="5007689" y="1998337"/>
              <a:ext cx="1594942" cy="376967"/>
            </a:xfrm>
            <a:prstGeom prst="rect">
              <a:avLst/>
            </a:prstGeom>
            <a:noFill/>
          </p:spPr>
          <p:txBody>
            <a:bodyPr wrap="none" lIns="91416" tIns="45708" rIns="91416" bIns="45708"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点击输入文字</a:t>
              </a:r>
            </a:p>
          </p:txBody>
        </p:sp>
        <p:sp>
          <p:nvSpPr>
            <p:cNvPr id="51" name="文本框 138"/>
            <p:cNvSpPr txBox="1"/>
            <p:nvPr/>
          </p:nvSpPr>
          <p:spPr>
            <a:xfrm>
              <a:off x="5407901" y="2735217"/>
              <a:ext cx="1594942" cy="376967"/>
            </a:xfrm>
            <a:prstGeom prst="rect">
              <a:avLst/>
            </a:prstGeom>
            <a:noFill/>
          </p:spPr>
          <p:txBody>
            <a:bodyPr wrap="none" lIns="91416" tIns="45708" rIns="91416" bIns="45708"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点击输入文字</a:t>
              </a:r>
            </a:p>
          </p:txBody>
        </p:sp>
        <p:sp>
          <p:nvSpPr>
            <p:cNvPr id="52" name="文本框 139"/>
            <p:cNvSpPr txBox="1"/>
            <p:nvPr/>
          </p:nvSpPr>
          <p:spPr>
            <a:xfrm>
              <a:off x="5808113" y="3472097"/>
              <a:ext cx="1594942" cy="376967"/>
            </a:xfrm>
            <a:prstGeom prst="rect">
              <a:avLst/>
            </a:prstGeom>
            <a:noFill/>
          </p:spPr>
          <p:txBody>
            <a:bodyPr wrap="none" lIns="91416" tIns="45708" rIns="91416" bIns="45708"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点击输入文字</a:t>
              </a:r>
            </a:p>
          </p:txBody>
        </p:sp>
        <p:grpSp>
          <p:nvGrpSpPr>
            <p:cNvPr id="53" name="组合 140"/>
            <p:cNvGrpSpPr/>
            <p:nvPr/>
          </p:nvGrpSpPr>
          <p:grpSpPr>
            <a:xfrm>
              <a:off x="6901085" y="2030573"/>
              <a:ext cx="218826" cy="477753"/>
              <a:chOff x="5038767" y="1303073"/>
              <a:chExt cx="325210" cy="720403"/>
            </a:xfrm>
          </p:grpSpPr>
          <p:sp>
            <p:nvSpPr>
              <p:cNvPr id="66" name="Freeform 22"/>
              <p:cNvSpPr/>
              <p:nvPr/>
            </p:nvSpPr>
            <p:spPr bwMode="auto">
              <a:xfrm>
                <a:off x="5122540" y="1634458"/>
                <a:ext cx="100858" cy="389018"/>
              </a:xfrm>
              <a:custGeom>
                <a:avLst/>
                <a:gdLst>
                  <a:gd name="T0" fmla="*/ 14 w 21"/>
                  <a:gd name="T1" fmla="*/ 78 h 80"/>
                  <a:gd name="T2" fmla="*/ 7 w 21"/>
                  <a:gd name="T3" fmla="*/ 67 h 80"/>
                  <a:gd name="T4" fmla="*/ 7 w 21"/>
                  <a:gd name="T5" fmla="*/ 16 h 80"/>
                  <a:gd name="T6" fmla="*/ 0 w 21"/>
                  <a:gd name="T7" fmla="*/ 6 h 80"/>
                  <a:gd name="T8" fmla="*/ 7 w 21"/>
                  <a:gd name="T9" fmla="*/ 3 h 80"/>
                  <a:gd name="T10" fmla="*/ 14 w 21"/>
                  <a:gd name="T11" fmla="*/ 6 h 80"/>
                  <a:gd name="T12" fmla="*/ 21 w 21"/>
                  <a:gd name="T13" fmla="*/ 17 h 80"/>
                  <a:gd name="T14" fmla="*/ 21 w 21"/>
                  <a:gd name="T15" fmla="*/ 75 h 80"/>
                  <a:gd name="T16" fmla="*/ 14 w 2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0">
                    <a:moveTo>
                      <a:pt x="14" y="78"/>
                    </a:moveTo>
                    <a:cubicBezTo>
                      <a:pt x="9" y="75"/>
                      <a:pt x="7" y="72"/>
                      <a:pt x="7" y="67"/>
                    </a:cubicBezTo>
                    <a:cubicBezTo>
                      <a:pt x="7" y="16"/>
                      <a:pt x="7" y="16"/>
                      <a:pt x="7" y="16"/>
                    </a:cubicBezTo>
                    <a:cubicBezTo>
                      <a:pt x="2" y="13"/>
                      <a:pt x="0" y="10"/>
                      <a:pt x="0" y="6"/>
                    </a:cubicBezTo>
                    <a:cubicBezTo>
                      <a:pt x="0" y="1"/>
                      <a:pt x="2" y="0"/>
                      <a:pt x="7" y="3"/>
                    </a:cubicBezTo>
                    <a:cubicBezTo>
                      <a:pt x="14" y="6"/>
                      <a:pt x="14" y="6"/>
                      <a:pt x="14" y="6"/>
                    </a:cubicBezTo>
                    <a:cubicBezTo>
                      <a:pt x="19" y="9"/>
                      <a:pt x="21" y="13"/>
                      <a:pt x="21" y="17"/>
                    </a:cubicBezTo>
                    <a:cubicBezTo>
                      <a:pt x="21" y="75"/>
                      <a:pt x="21" y="75"/>
                      <a:pt x="21" y="75"/>
                    </a:cubicBezTo>
                    <a:cubicBezTo>
                      <a:pt x="21" y="79"/>
                      <a:pt x="19" y="80"/>
                      <a:pt x="14" y="78"/>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7" name="Freeform 23"/>
              <p:cNvSpPr/>
              <p:nvPr/>
            </p:nvSpPr>
            <p:spPr bwMode="auto">
              <a:xfrm>
                <a:off x="5038767" y="1303073"/>
                <a:ext cx="47341" cy="139964"/>
              </a:xfrm>
              <a:custGeom>
                <a:avLst/>
                <a:gdLst>
                  <a:gd name="T0" fmla="*/ 0 w 10"/>
                  <a:gd name="T1" fmla="*/ 15 h 29"/>
                  <a:gd name="T2" fmla="*/ 3 w 10"/>
                  <a:gd name="T3" fmla="*/ 17 h 29"/>
                  <a:gd name="T4" fmla="*/ 4 w 10"/>
                  <a:gd name="T5" fmla="*/ 21 h 29"/>
                  <a:gd name="T6" fmla="*/ 5 w 10"/>
                  <a:gd name="T7" fmla="*/ 25 h 29"/>
                  <a:gd name="T8" fmla="*/ 7 w 10"/>
                  <a:gd name="T9" fmla="*/ 23 h 29"/>
                  <a:gd name="T10" fmla="*/ 5 w 10"/>
                  <a:gd name="T11" fmla="*/ 17 h 29"/>
                  <a:gd name="T12" fmla="*/ 2 w 10"/>
                  <a:gd name="T13" fmla="*/ 10 h 29"/>
                  <a:gd name="T14" fmla="*/ 1 w 10"/>
                  <a:gd name="T15" fmla="*/ 4 h 29"/>
                  <a:gd name="T16" fmla="*/ 2 w 10"/>
                  <a:gd name="T17" fmla="*/ 1 h 29"/>
                  <a:gd name="T18" fmla="*/ 5 w 10"/>
                  <a:gd name="T19" fmla="*/ 1 h 29"/>
                  <a:gd name="T20" fmla="*/ 9 w 10"/>
                  <a:gd name="T21" fmla="*/ 4 h 29"/>
                  <a:gd name="T22" fmla="*/ 10 w 10"/>
                  <a:gd name="T23" fmla="*/ 8 h 29"/>
                  <a:gd name="T24" fmla="*/ 10 w 10"/>
                  <a:gd name="T25" fmla="*/ 13 h 29"/>
                  <a:gd name="T26" fmla="*/ 7 w 10"/>
                  <a:gd name="T27" fmla="*/ 11 h 29"/>
                  <a:gd name="T28" fmla="*/ 7 w 10"/>
                  <a:gd name="T29" fmla="*/ 6 h 29"/>
                  <a:gd name="T30" fmla="*/ 6 w 10"/>
                  <a:gd name="T31" fmla="*/ 4 h 29"/>
                  <a:gd name="T32" fmla="*/ 4 w 10"/>
                  <a:gd name="T33" fmla="*/ 4 h 29"/>
                  <a:gd name="T34" fmla="*/ 4 w 10"/>
                  <a:gd name="T35" fmla="*/ 5 h 29"/>
                  <a:gd name="T36" fmla="*/ 6 w 10"/>
                  <a:gd name="T37" fmla="*/ 12 h 29"/>
                  <a:gd name="T38" fmla="*/ 9 w 10"/>
                  <a:gd name="T39" fmla="*/ 18 h 29"/>
                  <a:gd name="T40" fmla="*/ 10 w 10"/>
                  <a:gd name="T41" fmla="*/ 25 h 29"/>
                  <a:gd name="T42" fmla="*/ 9 w 10"/>
                  <a:gd name="T43" fmla="*/ 28 h 29"/>
                  <a:gd name="T44" fmla="*/ 5 w 10"/>
                  <a:gd name="T45" fmla="*/ 28 h 29"/>
                  <a:gd name="T46" fmla="*/ 0 w 10"/>
                  <a:gd name="T47" fmla="*/ 19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3" y="17"/>
                      <a:pt x="3" y="17"/>
                      <a:pt x="3" y="17"/>
                    </a:cubicBezTo>
                    <a:cubicBezTo>
                      <a:pt x="4" y="21"/>
                      <a:pt x="4" y="21"/>
                      <a:pt x="4" y="21"/>
                    </a:cubicBezTo>
                    <a:cubicBezTo>
                      <a:pt x="4" y="23"/>
                      <a:pt x="4" y="24"/>
                      <a:pt x="5" y="25"/>
                    </a:cubicBezTo>
                    <a:cubicBezTo>
                      <a:pt x="6" y="26"/>
                      <a:pt x="7" y="25"/>
                      <a:pt x="7" y="23"/>
                    </a:cubicBezTo>
                    <a:cubicBezTo>
                      <a:pt x="7" y="21"/>
                      <a:pt x="6" y="19"/>
                      <a:pt x="5" y="17"/>
                    </a:cubicBezTo>
                    <a:cubicBezTo>
                      <a:pt x="2" y="10"/>
                      <a:pt x="2" y="10"/>
                      <a:pt x="2" y="10"/>
                    </a:cubicBezTo>
                    <a:cubicBezTo>
                      <a:pt x="1" y="8"/>
                      <a:pt x="1" y="6"/>
                      <a:pt x="1" y="4"/>
                    </a:cubicBezTo>
                    <a:cubicBezTo>
                      <a:pt x="1" y="2"/>
                      <a:pt x="1" y="1"/>
                      <a:pt x="2" y="1"/>
                    </a:cubicBezTo>
                    <a:cubicBezTo>
                      <a:pt x="3" y="0"/>
                      <a:pt x="4" y="0"/>
                      <a:pt x="5" y="1"/>
                    </a:cubicBezTo>
                    <a:cubicBezTo>
                      <a:pt x="7" y="2"/>
                      <a:pt x="8" y="3"/>
                      <a:pt x="9" y="4"/>
                    </a:cubicBezTo>
                    <a:cubicBezTo>
                      <a:pt x="10" y="5"/>
                      <a:pt x="10" y="7"/>
                      <a:pt x="10" y="8"/>
                    </a:cubicBezTo>
                    <a:cubicBezTo>
                      <a:pt x="10" y="13"/>
                      <a:pt x="10" y="13"/>
                      <a:pt x="10" y="13"/>
                    </a:cubicBezTo>
                    <a:cubicBezTo>
                      <a:pt x="7" y="11"/>
                      <a:pt x="7" y="11"/>
                      <a:pt x="7" y="11"/>
                    </a:cubicBezTo>
                    <a:cubicBezTo>
                      <a:pt x="7" y="6"/>
                      <a:pt x="7" y="6"/>
                      <a:pt x="7" y="6"/>
                    </a:cubicBezTo>
                    <a:cubicBezTo>
                      <a:pt x="7" y="5"/>
                      <a:pt x="7" y="4"/>
                      <a:pt x="6" y="4"/>
                    </a:cubicBezTo>
                    <a:cubicBezTo>
                      <a:pt x="5" y="4"/>
                      <a:pt x="5" y="3"/>
                      <a:pt x="4" y="4"/>
                    </a:cubicBezTo>
                    <a:cubicBezTo>
                      <a:pt x="4" y="4"/>
                      <a:pt x="4" y="5"/>
                      <a:pt x="4" y="5"/>
                    </a:cubicBezTo>
                    <a:cubicBezTo>
                      <a:pt x="4" y="7"/>
                      <a:pt x="5" y="9"/>
                      <a:pt x="6" y="12"/>
                    </a:cubicBezTo>
                    <a:cubicBezTo>
                      <a:pt x="9" y="18"/>
                      <a:pt x="9" y="18"/>
                      <a:pt x="9" y="18"/>
                    </a:cubicBezTo>
                    <a:cubicBezTo>
                      <a:pt x="10" y="21"/>
                      <a:pt x="10" y="23"/>
                      <a:pt x="10" y="25"/>
                    </a:cubicBezTo>
                    <a:cubicBezTo>
                      <a:pt x="10" y="26"/>
                      <a:pt x="10" y="27"/>
                      <a:pt x="9" y="28"/>
                    </a:cubicBezTo>
                    <a:cubicBezTo>
                      <a:pt x="8" y="29"/>
                      <a:pt x="7" y="29"/>
                      <a:pt x="5" y="28"/>
                    </a:cubicBezTo>
                    <a:cubicBezTo>
                      <a:pt x="2" y="26"/>
                      <a:pt x="0" y="23"/>
                      <a:pt x="0" y="19"/>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8" name="Freeform 24"/>
              <p:cNvSpPr/>
              <p:nvPr/>
            </p:nvSpPr>
            <p:spPr bwMode="auto">
              <a:xfrm>
                <a:off x="5131390" y="1346297"/>
                <a:ext cx="53516" cy="146139"/>
              </a:xfrm>
              <a:custGeom>
                <a:avLst/>
                <a:gdLst>
                  <a:gd name="T0" fmla="*/ 26 w 26"/>
                  <a:gd name="T1" fmla="*/ 14 h 71"/>
                  <a:gd name="T2" fmla="*/ 26 w 26"/>
                  <a:gd name="T3" fmla="*/ 21 h 71"/>
                  <a:gd name="T4" fmla="*/ 16 w 26"/>
                  <a:gd name="T5" fmla="*/ 17 h 71"/>
                  <a:gd name="T6" fmla="*/ 16 w 26"/>
                  <a:gd name="T7" fmla="*/ 71 h 71"/>
                  <a:gd name="T8" fmla="*/ 7 w 26"/>
                  <a:gd name="T9" fmla="*/ 66 h 71"/>
                  <a:gd name="T10" fmla="*/ 7 w 26"/>
                  <a:gd name="T11" fmla="*/ 12 h 71"/>
                  <a:gd name="T12" fmla="*/ 0 w 26"/>
                  <a:gd name="T13" fmla="*/ 7 h 71"/>
                  <a:gd name="T14" fmla="*/ 0 w 26"/>
                  <a:gd name="T15" fmla="*/ 2 h 71"/>
                  <a:gd name="T16" fmla="*/ 0 w 26"/>
                  <a:gd name="T17" fmla="*/ 0 h 71"/>
                  <a:gd name="T18" fmla="*/ 26 w 26"/>
                  <a:gd name="T19"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1">
                    <a:moveTo>
                      <a:pt x="26" y="14"/>
                    </a:moveTo>
                    <a:lnTo>
                      <a:pt x="26" y="21"/>
                    </a:lnTo>
                    <a:lnTo>
                      <a:pt x="16" y="17"/>
                    </a:lnTo>
                    <a:lnTo>
                      <a:pt x="16" y="71"/>
                    </a:lnTo>
                    <a:lnTo>
                      <a:pt x="7" y="66"/>
                    </a:lnTo>
                    <a:lnTo>
                      <a:pt x="7" y="12"/>
                    </a:lnTo>
                    <a:lnTo>
                      <a:pt x="0" y="7"/>
                    </a:lnTo>
                    <a:lnTo>
                      <a:pt x="0" y="2"/>
                    </a:lnTo>
                    <a:lnTo>
                      <a:pt x="0" y="0"/>
                    </a:lnTo>
                    <a:lnTo>
                      <a:pt x="2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9" name="Freeform 25"/>
              <p:cNvSpPr/>
              <p:nvPr/>
            </p:nvSpPr>
            <p:spPr bwMode="auto">
              <a:xfrm>
                <a:off x="5228129" y="1399813"/>
                <a:ext cx="43225" cy="150256"/>
              </a:xfrm>
              <a:custGeom>
                <a:avLst/>
                <a:gdLst>
                  <a:gd name="T0" fmla="*/ 0 w 21"/>
                  <a:gd name="T1" fmla="*/ 0 h 73"/>
                  <a:gd name="T2" fmla="*/ 21 w 21"/>
                  <a:gd name="T3" fmla="*/ 12 h 73"/>
                  <a:gd name="T4" fmla="*/ 21 w 21"/>
                  <a:gd name="T5" fmla="*/ 19 h 73"/>
                  <a:gd name="T6" fmla="*/ 10 w 21"/>
                  <a:gd name="T7" fmla="*/ 12 h 73"/>
                  <a:gd name="T8" fmla="*/ 10 w 21"/>
                  <a:gd name="T9" fmla="*/ 31 h 73"/>
                  <a:gd name="T10" fmla="*/ 19 w 21"/>
                  <a:gd name="T11" fmla="*/ 38 h 73"/>
                  <a:gd name="T12" fmla="*/ 19 w 21"/>
                  <a:gd name="T13" fmla="*/ 45 h 73"/>
                  <a:gd name="T14" fmla="*/ 10 w 21"/>
                  <a:gd name="T15" fmla="*/ 38 h 73"/>
                  <a:gd name="T16" fmla="*/ 10 w 21"/>
                  <a:gd name="T17" fmla="*/ 59 h 73"/>
                  <a:gd name="T18" fmla="*/ 21 w 21"/>
                  <a:gd name="T19" fmla="*/ 66 h 73"/>
                  <a:gd name="T20" fmla="*/ 21 w 21"/>
                  <a:gd name="T21" fmla="*/ 73 h 73"/>
                  <a:gd name="T22" fmla="*/ 0 w 21"/>
                  <a:gd name="T23" fmla="*/ 62 h 73"/>
                  <a:gd name="T24" fmla="*/ 0 w 21"/>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73">
                    <a:moveTo>
                      <a:pt x="0" y="0"/>
                    </a:moveTo>
                    <a:lnTo>
                      <a:pt x="21" y="12"/>
                    </a:lnTo>
                    <a:lnTo>
                      <a:pt x="21" y="19"/>
                    </a:lnTo>
                    <a:lnTo>
                      <a:pt x="10" y="12"/>
                    </a:lnTo>
                    <a:lnTo>
                      <a:pt x="10" y="31"/>
                    </a:lnTo>
                    <a:lnTo>
                      <a:pt x="19" y="38"/>
                    </a:lnTo>
                    <a:lnTo>
                      <a:pt x="19" y="45"/>
                    </a:lnTo>
                    <a:lnTo>
                      <a:pt x="10" y="38"/>
                    </a:lnTo>
                    <a:lnTo>
                      <a:pt x="10" y="59"/>
                    </a:lnTo>
                    <a:lnTo>
                      <a:pt x="21" y="66"/>
                    </a:lnTo>
                    <a:lnTo>
                      <a:pt x="21" y="73"/>
                    </a:lnTo>
                    <a:lnTo>
                      <a:pt x="0" y="62"/>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70" name="Freeform 26"/>
              <p:cNvSpPr>
                <a:spLocks noEditPoints="1"/>
              </p:cNvSpPr>
              <p:nvPr/>
            </p:nvSpPr>
            <p:spPr bwMode="auto">
              <a:xfrm>
                <a:off x="5316636" y="1449212"/>
                <a:ext cx="47341" cy="135847"/>
              </a:xfrm>
              <a:custGeom>
                <a:avLst/>
                <a:gdLst>
                  <a:gd name="T0" fmla="*/ 0 w 10"/>
                  <a:gd name="T1" fmla="*/ 0 h 28"/>
                  <a:gd name="T2" fmla="*/ 7 w 10"/>
                  <a:gd name="T3" fmla="*/ 4 h 28"/>
                  <a:gd name="T4" fmla="*/ 10 w 10"/>
                  <a:gd name="T5" fmla="*/ 10 h 28"/>
                  <a:gd name="T6" fmla="*/ 10 w 10"/>
                  <a:gd name="T7" fmla="*/ 17 h 28"/>
                  <a:gd name="T8" fmla="*/ 8 w 10"/>
                  <a:gd name="T9" fmla="*/ 18 h 28"/>
                  <a:gd name="T10" fmla="*/ 4 w 10"/>
                  <a:gd name="T11" fmla="*/ 16 h 28"/>
                  <a:gd name="T12" fmla="*/ 3 w 10"/>
                  <a:gd name="T13" fmla="*/ 16 h 28"/>
                  <a:gd name="T14" fmla="*/ 3 w 10"/>
                  <a:gd name="T15" fmla="*/ 28 h 28"/>
                  <a:gd name="T16" fmla="*/ 0 w 10"/>
                  <a:gd name="T17" fmla="*/ 26 h 28"/>
                  <a:gd name="T18" fmla="*/ 0 w 10"/>
                  <a:gd name="T19" fmla="*/ 0 h 28"/>
                  <a:gd name="T20" fmla="*/ 5 w 10"/>
                  <a:gd name="T21" fmla="*/ 14 h 28"/>
                  <a:gd name="T22" fmla="*/ 6 w 10"/>
                  <a:gd name="T23" fmla="*/ 14 h 28"/>
                  <a:gd name="T24" fmla="*/ 7 w 10"/>
                  <a:gd name="T25" fmla="*/ 14 h 28"/>
                  <a:gd name="T26" fmla="*/ 7 w 10"/>
                  <a:gd name="T27" fmla="*/ 8 h 28"/>
                  <a:gd name="T28" fmla="*/ 5 w 10"/>
                  <a:gd name="T29" fmla="*/ 6 h 28"/>
                  <a:gd name="T30" fmla="*/ 3 w 10"/>
                  <a:gd name="T31" fmla="*/ 5 h 28"/>
                  <a:gd name="T32" fmla="*/ 3 w 10"/>
                  <a:gd name="T33" fmla="*/ 13 h 28"/>
                  <a:gd name="T34" fmla="*/ 5 w 10"/>
                  <a:gd name="T35"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8">
                    <a:moveTo>
                      <a:pt x="0" y="0"/>
                    </a:moveTo>
                    <a:cubicBezTo>
                      <a:pt x="7" y="4"/>
                      <a:pt x="7" y="4"/>
                      <a:pt x="7" y="4"/>
                    </a:cubicBezTo>
                    <a:cubicBezTo>
                      <a:pt x="9" y="5"/>
                      <a:pt x="10" y="7"/>
                      <a:pt x="10" y="10"/>
                    </a:cubicBezTo>
                    <a:cubicBezTo>
                      <a:pt x="10" y="17"/>
                      <a:pt x="10" y="17"/>
                      <a:pt x="10" y="17"/>
                    </a:cubicBezTo>
                    <a:cubicBezTo>
                      <a:pt x="10" y="19"/>
                      <a:pt x="9" y="19"/>
                      <a:pt x="8" y="18"/>
                    </a:cubicBezTo>
                    <a:cubicBezTo>
                      <a:pt x="7" y="18"/>
                      <a:pt x="6" y="18"/>
                      <a:pt x="4" y="16"/>
                    </a:cubicBezTo>
                    <a:cubicBezTo>
                      <a:pt x="3" y="16"/>
                      <a:pt x="3" y="16"/>
                      <a:pt x="3" y="16"/>
                    </a:cubicBezTo>
                    <a:cubicBezTo>
                      <a:pt x="3" y="28"/>
                      <a:pt x="3" y="28"/>
                      <a:pt x="3" y="28"/>
                    </a:cubicBezTo>
                    <a:cubicBezTo>
                      <a:pt x="0" y="26"/>
                      <a:pt x="0" y="26"/>
                      <a:pt x="0" y="26"/>
                    </a:cubicBezTo>
                    <a:lnTo>
                      <a:pt x="0" y="0"/>
                    </a:lnTo>
                    <a:close/>
                    <a:moveTo>
                      <a:pt x="5" y="14"/>
                    </a:moveTo>
                    <a:cubicBezTo>
                      <a:pt x="6" y="14"/>
                      <a:pt x="6" y="14"/>
                      <a:pt x="6" y="14"/>
                    </a:cubicBezTo>
                    <a:cubicBezTo>
                      <a:pt x="7" y="14"/>
                      <a:pt x="7" y="14"/>
                      <a:pt x="7" y="14"/>
                    </a:cubicBezTo>
                    <a:cubicBezTo>
                      <a:pt x="7" y="8"/>
                      <a:pt x="7" y="8"/>
                      <a:pt x="7" y="8"/>
                    </a:cubicBezTo>
                    <a:cubicBezTo>
                      <a:pt x="7" y="7"/>
                      <a:pt x="6" y="7"/>
                      <a:pt x="5" y="6"/>
                    </a:cubicBezTo>
                    <a:cubicBezTo>
                      <a:pt x="3" y="5"/>
                      <a:pt x="3" y="5"/>
                      <a:pt x="3" y="5"/>
                    </a:cubicBezTo>
                    <a:cubicBezTo>
                      <a:pt x="3" y="13"/>
                      <a:pt x="3" y="13"/>
                      <a:pt x="3" y="13"/>
                    </a:cubicBezTo>
                    <a:lnTo>
                      <a:pt x="5"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nvGrpSpPr>
            <p:cNvPr id="54" name="组合 147"/>
            <p:cNvGrpSpPr/>
            <p:nvPr/>
          </p:nvGrpSpPr>
          <p:grpSpPr>
            <a:xfrm>
              <a:off x="7386672" y="2749493"/>
              <a:ext cx="224012" cy="498227"/>
              <a:chOff x="5846145" y="2700653"/>
              <a:chExt cx="332915" cy="751275"/>
            </a:xfrm>
          </p:grpSpPr>
          <p:sp>
            <p:nvSpPr>
              <p:cNvPr id="61" name="Freeform 28"/>
              <p:cNvSpPr/>
              <p:nvPr/>
            </p:nvSpPr>
            <p:spPr bwMode="auto">
              <a:xfrm>
                <a:off x="5846145" y="2978521"/>
                <a:ext cx="253170" cy="473407"/>
              </a:xfrm>
              <a:custGeom>
                <a:avLst/>
                <a:gdLst>
                  <a:gd name="T0" fmla="*/ 7 w 52"/>
                  <a:gd name="T1" fmla="*/ 2 h 97"/>
                  <a:gd name="T2" fmla="*/ 31 w 52"/>
                  <a:gd name="T3" fmla="*/ 15 h 97"/>
                  <a:gd name="T4" fmla="*/ 52 w 52"/>
                  <a:gd name="T5" fmla="*/ 47 h 97"/>
                  <a:gd name="T6" fmla="*/ 52 w 52"/>
                  <a:gd name="T7" fmla="*/ 49 h 97"/>
                  <a:gd name="T8" fmla="*/ 31 w 52"/>
                  <a:gd name="T9" fmla="*/ 58 h 97"/>
                  <a:gd name="T10" fmla="*/ 15 w 52"/>
                  <a:gd name="T11" fmla="*/ 58 h 97"/>
                  <a:gd name="T12" fmla="*/ 15 w 52"/>
                  <a:gd name="T13" fmla="*/ 65 h 97"/>
                  <a:gd name="T14" fmla="*/ 46 w 52"/>
                  <a:gd name="T15" fmla="*/ 82 h 97"/>
                  <a:gd name="T16" fmla="*/ 52 w 52"/>
                  <a:gd name="T17" fmla="*/ 92 h 97"/>
                  <a:gd name="T18" fmla="*/ 46 w 52"/>
                  <a:gd name="T19" fmla="*/ 95 h 97"/>
                  <a:gd name="T20" fmla="*/ 7 w 52"/>
                  <a:gd name="T21" fmla="*/ 74 h 97"/>
                  <a:gd name="T22" fmla="*/ 1 w 52"/>
                  <a:gd name="T23" fmla="*/ 63 h 97"/>
                  <a:gd name="T24" fmla="*/ 1 w 52"/>
                  <a:gd name="T25" fmla="*/ 50 h 97"/>
                  <a:gd name="T26" fmla="*/ 31 w 52"/>
                  <a:gd name="T27" fmla="*/ 45 h 97"/>
                  <a:gd name="T28" fmla="*/ 38 w 52"/>
                  <a:gd name="T29" fmla="*/ 42 h 97"/>
                  <a:gd name="T30" fmla="*/ 38 w 52"/>
                  <a:gd name="T31" fmla="*/ 39 h 97"/>
                  <a:gd name="T32" fmla="*/ 31 w 52"/>
                  <a:gd name="T33" fmla="*/ 29 h 97"/>
                  <a:gd name="T34" fmla="*/ 8 w 52"/>
                  <a:gd name="T35" fmla="*/ 16 h 97"/>
                  <a:gd name="T36" fmla="*/ 0 w 52"/>
                  <a:gd name="T37" fmla="*/ 5 h 97"/>
                  <a:gd name="T38" fmla="*/ 7 w 52"/>
                  <a:gd name="T39"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97">
                    <a:moveTo>
                      <a:pt x="7" y="2"/>
                    </a:moveTo>
                    <a:cubicBezTo>
                      <a:pt x="31" y="15"/>
                      <a:pt x="31" y="15"/>
                      <a:pt x="31" y="15"/>
                    </a:cubicBezTo>
                    <a:cubicBezTo>
                      <a:pt x="45" y="23"/>
                      <a:pt x="52" y="34"/>
                      <a:pt x="52" y="47"/>
                    </a:cubicBezTo>
                    <a:cubicBezTo>
                      <a:pt x="52" y="49"/>
                      <a:pt x="52" y="49"/>
                      <a:pt x="52" y="49"/>
                    </a:cubicBezTo>
                    <a:cubicBezTo>
                      <a:pt x="52" y="63"/>
                      <a:pt x="45" y="66"/>
                      <a:pt x="31" y="58"/>
                    </a:cubicBezTo>
                    <a:cubicBezTo>
                      <a:pt x="20" y="52"/>
                      <a:pt x="15" y="52"/>
                      <a:pt x="15" y="58"/>
                    </a:cubicBezTo>
                    <a:cubicBezTo>
                      <a:pt x="15" y="65"/>
                      <a:pt x="15" y="65"/>
                      <a:pt x="15" y="65"/>
                    </a:cubicBezTo>
                    <a:cubicBezTo>
                      <a:pt x="46" y="82"/>
                      <a:pt x="46" y="82"/>
                      <a:pt x="46" y="82"/>
                    </a:cubicBezTo>
                    <a:cubicBezTo>
                      <a:pt x="50" y="84"/>
                      <a:pt x="52" y="88"/>
                      <a:pt x="52" y="92"/>
                    </a:cubicBezTo>
                    <a:cubicBezTo>
                      <a:pt x="52" y="96"/>
                      <a:pt x="50" y="97"/>
                      <a:pt x="46" y="95"/>
                    </a:cubicBezTo>
                    <a:cubicBezTo>
                      <a:pt x="7" y="74"/>
                      <a:pt x="7" y="74"/>
                      <a:pt x="7" y="74"/>
                    </a:cubicBezTo>
                    <a:cubicBezTo>
                      <a:pt x="3" y="71"/>
                      <a:pt x="1" y="68"/>
                      <a:pt x="1" y="63"/>
                    </a:cubicBezTo>
                    <a:cubicBezTo>
                      <a:pt x="1" y="50"/>
                      <a:pt x="1" y="50"/>
                      <a:pt x="1" y="50"/>
                    </a:cubicBezTo>
                    <a:cubicBezTo>
                      <a:pt x="1" y="35"/>
                      <a:pt x="11" y="33"/>
                      <a:pt x="31" y="45"/>
                    </a:cubicBezTo>
                    <a:cubicBezTo>
                      <a:pt x="36" y="47"/>
                      <a:pt x="38" y="46"/>
                      <a:pt x="38" y="42"/>
                    </a:cubicBezTo>
                    <a:cubicBezTo>
                      <a:pt x="38" y="39"/>
                      <a:pt x="38" y="39"/>
                      <a:pt x="38" y="39"/>
                    </a:cubicBezTo>
                    <a:cubicBezTo>
                      <a:pt x="38" y="35"/>
                      <a:pt x="36" y="32"/>
                      <a:pt x="31" y="29"/>
                    </a:cubicBezTo>
                    <a:cubicBezTo>
                      <a:pt x="8" y="16"/>
                      <a:pt x="8" y="16"/>
                      <a:pt x="8" y="16"/>
                    </a:cubicBezTo>
                    <a:cubicBezTo>
                      <a:pt x="3" y="13"/>
                      <a:pt x="0" y="10"/>
                      <a:pt x="0" y="5"/>
                    </a:cubicBezTo>
                    <a:cubicBezTo>
                      <a:pt x="0" y="1"/>
                      <a:pt x="3" y="0"/>
                      <a:pt x="7" y="2"/>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2" name="Freeform 29"/>
              <p:cNvSpPr/>
              <p:nvPr/>
            </p:nvSpPr>
            <p:spPr bwMode="auto">
              <a:xfrm>
                <a:off x="5855909" y="2700653"/>
                <a:ext cx="49399" cy="142023"/>
              </a:xfrm>
              <a:custGeom>
                <a:avLst/>
                <a:gdLst>
                  <a:gd name="T0" fmla="*/ 0 w 10"/>
                  <a:gd name="T1" fmla="*/ 15 h 29"/>
                  <a:gd name="T2" fmla="*/ 3 w 10"/>
                  <a:gd name="T3" fmla="*/ 16 h 29"/>
                  <a:gd name="T4" fmla="*/ 3 w 10"/>
                  <a:gd name="T5" fmla="*/ 21 h 29"/>
                  <a:gd name="T6" fmla="*/ 5 w 10"/>
                  <a:gd name="T7" fmla="*/ 25 h 29"/>
                  <a:gd name="T8" fmla="*/ 6 w 10"/>
                  <a:gd name="T9" fmla="*/ 23 h 29"/>
                  <a:gd name="T10" fmla="*/ 5 w 10"/>
                  <a:gd name="T11" fmla="*/ 16 h 29"/>
                  <a:gd name="T12" fmla="*/ 2 w 10"/>
                  <a:gd name="T13" fmla="*/ 10 h 29"/>
                  <a:gd name="T14" fmla="*/ 0 w 10"/>
                  <a:gd name="T15" fmla="*/ 4 h 29"/>
                  <a:gd name="T16" fmla="*/ 1 w 10"/>
                  <a:gd name="T17" fmla="*/ 0 h 29"/>
                  <a:gd name="T18" fmla="*/ 5 w 10"/>
                  <a:gd name="T19" fmla="*/ 1 h 29"/>
                  <a:gd name="T20" fmla="*/ 8 w 10"/>
                  <a:gd name="T21" fmla="*/ 4 h 29"/>
                  <a:gd name="T22" fmla="*/ 10 w 10"/>
                  <a:gd name="T23" fmla="*/ 8 h 29"/>
                  <a:gd name="T24" fmla="*/ 10 w 10"/>
                  <a:gd name="T25" fmla="*/ 12 h 29"/>
                  <a:gd name="T26" fmla="*/ 6 w 10"/>
                  <a:gd name="T27" fmla="*/ 11 h 29"/>
                  <a:gd name="T28" fmla="*/ 6 w 10"/>
                  <a:gd name="T29" fmla="*/ 6 h 29"/>
                  <a:gd name="T30" fmla="*/ 5 w 10"/>
                  <a:gd name="T31" fmla="*/ 4 h 29"/>
                  <a:gd name="T32" fmla="*/ 4 w 10"/>
                  <a:gd name="T33" fmla="*/ 3 h 29"/>
                  <a:gd name="T34" fmla="*/ 3 w 10"/>
                  <a:gd name="T35" fmla="*/ 5 h 29"/>
                  <a:gd name="T36" fmla="*/ 5 w 10"/>
                  <a:gd name="T37" fmla="*/ 11 h 29"/>
                  <a:gd name="T38" fmla="*/ 8 w 10"/>
                  <a:gd name="T39" fmla="*/ 18 h 29"/>
                  <a:gd name="T40" fmla="*/ 10 w 10"/>
                  <a:gd name="T41" fmla="*/ 24 h 29"/>
                  <a:gd name="T42" fmla="*/ 9 w 10"/>
                  <a:gd name="T43" fmla="*/ 28 h 29"/>
                  <a:gd name="T44" fmla="*/ 5 w 10"/>
                  <a:gd name="T45" fmla="*/ 28 h 29"/>
                  <a:gd name="T46" fmla="*/ 0 w 10"/>
                  <a:gd name="T47" fmla="*/ 19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3" y="16"/>
                      <a:pt x="3" y="16"/>
                      <a:pt x="3" y="16"/>
                    </a:cubicBezTo>
                    <a:cubicBezTo>
                      <a:pt x="3" y="21"/>
                      <a:pt x="3" y="21"/>
                      <a:pt x="3" y="21"/>
                    </a:cubicBezTo>
                    <a:cubicBezTo>
                      <a:pt x="3" y="23"/>
                      <a:pt x="3" y="24"/>
                      <a:pt x="5" y="25"/>
                    </a:cubicBezTo>
                    <a:cubicBezTo>
                      <a:pt x="6" y="25"/>
                      <a:pt x="6" y="25"/>
                      <a:pt x="6" y="23"/>
                    </a:cubicBezTo>
                    <a:cubicBezTo>
                      <a:pt x="6" y="21"/>
                      <a:pt x="6" y="19"/>
                      <a:pt x="5" y="16"/>
                    </a:cubicBezTo>
                    <a:cubicBezTo>
                      <a:pt x="2" y="10"/>
                      <a:pt x="2" y="10"/>
                      <a:pt x="2" y="10"/>
                    </a:cubicBezTo>
                    <a:cubicBezTo>
                      <a:pt x="0" y="7"/>
                      <a:pt x="0" y="5"/>
                      <a:pt x="0" y="4"/>
                    </a:cubicBezTo>
                    <a:cubicBezTo>
                      <a:pt x="0" y="2"/>
                      <a:pt x="0" y="1"/>
                      <a:pt x="1" y="0"/>
                    </a:cubicBezTo>
                    <a:cubicBezTo>
                      <a:pt x="2" y="0"/>
                      <a:pt x="3" y="0"/>
                      <a:pt x="5" y="1"/>
                    </a:cubicBezTo>
                    <a:cubicBezTo>
                      <a:pt x="7" y="2"/>
                      <a:pt x="8" y="3"/>
                      <a:pt x="8" y="4"/>
                    </a:cubicBezTo>
                    <a:cubicBezTo>
                      <a:pt x="9" y="5"/>
                      <a:pt x="10" y="6"/>
                      <a:pt x="10" y="8"/>
                    </a:cubicBezTo>
                    <a:cubicBezTo>
                      <a:pt x="10" y="12"/>
                      <a:pt x="10" y="12"/>
                      <a:pt x="10" y="12"/>
                    </a:cubicBezTo>
                    <a:cubicBezTo>
                      <a:pt x="6" y="11"/>
                      <a:pt x="6" y="11"/>
                      <a:pt x="6" y="11"/>
                    </a:cubicBezTo>
                    <a:cubicBezTo>
                      <a:pt x="6" y="6"/>
                      <a:pt x="6" y="6"/>
                      <a:pt x="6" y="6"/>
                    </a:cubicBezTo>
                    <a:cubicBezTo>
                      <a:pt x="6" y="5"/>
                      <a:pt x="6" y="4"/>
                      <a:pt x="5" y="4"/>
                    </a:cubicBezTo>
                    <a:cubicBezTo>
                      <a:pt x="4" y="3"/>
                      <a:pt x="4" y="3"/>
                      <a:pt x="4" y="3"/>
                    </a:cubicBezTo>
                    <a:cubicBezTo>
                      <a:pt x="3" y="4"/>
                      <a:pt x="3" y="4"/>
                      <a:pt x="3" y="5"/>
                    </a:cubicBezTo>
                    <a:cubicBezTo>
                      <a:pt x="3" y="7"/>
                      <a:pt x="4" y="9"/>
                      <a:pt x="5" y="11"/>
                    </a:cubicBezTo>
                    <a:cubicBezTo>
                      <a:pt x="8" y="18"/>
                      <a:pt x="8" y="18"/>
                      <a:pt x="8" y="18"/>
                    </a:cubicBezTo>
                    <a:cubicBezTo>
                      <a:pt x="9" y="20"/>
                      <a:pt x="10" y="22"/>
                      <a:pt x="10" y="24"/>
                    </a:cubicBezTo>
                    <a:cubicBezTo>
                      <a:pt x="10" y="26"/>
                      <a:pt x="9" y="27"/>
                      <a:pt x="9" y="28"/>
                    </a:cubicBezTo>
                    <a:cubicBezTo>
                      <a:pt x="8" y="29"/>
                      <a:pt x="6" y="28"/>
                      <a:pt x="5" y="28"/>
                    </a:cubicBezTo>
                    <a:cubicBezTo>
                      <a:pt x="1" y="26"/>
                      <a:pt x="0" y="23"/>
                      <a:pt x="0" y="19"/>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3" name="Freeform 30"/>
              <p:cNvSpPr/>
              <p:nvPr/>
            </p:nvSpPr>
            <p:spPr bwMode="auto">
              <a:xfrm>
                <a:off x="5944415" y="2745935"/>
                <a:ext cx="53516" cy="139964"/>
              </a:xfrm>
              <a:custGeom>
                <a:avLst/>
                <a:gdLst>
                  <a:gd name="T0" fmla="*/ 26 w 26"/>
                  <a:gd name="T1" fmla="*/ 14 h 68"/>
                  <a:gd name="T2" fmla="*/ 26 w 26"/>
                  <a:gd name="T3" fmla="*/ 21 h 68"/>
                  <a:gd name="T4" fmla="*/ 17 w 26"/>
                  <a:gd name="T5" fmla="*/ 16 h 68"/>
                  <a:gd name="T6" fmla="*/ 17 w 26"/>
                  <a:gd name="T7" fmla="*/ 68 h 68"/>
                  <a:gd name="T8" fmla="*/ 10 w 26"/>
                  <a:gd name="T9" fmla="*/ 63 h 68"/>
                  <a:gd name="T10" fmla="*/ 10 w 26"/>
                  <a:gd name="T11" fmla="*/ 11 h 68"/>
                  <a:gd name="T12" fmla="*/ 0 w 26"/>
                  <a:gd name="T13" fmla="*/ 4 h 68"/>
                  <a:gd name="T14" fmla="*/ 0 w 26"/>
                  <a:gd name="T15" fmla="*/ 2 h 68"/>
                  <a:gd name="T16" fmla="*/ 0 w 26"/>
                  <a:gd name="T17" fmla="*/ 0 h 68"/>
                  <a:gd name="T18" fmla="*/ 26 w 26"/>
                  <a:gd name="T19"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8">
                    <a:moveTo>
                      <a:pt x="26" y="14"/>
                    </a:moveTo>
                    <a:lnTo>
                      <a:pt x="26" y="21"/>
                    </a:lnTo>
                    <a:lnTo>
                      <a:pt x="17" y="16"/>
                    </a:lnTo>
                    <a:lnTo>
                      <a:pt x="17" y="68"/>
                    </a:lnTo>
                    <a:lnTo>
                      <a:pt x="10" y="63"/>
                    </a:lnTo>
                    <a:lnTo>
                      <a:pt x="10" y="11"/>
                    </a:lnTo>
                    <a:lnTo>
                      <a:pt x="0" y="4"/>
                    </a:lnTo>
                    <a:lnTo>
                      <a:pt x="0" y="2"/>
                    </a:lnTo>
                    <a:lnTo>
                      <a:pt x="0" y="0"/>
                    </a:lnTo>
                    <a:lnTo>
                      <a:pt x="2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4" name="Freeform 31"/>
              <p:cNvSpPr/>
              <p:nvPr/>
            </p:nvSpPr>
            <p:spPr bwMode="auto">
              <a:xfrm>
                <a:off x="6041155" y="2799451"/>
                <a:ext cx="45282" cy="150256"/>
              </a:xfrm>
              <a:custGeom>
                <a:avLst/>
                <a:gdLst>
                  <a:gd name="T0" fmla="*/ 0 w 22"/>
                  <a:gd name="T1" fmla="*/ 0 h 73"/>
                  <a:gd name="T2" fmla="*/ 22 w 22"/>
                  <a:gd name="T3" fmla="*/ 11 h 73"/>
                  <a:gd name="T4" fmla="*/ 22 w 22"/>
                  <a:gd name="T5" fmla="*/ 19 h 73"/>
                  <a:gd name="T6" fmla="*/ 10 w 22"/>
                  <a:gd name="T7" fmla="*/ 11 h 73"/>
                  <a:gd name="T8" fmla="*/ 10 w 22"/>
                  <a:gd name="T9" fmla="*/ 30 h 73"/>
                  <a:gd name="T10" fmla="*/ 22 w 22"/>
                  <a:gd name="T11" fmla="*/ 35 h 73"/>
                  <a:gd name="T12" fmla="*/ 22 w 22"/>
                  <a:gd name="T13" fmla="*/ 42 h 73"/>
                  <a:gd name="T14" fmla="*/ 10 w 22"/>
                  <a:gd name="T15" fmla="*/ 37 h 73"/>
                  <a:gd name="T16" fmla="*/ 10 w 22"/>
                  <a:gd name="T17" fmla="*/ 56 h 73"/>
                  <a:gd name="T18" fmla="*/ 22 w 22"/>
                  <a:gd name="T19" fmla="*/ 64 h 73"/>
                  <a:gd name="T20" fmla="*/ 22 w 22"/>
                  <a:gd name="T21" fmla="*/ 73 h 73"/>
                  <a:gd name="T22" fmla="*/ 0 w 22"/>
                  <a:gd name="T23" fmla="*/ 61 h 73"/>
                  <a:gd name="T24" fmla="*/ 0 w 22"/>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3">
                    <a:moveTo>
                      <a:pt x="0" y="0"/>
                    </a:moveTo>
                    <a:lnTo>
                      <a:pt x="22" y="11"/>
                    </a:lnTo>
                    <a:lnTo>
                      <a:pt x="22" y="19"/>
                    </a:lnTo>
                    <a:lnTo>
                      <a:pt x="10" y="11"/>
                    </a:lnTo>
                    <a:lnTo>
                      <a:pt x="10" y="30"/>
                    </a:lnTo>
                    <a:lnTo>
                      <a:pt x="22" y="35"/>
                    </a:lnTo>
                    <a:lnTo>
                      <a:pt x="22" y="42"/>
                    </a:lnTo>
                    <a:lnTo>
                      <a:pt x="10" y="37"/>
                    </a:lnTo>
                    <a:lnTo>
                      <a:pt x="10" y="56"/>
                    </a:lnTo>
                    <a:lnTo>
                      <a:pt x="22" y="64"/>
                    </a:lnTo>
                    <a:lnTo>
                      <a:pt x="22" y="73"/>
                    </a:lnTo>
                    <a:lnTo>
                      <a:pt x="0" y="61"/>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5" name="Freeform 32"/>
              <p:cNvSpPr>
                <a:spLocks noEditPoints="1"/>
              </p:cNvSpPr>
              <p:nvPr/>
            </p:nvSpPr>
            <p:spPr bwMode="auto">
              <a:xfrm>
                <a:off x="6129661" y="2846791"/>
                <a:ext cx="49399" cy="131731"/>
              </a:xfrm>
              <a:custGeom>
                <a:avLst/>
                <a:gdLst>
                  <a:gd name="T0" fmla="*/ 0 w 10"/>
                  <a:gd name="T1" fmla="*/ 0 h 27"/>
                  <a:gd name="T2" fmla="*/ 7 w 10"/>
                  <a:gd name="T3" fmla="*/ 4 h 27"/>
                  <a:gd name="T4" fmla="*/ 10 w 10"/>
                  <a:gd name="T5" fmla="*/ 9 h 27"/>
                  <a:gd name="T6" fmla="*/ 10 w 10"/>
                  <a:gd name="T7" fmla="*/ 17 h 27"/>
                  <a:gd name="T8" fmla="*/ 8 w 10"/>
                  <a:gd name="T9" fmla="*/ 18 h 27"/>
                  <a:gd name="T10" fmla="*/ 4 w 10"/>
                  <a:gd name="T11" fmla="*/ 16 h 27"/>
                  <a:gd name="T12" fmla="*/ 3 w 10"/>
                  <a:gd name="T13" fmla="*/ 16 h 27"/>
                  <a:gd name="T14" fmla="*/ 3 w 10"/>
                  <a:gd name="T15" fmla="*/ 27 h 27"/>
                  <a:gd name="T16" fmla="*/ 0 w 10"/>
                  <a:gd name="T17" fmla="*/ 25 h 27"/>
                  <a:gd name="T18" fmla="*/ 0 w 10"/>
                  <a:gd name="T19" fmla="*/ 0 h 27"/>
                  <a:gd name="T20" fmla="*/ 6 w 10"/>
                  <a:gd name="T21" fmla="*/ 14 h 27"/>
                  <a:gd name="T22" fmla="*/ 7 w 10"/>
                  <a:gd name="T23" fmla="*/ 14 h 27"/>
                  <a:gd name="T24" fmla="*/ 7 w 10"/>
                  <a:gd name="T25" fmla="*/ 14 h 27"/>
                  <a:gd name="T26" fmla="*/ 7 w 10"/>
                  <a:gd name="T27" fmla="*/ 8 h 27"/>
                  <a:gd name="T28" fmla="*/ 5 w 10"/>
                  <a:gd name="T29" fmla="*/ 6 h 27"/>
                  <a:gd name="T30" fmla="*/ 3 w 10"/>
                  <a:gd name="T31" fmla="*/ 5 h 27"/>
                  <a:gd name="T32" fmla="*/ 3 w 10"/>
                  <a:gd name="T33" fmla="*/ 13 h 27"/>
                  <a:gd name="T34" fmla="*/ 6 w 10"/>
                  <a:gd name="T3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7">
                    <a:moveTo>
                      <a:pt x="0" y="0"/>
                    </a:moveTo>
                    <a:cubicBezTo>
                      <a:pt x="7" y="4"/>
                      <a:pt x="7" y="4"/>
                      <a:pt x="7" y="4"/>
                    </a:cubicBezTo>
                    <a:cubicBezTo>
                      <a:pt x="9" y="5"/>
                      <a:pt x="10" y="7"/>
                      <a:pt x="10" y="9"/>
                    </a:cubicBezTo>
                    <a:cubicBezTo>
                      <a:pt x="10" y="17"/>
                      <a:pt x="10" y="17"/>
                      <a:pt x="10" y="17"/>
                    </a:cubicBezTo>
                    <a:cubicBezTo>
                      <a:pt x="10" y="18"/>
                      <a:pt x="10" y="19"/>
                      <a:pt x="8" y="18"/>
                    </a:cubicBezTo>
                    <a:cubicBezTo>
                      <a:pt x="7" y="18"/>
                      <a:pt x="6" y="17"/>
                      <a:pt x="4" y="16"/>
                    </a:cubicBezTo>
                    <a:cubicBezTo>
                      <a:pt x="3" y="16"/>
                      <a:pt x="3" y="16"/>
                      <a:pt x="3" y="16"/>
                    </a:cubicBezTo>
                    <a:cubicBezTo>
                      <a:pt x="3" y="27"/>
                      <a:pt x="3" y="27"/>
                      <a:pt x="3" y="27"/>
                    </a:cubicBezTo>
                    <a:cubicBezTo>
                      <a:pt x="0" y="25"/>
                      <a:pt x="0" y="25"/>
                      <a:pt x="0" y="25"/>
                    </a:cubicBezTo>
                    <a:lnTo>
                      <a:pt x="0" y="0"/>
                    </a:lnTo>
                    <a:close/>
                    <a:moveTo>
                      <a:pt x="6" y="14"/>
                    </a:moveTo>
                    <a:cubicBezTo>
                      <a:pt x="6" y="14"/>
                      <a:pt x="6" y="14"/>
                      <a:pt x="7" y="14"/>
                    </a:cubicBezTo>
                    <a:cubicBezTo>
                      <a:pt x="7" y="14"/>
                      <a:pt x="7" y="14"/>
                      <a:pt x="7" y="14"/>
                    </a:cubicBezTo>
                    <a:cubicBezTo>
                      <a:pt x="7" y="8"/>
                      <a:pt x="7" y="8"/>
                      <a:pt x="7" y="8"/>
                    </a:cubicBezTo>
                    <a:cubicBezTo>
                      <a:pt x="7" y="7"/>
                      <a:pt x="6" y="6"/>
                      <a:pt x="5" y="6"/>
                    </a:cubicBezTo>
                    <a:cubicBezTo>
                      <a:pt x="3" y="5"/>
                      <a:pt x="3" y="5"/>
                      <a:pt x="3" y="5"/>
                    </a:cubicBezTo>
                    <a:cubicBezTo>
                      <a:pt x="3" y="13"/>
                      <a:pt x="3" y="13"/>
                      <a:pt x="3" y="13"/>
                    </a:cubicBezTo>
                    <a:lnTo>
                      <a:pt x="6" y="14"/>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nvGrpSpPr>
            <p:cNvPr id="55" name="组合 154"/>
            <p:cNvGrpSpPr/>
            <p:nvPr/>
          </p:nvGrpSpPr>
          <p:grpSpPr>
            <a:xfrm>
              <a:off x="7866225" y="3512668"/>
              <a:ext cx="224026" cy="495498"/>
              <a:chOff x="6669441" y="4079707"/>
              <a:chExt cx="332935" cy="747160"/>
            </a:xfrm>
          </p:grpSpPr>
          <p:sp>
            <p:nvSpPr>
              <p:cNvPr id="56" name="Freeform 34"/>
              <p:cNvSpPr/>
              <p:nvPr/>
            </p:nvSpPr>
            <p:spPr bwMode="auto">
              <a:xfrm>
                <a:off x="6669441" y="4363751"/>
                <a:ext cx="253169" cy="463116"/>
              </a:xfrm>
              <a:custGeom>
                <a:avLst/>
                <a:gdLst>
                  <a:gd name="T0" fmla="*/ 7 w 52"/>
                  <a:gd name="T1" fmla="*/ 60 h 95"/>
                  <a:gd name="T2" fmla="*/ 31 w 52"/>
                  <a:gd name="T3" fmla="*/ 73 h 95"/>
                  <a:gd name="T4" fmla="*/ 38 w 52"/>
                  <a:gd name="T5" fmla="*/ 70 h 95"/>
                  <a:gd name="T6" fmla="*/ 38 w 52"/>
                  <a:gd name="T7" fmla="*/ 59 h 95"/>
                  <a:gd name="T8" fmla="*/ 17 w 52"/>
                  <a:gd name="T9" fmla="*/ 48 h 95"/>
                  <a:gd name="T10" fmla="*/ 10 w 52"/>
                  <a:gd name="T11" fmla="*/ 37 h 95"/>
                  <a:gd name="T12" fmla="*/ 17 w 52"/>
                  <a:gd name="T13" fmla="*/ 34 h 95"/>
                  <a:gd name="T14" fmla="*/ 38 w 52"/>
                  <a:gd name="T15" fmla="*/ 46 h 95"/>
                  <a:gd name="T16" fmla="*/ 38 w 52"/>
                  <a:gd name="T17" fmla="*/ 33 h 95"/>
                  <a:gd name="T18" fmla="*/ 7 w 52"/>
                  <a:gd name="T19" fmla="*/ 16 h 95"/>
                  <a:gd name="T20" fmla="*/ 0 w 52"/>
                  <a:gd name="T21" fmla="*/ 5 h 95"/>
                  <a:gd name="T22" fmla="*/ 8 w 52"/>
                  <a:gd name="T23" fmla="*/ 3 h 95"/>
                  <a:gd name="T24" fmla="*/ 45 w 52"/>
                  <a:gd name="T25" fmla="*/ 23 h 95"/>
                  <a:gd name="T26" fmla="*/ 52 w 52"/>
                  <a:gd name="T27" fmla="*/ 34 h 95"/>
                  <a:gd name="T28" fmla="*/ 52 w 52"/>
                  <a:gd name="T29" fmla="*/ 54 h 95"/>
                  <a:gd name="T30" fmla="*/ 45 w 52"/>
                  <a:gd name="T31" fmla="*/ 56 h 95"/>
                  <a:gd name="T32" fmla="*/ 52 w 52"/>
                  <a:gd name="T33" fmla="*/ 67 h 95"/>
                  <a:gd name="T34" fmla="*/ 52 w 52"/>
                  <a:gd name="T35" fmla="*/ 78 h 95"/>
                  <a:gd name="T36" fmla="*/ 31 w 52"/>
                  <a:gd name="T37" fmla="*/ 87 h 95"/>
                  <a:gd name="T38" fmla="*/ 7 w 52"/>
                  <a:gd name="T39" fmla="*/ 74 h 95"/>
                  <a:gd name="T40" fmla="*/ 0 w 52"/>
                  <a:gd name="T41" fmla="*/ 63 h 95"/>
                  <a:gd name="T42" fmla="*/ 7 w 52"/>
                  <a:gd name="T4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95">
                    <a:moveTo>
                      <a:pt x="7" y="60"/>
                    </a:moveTo>
                    <a:cubicBezTo>
                      <a:pt x="31" y="73"/>
                      <a:pt x="31" y="73"/>
                      <a:pt x="31" y="73"/>
                    </a:cubicBezTo>
                    <a:cubicBezTo>
                      <a:pt x="35" y="76"/>
                      <a:pt x="38" y="75"/>
                      <a:pt x="38" y="70"/>
                    </a:cubicBezTo>
                    <a:cubicBezTo>
                      <a:pt x="38" y="59"/>
                      <a:pt x="38" y="59"/>
                      <a:pt x="38" y="59"/>
                    </a:cubicBezTo>
                    <a:cubicBezTo>
                      <a:pt x="17" y="48"/>
                      <a:pt x="17" y="48"/>
                      <a:pt x="17" y="48"/>
                    </a:cubicBezTo>
                    <a:cubicBezTo>
                      <a:pt x="12" y="45"/>
                      <a:pt x="10" y="41"/>
                      <a:pt x="10" y="37"/>
                    </a:cubicBezTo>
                    <a:cubicBezTo>
                      <a:pt x="10" y="33"/>
                      <a:pt x="12" y="32"/>
                      <a:pt x="17" y="34"/>
                    </a:cubicBezTo>
                    <a:cubicBezTo>
                      <a:pt x="38" y="46"/>
                      <a:pt x="38" y="46"/>
                      <a:pt x="38" y="46"/>
                    </a:cubicBezTo>
                    <a:cubicBezTo>
                      <a:pt x="38" y="33"/>
                      <a:pt x="38" y="33"/>
                      <a:pt x="38" y="33"/>
                    </a:cubicBezTo>
                    <a:cubicBezTo>
                      <a:pt x="7" y="16"/>
                      <a:pt x="7" y="16"/>
                      <a:pt x="7" y="16"/>
                    </a:cubicBezTo>
                    <a:cubicBezTo>
                      <a:pt x="3" y="13"/>
                      <a:pt x="0" y="9"/>
                      <a:pt x="0" y="5"/>
                    </a:cubicBezTo>
                    <a:cubicBezTo>
                      <a:pt x="0" y="1"/>
                      <a:pt x="3" y="0"/>
                      <a:pt x="8" y="3"/>
                    </a:cubicBezTo>
                    <a:cubicBezTo>
                      <a:pt x="45" y="23"/>
                      <a:pt x="45" y="23"/>
                      <a:pt x="45" y="23"/>
                    </a:cubicBezTo>
                    <a:cubicBezTo>
                      <a:pt x="50" y="26"/>
                      <a:pt x="52" y="29"/>
                      <a:pt x="52" y="34"/>
                    </a:cubicBezTo>
                    <a:cubicBezTo>
                      <a:pt x="52" y="54"/>
                      <a:pt x="52" y="54"/>
                      <a:pt x="52" y="54"/>
                    </a:cubicBezTo>
                    <a:cubicBezTo>
                      <a:pt x="52" y="58"/>
                      <a:pt x="49" y="59"/>
                      <a:pt x="45" y="56"/>
                    </a:cubicBezTo>
                    <a:cubicBezTo>
                      <a:pt x="50" y="59"/>
                      <a:pt x="52" y="63"/>
                      <a:pt x="52" y="67"/>
                    </a:cubicBezTo>
                    <a:cubicBezTo>
                      <a:pt x="52" y="78"/>
                      <a:pt x="52" y="78"/>
                      <a:pt x="52" y="78"/>
                    </a:cubicBezTo>
                    <a:cubicBezTo>
                      <a:pt x="52" y="92"/>
                      <a:pt x="45" y="95"/>
                      <a:pt x="31" y="87"/>
                    </a:cubicBezTo>
                    <a:cubicBezTo>
                      <a:pt x="7" y="74"/>
                      <a:pt x="7" y="74"/>
                      <a:pt x="7" y="74"/>
                    </a:cubicBezTo>
                    <a:cubicBezTo>
                      <a:pt x="3" y="71"/>
                      <a:pt x="0" y="68"/>
                      <a:pt x="0" y="63"/>
                    </a:cubicBezTo>
                    <a:cubicBezTo>
                      <a:pt x="0" y="59"/>
                      <a:pt x="2" y="58"/>
                      <a:pt x="7" y="60"/>
                    </a:cubicBez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7" name="Freeform 35"/>
              <p:cNvSpPr/>
              <p:nvPr/>
            </p:nvSpPr>
            <p:spPr bwMode="auto">
              <a:xfrm>
                <a:off x="6675109" y="4079707"/>
                <a:ext cx="49399" cy="142023"/>
              </a:xfrm>
              <a:custGeom>
                <a:avLst/>
                <a:gdLst>
                  <a:gd name="T0" fmla="*/ 0 w 10"/>
                  <a:gd name="T1" fmla="*/ 15 h 29"/>
                  <a:gd name="T2" fmla="*/ 4 w 10"/>
                  <a:gd name="T3" fmla="*/ 17 h 29"/>
                  <a:gd name="T4" fmla="*/ 4 w 10"/>
                  <a:gd name="T5" fmla="*/ 21 h 29"/>
                  <a:gd name="T6" fmla="*/ 5 w 10"/>
                  <a:gd name="T7" fmla="*/ 25 h 29"/>
                  <a:gd name="T8" fmla="*/ 7 w 10"/>
                  <a:gd name="T9" fmla="*/ 23 h 29"/>
                  <a:gd name="T10" fmla="*/ 5 w 10"/>
                  <a:gd name="T11" fmla="*/ 17 h 29"/>
                  <a:gd name="T12" fmla="*/ 2 w 10"/>
                  <a:gd name="T13" fmla="*/ 11 h 29"/>
                  <a:gd name="T14" fmla="*/ 1 w 10"/>
                  <a:gd name="T15" fmla="*/ 4 h 29"/>
                  <a:gd name="T16" fmla="*/ 2 w 10"/>
                  <a:gd name="T17" fmla="*/ 1 h 29"/>
                  <a:gd name="T18" fmla="*/ 6 w 10"/>
                  <a:gd name="T19" fmla="*/ 1 h 29"/>
                  <a:gd name="T20" fmla="*/ 9 w 10"/>
                  <a:gd name="T21" fmla="*/ 4 h 29"/>
                  <a:gd name="T22" fmla="*/ 10 w 10"/>
                  <a:gd name="T23" fmla="*/ 9 h 29"/>
                  <a:gd name="T24" fmla="*/ 10 w 10"/>
                  <a:gd name="T25" fmla="*/ 13 h 29"/>
                  <a:gd name="T26" fmla="*/ 7 w 10"/>
                  <a:gd name="T27" fmla="*/ 11 h 29"/>
                  <a:gd name="T28" fmla="*/ 7 w 10"/>
                  <a:gd name="T29" fmla="*/ 7 h 29"/>
                  <a:gd name="T30" fmla="*/ 6 w 10"/>
                  <a:gd name="T31" fmla="*/ 4 h 29"/>
                  <a:gd name="T32" fmla="*/ 4 w 10"/>
                  <a:gd name="T33" fmla="*/ 4 h 29"/>
                  <a:gd name="T34" fmla="*/ 4 w 10"/>
                  <a:gd name="T35" fmla="*/ 6 h 29"/>
                  <a:gd name="T36" fmla="*/ 6 w 10"/>
                  <a:gd name="T37" fmla="*/ 12 h 29"/>
                  <a:gd name="T38" fmla="*/ 9 w 10"/>
                  <a:gd name="T39" fmla="*/ 18 h 29"/>
                  <a:gd name="T40" fmla="*/ 10 w 10"/>
                  <a:gd name="T41" fmla="*/ 25 h 29"/>
                  <a:gd name="T42" fmla="*/ 9 w 10"/>
                  <a:gd name="T43" fmla="*/ 29 h 29"/>
                  <a:gd name="T44" fmla="*/ 6 w 10"/>
                  <a:gd name="T45" fmla="*/ 28 h 29"/>
                  <a:gd name="T46" fmla="*/ 0 w 10"/>
                  <a:gd name="T47" fmla="*/ 20 h 29"/>
                  <a:gd name="T48" fmla="*/ 0 w 10"/>
                  <a:gd name="T4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29">
                    <a:moveTo>
                      <a:pt x="0" y="15"/>
                    </a:moveTo>
                    <a:cubicBezTo>
                      <a:pt x="4" y="17"/>
                      <a:pt x="4" y="17"/>
                      <a:pt x="4" y="17"/>
                    </a:cubicBezTo>
                    <a:cubicBezTo>
                      <a:pt x="4" y="21"/>
                      <a:pt x="4" y="21"/>
                      <a:pt x="4" y="21"/>
                    </a:cubicBezTo>
                    <a:cubicBezTo>
                      <a:pt x="4" y="23"/>
                      <a:pt x="4" y="25"/>
                      <a:pt x="5" y="25"/>
                    </a:cubicBezTo>
                    <a:cubicBezTo>
                      <a:pt x="6" y="26"/>
                      <a:pt x="7" y="25"/>
                      <a:pt x="7" y="23"/>
                    </a:cubicBezTo>
                    <a:cubicBezTo>
                      <a:pt x="7" y="22"/>
                      <a:pt x="6" y="20"/>
                      <a:pt x="5" y="17"/>
                    </a:cubicBezTo>
                    <a:cubicBezTo>
                      <a:pt x="2" y="11"/>
                      <a:pt x="2" y="11"/>
                      <a:pt x="2" y="11"/>
                    </a:cubicBezTo>
                    <a:cubicBezTo>
                      <a:pt x="1" y="8"/>
                      <a:pt x="1" y="6"/>
                      <a:pt x="1" y="4"/>
                    </a:cubicBezTo>
                    <a:cubicBezTo>
                      <a:pt x="1" y="3"/>
                      <a:pt x="1" y="2"/>
                      <a:pt x="2" y="1"/>
                    </a:cubicBezTo>
                    <a:cubicBezTo>
                      <a:pt x="3" y="0"/>
                      <a:pt x="4" y="0"/>
                      <a:pt x="6" y="1"/>
                    </a:cubicBezTo>
                    <a:cubicBezTo>
                      <a:pt x="7" y="2"/>
                      <a:pt x="9" y="3"/>
                      <a:pt x="9" y="4"/>
                    </a:cubicBezTo>
                    <a:cubicBezTo>
                      <a:pt x="10" y="6"/>
                      <a:pt x="10" y="7"/>
                      <a:pt x="10" y="9"/>
                    </a:cubicBezTo>
                    <a:cubicBezTo>
                      <a:pt x="10" y="13"/>
                      <a:pt x="10" y="13"/>
                      <a:pt x="10" y="13"/>
                    </a:cubicBezTo>
                    <a:cubicBezTo>
                      <a:pt x="7" y="11"/>
                      <a:pt x="7" y="11"/>
                      <a:pt x="7" y="11"/>
                    </a:cubicBezTo>
                    <a:cubicBezTo>
                      <a:pt x="7" y="7"/>
                      <a:pt x="7" y="7"/>
                      <a:pt x="7" y="7"/>
                    </a:cubicBezTo>
                    <a:cubicBezTo>
                      <a:pt x="7" y="6"/>
                      <a:pt x="7" y="5"/>
                      <a:pt x="6" y="4"/>
                    </a:cubicBezTo>
                    <a:cubicBezTo>
                      <a:pt x="5" y="4"/>
                      <a:pt x="5" y="4"/>
                      <a:pt x="4" y="4"/>
                    </a:cubicBezTo>
                    <a:cubicBezTo>
                      <a:pt x="4" y="4"/>
                      <a:pt x="4" y="5"/>
                      <a:pt x="4" y="6"/>
                    </a:cubicBezTo>
                    <a:cubicBezTo>
                      <a:pt x="4" y="7"/>
                      <a:pt x="5" y="9"/>
                      <a:pt x="6" y="12"/>
                    </a:cubicBezTo>
                    <a:cubicBezTo>
                      <a:pt x="9" y="18"/>
                      <a:pt x="9" y="18"/>
                      <a:pt x="9" y="18"/>
                    </a:cubicBezTo>
                    <a:cubicBezTo>
                      <a:pt x="10" y="21"/>
                      <a:pt x="10" y="23"/>
                      <a:pt x="10" y="25"/>
                    </a:cubicBezTo>
                    <a:cubicBezTo>
                      <a:pt x="10" y="27"/>
                      <a:pt x="10" y="28"/>
                      <a:pt x="9" y="29"/>
                    </a:cubicBezTo>
                    <a:cubicBezTo>
                      <a:pt x="8" y="29"/>
                      <a:pt x="7" y="29"/>
                      <a:pt x="6" y="28"/>
                    </a:cubicBezTo>
                    <a:cubicBezTo>
                      <a:pt x="2" y="26"/>
                      <a:pt x="0" y="24"/>
                      <a:pt x="0" y="20"/>
                    </a:cubicBezTo>
                    <a:lnTo>
                      <a:pt x="0"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8" name="Freeform 36"/>
              <p:cNvSpPr/>
              <p:nvPr/>
            </p:nvSpPr>
            <p:spPr bwMode="auto">
              <a:xfrm>
                <a:off x="6767731" y="4124990"/>
                <a:ext cx="53516" cy="146139"/>
              </a:xfrm>
              <a:custGeom>
                <a:avLst/>
                <a:gdLst>
                  <a:gd name="T0" fmla="*/ 26 w 26"/>
                  <a:gd name="T1" fmla="*/ 16 h 71"/>
                  <a:gd name="T2" fmla="*/ 26 w 26"/>
                  <a:gd name="T3" fmla="*/ 23 h 71"/>
                  <a:gd name="T4" fmla="*/ 17 w 26"/>
                  <a:gd name="T5" fmla="*/ 16 h 71"/>
                  <a:gd name="T6" fmla="*/ 17 w 26"/>
                  <a:gd name="T7" fmla="*/ 71 h 71"/>
                  <a:gd name="T8" fmla="*/ 10 w 26"/>
                  <a:gd name="T9" fmla="*/ 66 h 71"/>
                  <a:gd name="T10" fmla="*/ 10 w 26"/>
                  <a:gd name="T11" fmla="*/ 11 h 71"/>
                  <a:gd name="T12" fmla="*/ 0 w 26"/>
                  <a:gd name="T13" fmla="*/ 7 h 71"/>
                  <a:gd name="T14" fmla="*/ 0 w 26"/>
                  <a:gd name="T15" fmla="*/ 2 h 71"/>
                  <a:gd name="T16" fmla="*/ 0 w 26"/>
                  <a:gd name="T17" fmla="*/ 0 h 71"/>
                  <a:gd name="T18" fmla="*/ 26 w 26"/>
                  <a:gd name="T19" fmla="*/ 1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1">
                    <a:moveTo>
                      <a:pt x="26" y="16"/>
                    </a:moveTo>
                    <a:lnTo>
                      <a:pt x="26" y="23"/>
                    </a:lnTo>
                    <a:lnTo>
                      <a:pt x="17" y="16"/>
                    </a:lnTo>
                    <a:lnTo>
                      <a:pt x="17" y="71"/>
                    </a:lnTo>
                    <a:lnTo>
                      <a:pt x="10" y="66"/>
                    </a:lnTo>
                    <a:lnTo>
                      <a:pt x="10" y="11"/>
                    </a:lnTo>
                    <a:lnTo>
                      <a:pt x="0" y="7"/>
                    </a:lnTo>
                    <a:lnTo>
                      <a:pt x="0" y="2"/>
                    </a:lnTo>
                    <a:lnTo>
                      <a:pt x="0" y="0"/>
                    </a:lnTo>
                    <a:lnTo>
                      <a:pt x="26" y="16"/>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59" name="Freeform 37"/>
              <p:cNvSpPr/>
              <p:nvPr/>
            </p:nvSpPr>
            <p:spPr bwMode="auto">
              <a:xfrm>
                <a:off x="6864471" y="4182622"/>
                <a:ext cx="45282" cy="146139"/>
              </a:xfrm>
              <a:custGeom>
                <a:avLst/>
                <a:gdLst>
                  <a:gd name="T0" fmla="*/ 0 w 22"/>
                  <a:gd name="T1" fmla="*/ 0 h 71"/>
                  <a:gd name="T2" fmla="*/ 22 w 22"/>
                  <a:gd name="T3" fmla="*/ 10 h 71"/>
                  <a:gd name="T4" fmla="*/ 22 w 22"/>
                  <a:gd name="T5" fmla="*/ 19 h 71"/>
                  <a:gd name="T6" fmla="*/ 10 w 22"/>
                  <a:gd name="T7" fmla="*/ 12 h 71"/>
                  <a:gd name="T8" fmla="*/ 10 w 22"/>
                  <a:gd name="T9" fmla="*/ 28 h 71"/>
                  <a:gd name="T10" fmla="*/ 19 w 22"/>
                  <a:gd name="T11" fmla="*/ 36 h 71"/>
                  <a:gd name="T12" fmla="*/ 19 w 22"/>
                  <a:gd name="T13" fmla="*/ 43 h 71"/>
                  <a:gd name="T14" fmla="*/ 10 w 22"/>
                  <a:gd name="T15" fmla="*/ 38 h 71"/>
                  <a:gd name="T16" fmla="*/ 10 w 22"/>
                  <a:gd name="T17" fmla="*/ 57 h 71"/>
                  <a:gd name="T18" fmla="*/ 22 w 22"/>
                  <a:gd name="T19" fmla="*/ 64 h 71"/>
                  <a:gd name="T20" fmla="*/ 22 w 22"/>
                  <a:gd name="T21" fmla="*/ 71 h 71"/>
                  <a:gd name="T22" fmla="*/ 0 w 22"/>
                  <a:gd name="T23" fmla="*/ 59 h 71"/>
                  <a:gd name="T24" fmla="*/ 0 w 22"/>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1">
                    <a:moveTo>
                      <a:pt x="0" y="0"/>
                    </a:moveTo>
                    <a:lnTo>
                      <a:pt x="22" y="10"/>
                    </a:lnTo>
                    <a:lnTo>
                      <a:pt x="22" y="19"/>
                    </a:lnTo>
                    <a:lnTo>
                      <a:pt x="10" y="12"/>
                    </a:lnTo>
                    <a:lnTo>
                      <a:pt x="10" y="28"/>
                    </a:lnTo>
                    <a:lnTo>
                      <a:pt x="19" y="36"/>
                    </a:lnTo>
                    <a:lnTo>
                      <a:pt x="19" y="43"/>
                    </a:lnTo>
                    <a:lnTo>
                      <a:pt x="10" y="38"/>
                    </a:lnTo>
                    <a:lnTo>
                      <a:pt x="10" y="57"/>
                    </a:lnTo>
                    <a:lnTo>
                      <a:pt x="22" y="64"/>
                    </a:lnTo>
                    <a:lnTo>
                      <a:pt x="22" y="71"/>
                    </a:lnTo>
                    <a:lnTo>
                      <a:pt x="0" y="59"/>
                    </a:lnTo>
                    <a:lnTo>
                      <a:pt x="0" y="0"/>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sp>
            <p:nvSpPr>
              <p:cNvPr id="60" name="Freeform 38"/>
              <p:cNvSpPr>
                <a:spLocks noEditPoints="1"/>
              </p:cNvSpPr>
              <p:nvPr/>
            </p:nvSpPr>
            <p:spPr bwMode="auto">
              <a:xfrm>
                <a:off x="6952977" y="4225845"/>
                <a:ext cx="49399" cy="137906"/>
              </a:xfrm>
              <a:custGeom>
                <a:avLst/>
                <a:gdLst>
                  <a:gd name="T0" fmla="*/ 0 w 10"/>
                  <a:gd name="T1" fmla="*/ 0 h 28"/>
                  <a:gd name="T2" fmla="*/ 7 w 10"/>
                  <a:gd name="T3" fmla="*/ 4 h 28"/>
                  <a:gd name="T4" fmla="*/ 10 w 10"/>
                  <a:gd name="T5" fmla="*/ 10 h 28"/>
                  <a:gd name="T6" fmla="*/ 10 w 10"/>
                  <a:gd name="T7" fmla="*/ 18 h 28"/>
                  <a:gd name="T8" fmla="*/ 8 w 10"/>
                  <a:gd name="T9" fmla="*/ 19 h 28"/>
                  <a:gd name="T10" fmla="*/ 4 w 10"/>
                  <a:gd name="T11" fmla="*/ 17 h 28"/>
                  <a:gd name="T12" fmla="*/ 3 w 10"/>
                  <a:gd name="T13" fmla="*/ 16 h 28"/>
                  <a:gd name="T14" fmla="*/ 3 w 10"/>
                  <a:gd name="T15" fmla="*/ 28 h 28"/>
                  <a:gd name="T16" fmla="*/ 0 w 10"/>
                  <a:gd name="T17" fmla="*/ 26 h 28"/>
                  <a:gd name="T18" fmla="*/ 0 w 10"/>
                  <a:gd name="T19" fmla="*/ 0 h 28"/>
                  <a:gd name="T20" fmla="*/ 6 w 10"/>
                  <a:gd name="T21" fmla="*/ 15 h 28"/>
                  <a:gd name="T22" fmla="*/ 6 w 10"/>
                  <a:gd name="T23" fmla="*/ 15 h 28"/>
                  <a:gd name="T24" fmla="*/ 7 w 10"/>
                  <a:gd name="T25" fmla="*/ 14 h 28"/>
                  <a:gd name="T26" fmla="*/ 7 w 10"/>
                  <a:gd name="T27" fmla="*/ 9 h 28"/>
                  <a:gd name="T28" fmla="*/ 5 w 10"/>
                  <a:gd name="T29" fmla="*/ 6 h 28"/>
                  <a:gd name="T30" fmla="*/ 3 w 10"/>
                  <a:gd name="T31" fmla="*/ 5 h 28"/>
                  <a:gd name="T32" fmla="*/ 3 w 10"/>
                  <a:gd name="T33" fmla="*/ 13 h 28"/>
                  <a:gd name="T34" fmla="*/ 6 w 10"/>
                  <a:gd name="T3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28">
                    <a:moveTo>
                      <a:pt x="0" y="0"/>
                    </a:moveTo>
                    <a:cubicBezTo>
                      <a:pt x="7" y="4"/>
                      <a:pt x="7" y="4"/>
                      <a:pt x="7" y="4"/>
                    </a:cubicBezTo>
                    <a:cubicBezTo>
                      <a:pt x="9" y="5"/>
                      <a:pt x="10" y="7"/>
                      <a:pt x="10" y="10"/>
                    </a:cubicBezTo>
                    <a:cubicBezTo>
                      <a:pt x="10" y="18"/>
                      <a:pt x="10" y="18"/>
                      <a:pt x="10" y="18"/>
                    </a:cubicBezTo>
                    <a:cubicBezTo>
                      <a:pt x="10" y="19"/>
                      <a:pt x="9" y="19"/>
                      <a:pt x="8" y="19"/>
                    </a:cubicBezTo>
                    <a:cubicBezTo>
                      <a:pt x="7" y="19"/>
                      <a:pt x="6" y="18"/>
                      <a:pt x="4" y="17"/>
                    </a:cubicBezTo>
                    <a:cubicBezTo>
                      <a:pt x="3" y="16"/>
                      <a:pt x="3" y="16"/>
                      <a:pt x="3" y="16"/>
                    </a:cubicBezTo>
                    <a:cubicBezTo>
                      <a:pt x="3" y="28"/>
                      <a:pt x="3" y="28"/>
                      <a:pt x="3" y="28"/>
                    </a:cubicBezTo>
                    <a:cubicBezTo>
                      <a:pt x="0" y="26"/>
                      <a:pt x="0" y="26"/>
                      <a:pt x="0" y="26"/>
                    </a:cubicBezTo>
                    <a:lnTo>
                      <a:pt x="0" y="0"/>
                    </a:lnTo>
                    <a:close/>
                    <a:moveTo>
                      <a:pt x="6" y="15"/>
                    </a:moveTo>
                    <a:cubicBezTo>
                      <a:pt x="6" y="15"/>
                      <a:pt x="6" y="15"/>
                      <a:pt x="6" y="15"/>
                    </a:cubicBezTo>
                    <a:cubicBezTo>
                      <a:pt x="7" y="15"/>
                      <a:pt x="7" y="15"/>
                      <a:pt x="7" y="14"/>
                    </a:cubicBezTo>
                    <a:cubicBezTo>
                      <a:pt x="7" y="9"/>
                      <a:pt x="7" y="9"/>
                      <a:pt x="7" y="9"/>
                    </a:cubicBezTo>
                    <a:cubicBezTo>
                      <a:pt x="7" y="8"/>
                      <a:pt x="6" y="7"/>
                      <a:pt x="5" y="6"/>
                    </a:cubicBezTo>
                    <a:cubicBezTo>
                      <a:pt x="3" y="5"/>
                      <a:pt x="3" y="5"/>
                      <a:pt x="3" y="5"/>
                    </a:cubicBezTo>
                    <a:cubicBezTo>
                      <a:pt x="3" y="13"/>
                      <a:pt x="3" y="13"/>
                      <a:pt x="3" y="13"/>
                    </a:cubicBezTo>
                    <a:lnTo>
                      <a:pt x="6" y="15"/>
                    </a:lnTo>
                    <a:close/>
                  </a:path>
                </a:pathLst>
              </a:custGeom>
              <a:solidFill>
                <a:srgbClr val="FFFFFF"/>
              </a:solidFill>
              <a:ln w="14288" cap="flat">
                <a:noFill/>
                <a:prstDash val="solid"/>
                <a:miter lim="800000"/>
              </a:ln>
            </p:spPr>
            <p:txBody>
              <a:bodyPr vert="horz" wrap="square" lIns="121888" tIns="60944" rIns="121888" bIns="60944" numCol="1" anchor="t" anchorCtr="0" compatLnSpc="1"/>
              <a:lstStyle/>
              <a:p>
                <a:endParaRPr lang="zh-CN" altLang="en-US" sz="2400"/>
              </a:p>
            </p:txBody>
          </p:sp>
        </p:grpSp>
      </p:grpSp>
      <p:grpSp>
        <p:nvGrpSpPr>
          <p:cNvPr id="73" name="Group 87"/>
          <p:cNvGrpSpPr/>
          <p:nvPr/>
        </p:nvGrpSpPr>
        <p:grpSpPr>
          <a:xfrm>
            <a:off x="704401" y="1046037"/>
            <a:ext cx="3363756" cy="882180"/>
            <a:chOff x="138498" y="3002145"/>
            <a:chExt cx="3418039" cy="900474"/>
          </a:xfrm>
        </p:grpSpPr>
        <p:sp>
          <p:nvSpPr>
            <p:cNvPr id="74"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75" name="文本框 11"/>
            <p:cNvSpPr txBox="1"/>
            <p:nvPr/>
          </p:nvSpPr>
          <p:spPr>
            <a:xfrm>
              <a:off x="477437" y="3002145"/>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6" name="矩形 9"/>
            <p:cNvSpPr/>
            <p:nvPr/>
          </p:nvSpPr>
          <p:spPr>
            <a:xfrm>
              <a:off x="484797" y="3271159"/>
              <a:ext cx="3071740"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77" name="Group 91"/>
          <p:cNvGrpSpPr/>
          <p:nvPr/>
        </p:nvGrpSpPr>
        <p:grpSpPr>
          <a:xfrm>
            <a:off x="713774" y="2201953"/>
            <a:ext cx="3354381" cy="882180"/>
            <a:chOff x="138498" y="3002145"/>
            <a:chExt cx="3408513" cy="900474"/>
          </a:xfrm>
        </p:grpSpPr>
        <p:sp>
          <p:nvSpPr>
            <p:cNvPr id="78" name="椭圆 10"/>
            <p:cNvSpPr/>
            <p:nvPr/>
          </p:nvSpPr>
          <p:spPr>
            <a:xfrm>
              <a:off x="138498" y="3267632"/>
              <a:ext cx="349697" cy="34969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2</a:t>
              </a:r>
              <a:endParaRPr lang="zh-CN" altLang="en-US" sz="1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79" name="文本框 11"/>
            <p:cNvSpPr txBox="1"/>
            <p:nvPr/>
          </p:nvSpPr>
          <p:spPr>
            <a:xfrm>
              <a:off x="477437" y="3002145"/>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0" name="矩形 9"/>
            <p:cNvSpPr/>
            <p:nvPr/>
          </p:nvSpPr>
          <p:spPr>
            <a:xfrm>
              <a:off x="484796" y="3271159"/>
              <a:ext cx="3062215"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1" name="Group 95"/>
          <p:cNvGrpSpPr/>
          <p:nvPr/>
        </p:nvGrpSpPr>
        <p:grpSpPr>
          <a:xfrm>
            <a:off x="723148" y="3379671"/>
            <a:ext cx="3345006" cy="882180"/>
            <a:chOff x="138498" y="3002145"/>
            <a:chExt cx="3398987" cy="900474"/>
          </a:xfrm>
        </p:grpSpPr>
        <p:sp>
          <p:nvSpPr>
            <p:cNvPr id="82" name="椭圆 10"/>
            <p:cNvSpPr/>
            <p:nvPr/>
          </p:nvSpPr>
          <p:spPr>
            <a:xfrm>
              <a:off x="138498" y="326763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3</a:t>
              </a:r>
              <a:endParaRPr lang="zh-CN" altLang="en-US" sz="16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83" name="文本框 11"/>
            <p:cNvSpPr txBox="1"/>
            <p:nvPr/>
          </p:nvSpPr>
          <p:spPr>
            <a:xfrm>
              <a:off x="477437" y="3002145"/>
              <a:ext cx="1282248" cy="314160"/>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4" name="矩形 9"/>
            <p:cNvSpPr/>
            <p:nvPr/>
          </p:nvSpPr>
          <p:spPr>
            <a:xfrm>
              <a:off x="484796" y="3271159"/>
              <a:ext cx="3052689"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sp>
        <p:nvSpPr>
          <p:cNvPr id="85" name="平行四边形 84"/>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平行四边形 86"/>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平行四边形 87"/>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0"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91" name="Group 7"/>
          <p:cNvGrpSpPr>
            <a:grpSpLocks/>
          </p:cNvGrpSpPr>
          <p:nvPr/>
        </p:nvGrpSpPr>
        <p:grpSpPr bwMode="auto">
          <a:xfrm>
            <a:off x="180202" y="181952"/>
            <a:ext cx="216018" cy="113981"/>
            <a:chOff x="0" y="0"/>
            <a:chExt cx="1041399" cy="549275"/>
          </a:xfrm>
          <a:solidFill>
            <a:srgbClr val="133E73"/>
          </a:solidFill>
        </p:grpSpPr>
        <p:sp>
          <p:nvSpPr>
            <p:cNvPr id="9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95" name="61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2268377" y="-1568065"/>
            <a:ext cx="1008084" cy="100808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0-#ppt_w/2"/>
                                          </p:val>
                                        </p:tav>
                                        <p:tav tm="100000">
                                          <p:val>
                                            <p:strVal val="#ppt_x"/>
                                          </p:val>
                                        </p:tav>
                                      </p:tavLst>
                                    </p:anim>
                                    <p:anim calcmode="lin" valueType="num">
                                      <p:cBhvr additive="base">
                                        <p:cTn id="8" dur="500" fill="hold"/>
                                        <p:tgtEl>
                                          <p:spTgt spid="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0"/>
                                        </p:tgtEl>
                                        <p:attrNameLst>
                                          <p:attrName>ppt_y</p:attrName>
                                        </p:attrNameLst>
                                      </p:cBhvr>
                                      <p:tavLst>
                                        <p:tav tm="0">
                                          <p:val>
                                            <p:strVal val="#ppt_y"/>
                                          </p:val>
                                        </p:tav>
                                        <p:tav tm="100000">
                                          <p:val>
                                            <p:strVal val="#ppt_y"/>
                                          </p:val>
                                        </p:tav>
                                      </p:tavLst>
                                    </p:anim>
                                    <p:anim calcmode="lin" valueType="num">
                                      <p:cBhvr>
                                        <p:cTn id="14" dur="500" fill="hold"/>
                                        <p:tgtEl>
                                          <p:spTgt spid="9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0"/>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87"/>
                                        </p:tgtEl>
                                        <p:attrNameLst>
                                          <p:attrName>fillcolor</p:attrName>
                                        </p:attrNameLst>
                                      </p:cBhvr>
                                      <p:to>
                                        <a:srgbClr val="00AEEF"/>
                                      </p:to>
                                    </p:animClr>
                                    <p:set>
                                      <p:cBhvr>
                                        <p:cTn id="20" dur="300" fill="hold"/>
                                        <p:tgtEl>
                                          <p:spTgt spid="87"/>
                                        </p:tgtEl>
                                        <p:attrNameLst>
                                          <p:attrName>fill.type</p:attrName>
                                        </p:attrNameLst>
                                      </p:cBhvr>
                                      <p:to>
                                        <p:strVal val="solid"/>
                                      </p:to>
                                    </p:set>
                                    <p:set>
                                      <p:cBhvr>
                                        <p:cTn id="21" dur="300" fill="hold"/>
                                        <p:tgtEl>
                                          <p:spTgt spid="87"/>
                                        </p:tgtEl>
                                        <p:attrNameLst>
                                          <p:attrName>fill.on</p:attrName>
                                        </p:attrNameLst>
                                      </p:cBhvr>
                                      <p:to>
                                        <p:strVal val="true"/>
                                      </p:to>
                                    </p:set>
                                  </p:childTnLst>
                                </p:cTn>
                              </p:par>
                            </p:childTnLst>
                          </p:cTn>
                        </p:par>
                        <p:par>
                          <p:cTn id="22" fill="hold">
                            <p:stCondLst>
                              <p:cond delay="1600"/>
                            </p:stCondLst>
                            <p:childTnLst>
                              <p:par>
                                <p:cTn id="23" presetID="12" presetClass="entr" presetSubtype="1"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slide(fromTop)">
                                      <p:cBhvr>
                                        <p:cTn id="25" dur="500"/>
                                        <p:tgtEl>
                                          <p:spTgt spid="73"/>
                                        </p:tgtEl>
                                      </p:cBhvr>
                                    </p:animEffect>
                                  </p:childTnLst>
                                </p:cTn>
                              </p:par>
                            </p:childTnLst>
                          </p:cTn>
                        </p:par>
                        <p:par>
                          <p:cTn id="26" fill="hold">
                            <p:stCondLst>
                              <p:cond delay="2100"/>
                            </p:stCondLst>
                            <p:childTnLst>
                              <p:par>
                                <p:cTn id="27" presetID="12" presetClass="entr" presetSubtype="1" fill="hold" nodeType="after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slide(fromTop)">
                                      <p:cBhvr>
                                        <p:cTn id="29" dur="500"/>
                                        <p:tgtEl>
                                          <p:spTgt spid="77"/>
                                        </p:tgtEl>
                                      </p:cBhvr>
                                    </p:animEffect>
                                  </p:childTnLst>
                                </p:cTn>
                              </p:par>
                            </p:childTnLst>
                          </p:cTn>
                        </p:par>
                        <p:par>
                          <p:cTn id="30" fill="hold">
                            <p:stCondLst>
                              <p:cond delay="2600"/>
                            </p:stCondLst>
                            <p:childTnLst>
                              <p:par>
                                <p:cTn id="31" presetID="12" presetClass="entr" presetSubtype="1"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slide(fromTop)">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500"/>
                            </p:stCondLst>
                            <p:childTnLst>
                              <p:par>
                                <p:cTn id="40" presetID="1" presetClass="mediacall" presetSubtype="0" fill="hold" nodeType="afterEffect">
                                  <p:stCondLst>
                                    <p:cond delay="0"/>
                                  </p:stCondLst>
                                  <p:childTnLst>
                                    <p:cmd type="call" cmd="playFrom(0.0)">
                                      <p:cBhvr>
                                        <p:cTn id="41" dur="1" fill="hold"/>
                                        <p:tgtEl>
                                          <p:spTgt spid="9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2" fill="hold" display="0">
                  <p:stCondLst>
                    <p:cond delay="indefinite"/>
                  </p:stCondLst>
                  <p:endCondLst>
                    <p:cond evt="onStopAudio" delay="0">
                      <p:tgtEl>
                        <p:sldTgt/>
                      </p:tgtEl>
                    </p:cond>
                  </p:endCondLst>
                </p:cTn>
                <p:tgtEl>
                  <p:spTgt spid="95"/>
                </p:tgtEl>
              </p:cMediaNode>
            </p:audio>
          </p:childTnLst>
        </p:cTn>
      </p:par>
    </p:tnLst>
    <p:bldLst>
      <p:bldP spid="87" grpId="0" animBg="1"/>
      <p:bldP spid="90" grpId="0"/>
    </p:bldLst>
  </p:timing>
  <p:extLst mod="1">
    <p:ext uri="{E180D4A7-C9FB-4DFB-919C-405C955672EB}">
      <p14:showEvtLst xmlns:p14="http://schemas.microsoft.com/office/powerpoint/2010/main">
        <p14:playEvt time="1358" objId="95"/>
        <p14:stopEvt time="2081" objId="95"/>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ext uri="{D42A27DB-BD31-4B8C-83A1-F6EECF244321}">
                <p14:modId xmlns:p14="http://schemas.microsoft.com/office/powerpoint/2010/main" val="1455744444"/>
              </p:ext>
            </p:extLst>
          </p:nvPr>
        </p:nvGraphicFramePr>
        <p:xfrm>
          <a:off x="3579325" y="1924741"/>
          <a:ext cx="4606187" cy="3064492"/>
        </p:xfrm>
        <a:graphic>
          <a:graphicData uri="http://schemas.openxmlformats.org/drawingml/2006/chart">
            <c:chart xmlns:c="http://schemas.openxmlformats.org/drawingml/2006/chart" xmlns:r="http://schemas.openxmlformats.org/officeDocument/2006/relationships" r:id="rId5"/>
          </a:graphicData>
        </a:graphic>
      </p:graphicFrame>
      <p:sp>
        <p:nvSpPr>
          <p:cNvPr id="11" name="文本框 7"/>
          <p:cNvSpPr txBox="1">
            <a:spLocks noChangeArrowheads="1"/>
          </p:cNvSpPr>
          <p:nvPr/>
        </p:nvSpPr>
        <p:spPr bwMode="auto">
          <a:xfrm>
            <a:off x="3650192" y="1114285"/>
            <a:ext cx="1417287" cy="79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eaLnBrk="1" hangingPunct="1"/>
            <a:r>
              <a:rPr lang="zh-CN" altLang="en-US" sz="1600" dirty="0">
                <a:solidFill>
                  <a:srgbClr val="00A4E3"/>
                </a:solidFill>
                <a:latin typeface="微软雅黑" panose="020B0503020204020204" pitchFamily="34" charset="-122"/>
              </a:rPr>
              <a:t>系列一</a:t>
            </a:r>
            <a:endParaRPr lang="en-US" altLang="zh-CN" sz="1600" dirty="0">
              <a:solidFill>
                <a:srgbClr val="00A4E3"/>
              </a:solidFill>
              <a:latin typeface="微软雅黑" panose="020B0503020204020204" pitchFamily="34" charset="-122"/>
            </a:endParaRPr>
          </a:p>
          <a:p>
            <a:pPr algn="ctr">
              <a:lnSpc>
                <a:spcPct val="120000"/>
              </a:lnSpc>
              <a:spcBef>
                <a:spcPts val="295"/>
              </a:spcBef>
            </a:pPr>
            <a:r>
              <a:rPr lang="zh-CN" altLang="en-US" sz="1200" dirty="0">
                <a:solidFill>
                  <a:schemeClr val="bg1">
                    <a:lumMod val="85000"/>
                  </a:schemeClr>
                </a:solidFill>
                <a:latin typeface="微软雅黑" panose="020B0503020204020204" pitchFamily="34" charset="-122"/>
              </a:rPr>
              <a:t>单击添加说明文字单击添加说明文字</a:t>
            </a:r>
          </a:p>
        </p:txBody>
      </p:sp>
      <p:sp>
        <p:nvSpPr>
          <p:cNvPr id="12" name="文本框 7"/>
          <p:cNvSpPr txBox="1">
            <a:spLocks noChangeArrowheads="1"/>
          </p:cNvSpPr>
          <p:nvPr/>
        </p:nvSpPr>
        <p:spPr bwMode="auto">
          <a:xfrm>
            <a:off x="5280073" y="1114285"/>
            <a:ext cx="1417287" cy="79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600" dirty="0">
                <a:solidFill>
                  <a:srgbClr val="00A4E3"/>
                </a:solidFill>
                <a:latin typeface="微软雅黑" panose="020B0503020204020204" pitchFamily="34" charset="-122"/>
              </a:rPr>
              <a:t>系列二</a:t>
            </a:r>
            <a:endParaRPr lang="en-US" altLang="zh-CN" sz="1600" dirty="0">
              <a:solidFill>
                <a:srgbClr val="00A4E3"/>
              </a:solidFill>
              <a:latin typeface="微软雅黑" panose="020B0503020204020204" pitchFamily="34" charset="-122"/>
            </a:endParaRPr>
          </a:p>
          <a:p>
            <a:pPr algn="ctr">
              <a:lnSpc>
                <a:spcPct val="120000"/>
              </a:lnSpc>
              <a:spcBef>
                <a:spcPts val="295"/>
              </a:spcBef>
            </a:pPr>
            <a:r>
              <a:rPr lang="zh-CN" altLang="en-US" sz="1200" dirty="0">
                <a:solidFill>
                  <a:schemeClr val="bg1">
                    <a:lumMod val="85000"/>
                  </a:schemeClr>
                </a:solidFill>
                <a:latin typeface="微软雅黑" panose="020B0503020204020204" pitchFamily="34" charset="-122"/>
              </a:rPr>
              <a:t>单击添加说明文字单击添加说明文字</a:t>
            </a:r>
          </a:p>
        </p:txBody>
      </p:sp>
      <p:sp>
        <p:nvSpPr>
          <p:cNvPr id="13" name="文本框 7"/>
          <p:cNvSpPr txBox="1">
            <a:spLocks noChangeArrowheads="1"/>
          </p:cNvSpPr>
          <p:nvPr/>
        </p:nvSpPr>
        <p:spPr bwMode="auto">
          <a:xfrm>
            <a:off x="6909955" y="1114285"/>
            <a:ext cx="1417287" cy="79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a:r>
              <a:rPr lang="zh-CN" altLang="en-US" sz="1600" dirty="0">
                <a:solidFill>
                  <a:srgbClr val="00A4E3"/>
                </a:solidFill>
                <a:latin typeface="微软雅黑" panose="020B0503020204020204" pitchFamily="34" charset="-122"/>
              </a:rPr>
              <a:t>系列三</a:t>
            </a:r>
            <a:endParaRPr lang="en-US" altLang="zh-CN" sz="1600" dirty="0">
              <a:solidFill>
                <a:srgbClr val="00A4E3"/>
              </a:solidFill>
              <a:latin typeface="微软雅黑" panose="020B0503020204020204" pitchFamily="34" charset="-122"/>
            </a:endParaRPr>
          </a:p>
          <a:p>
            <a:pPr algn="ctr">
              <a:lnSpc>
                <a:spcPct val="120000"/>
              </a:lnSpc>
              <a:spcBef>
                <a:spcPts val="295"/>
              </a:spcBef>
            </a:pPr>
            <a:r>
              <a:rPr lang="zh-CN" altLang="en-US" sz="1200" dirty="0">
                <a:solidFill>
                  <a:schemeClr val="bg1">
                    <a:lumMod val="85000"/>
                  </a:schemeClr>
                </a:solidFill>
                <a:latin typeface="微软雅黑" panose="020B0503020204020204" pitchFamily="34" charset="-122"/>
              </a:rPr>
              <a:t>单击添加说明文字单击添加说明文字</a:t>
            </a:r>
          </a:p>
        </p:txBody>
      </p:sp>
      <p:sp>
        <p:nvSpPr>
          <p:cNvPr id="14" name="文本框 7"/>
          <p:cNvSpPr txBox="1">
            <a:spLocks noChangeArrowheads="1"/>
          </p:cNvSpPr>
          <p:nvPr/>
        </p:nvSpPr>
        <p:spPr bwMode="auto">
          <a:xfrm>
            <a:off x="540855" y="1461982"/>
            <a:ext cx="1342074" cy="3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eaLnBrk="1" hangingPunct="1"/>
            <a:r>
              <a:rPr lang="zh-CN" altLang="en-US" sz="1400" b="1" dirty="0">
                <a:solidFill>
                  <a:srgbClr val="00A4E3"/>
                </a:solidFill>
                <a:latin typeface="微软雅黑" panose="020B0503020204020204" pitchFamily="34" charset="-122"/>
              </a:rPr>
              <a:t>添加文本信息</a:t>
            </a:r>
            <a:endParaRPr lang="en-US" altLang="zh-CN" sz="1400" b="1" dirty="0">
              <a:solidFill>
                <a:srgbClr val="00A4E3"/>
              </a:solidFill>
              <a:latin typeface="微软雅黑" panose="020B0503020204020204" pitchFamily="34" charset="-122"/>
            </a:endParaRPr>
          </a:p>
        </p:txBody>
      </p:sp>
      <p:cxnSp>
        <p:nvCxnSpPr>
          <p:cNvPr id="15" name="直接连接符 14"/>
          <p:cNvCxnSpPr/>
          <p:nvPr/>
        </p:nvCxnSpPr>
        <p:spPr>
          <a:xfrm>
            <a:off x="603020" y="1803094"/>
            <a:ext cx="2480254"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7"/>
          <p:cNvSpPr txBox="1">
            <a:spLocks noChangeArrowheads="1"/>
          </p:cNvSpPr>
          <p:nvPr/>
        </p:nvSpPr>
        <p:spPr bwMode="auto">
          <a:xfrm>
            <a:off x="540855" y="1863326"/>
            <a:ext cx="2684148" cy="26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50000"/>
              </a:lnSpc>
              <a:spcBef>
                <a:spcPts val="295"/>
              </a:spcBef>
            </a:pPr>
            <a:r>
              <a:rPr lang="zh-CN" altLang="en-US" sz="1100" dirty="0">
                <a:solidFill>
                  <a:schemeClr val="bg1">
                    <a:lumMod val="85000"/>
                  </a:schemeClr>
                </a:solidFill>
                <a:latin typeface="微软雅黑" panose="020B0503020204020204" pitchFamily="34" charset="-122"/>
              </a:rPr>
              <a:t>此处添加说明文字添加说明文字添加说明文字此处添加说明文字此处添加说明文字此处添加说明文字此处添加说明文字此处添加说明文字添加说明文字添加说明文字此处添加说明文字此处添加说明文字此处添加说明文字此处添加说明文字此处添加说明文字添加说明文字添加说明文字此处添加说明文字此处添加说明文字此处添加说明文字此处添加说明文字</a:t>
            </a:r>
          </a:p>
          <a:p>
            <a:pPr>
              <a:lnSpc>
                <a:spcPct val="150000"/>
              </a:lnSpc>
              <a:spcBef>
                <a:spcPts val="295"/>
              </a:spcBef>
            </a:pPr>
            <a:endParaRPr lang="zh-CN" altLang="en-US" sz="1100" dirty="0">
              <a:solidFill>
                <a:schemeClr val="bg1">
                  <a:lumMod val="85000"/>
                </a:schemeClr>
              </a:solidFill>
              <a:latin typeface="微软雅黑" panose="020B0503020204020204" pitchFamily="34" charset="-122"/>
            </a:endParaRPr>
          </a:p>
          <a:p>
            <a:pPr>
              <a:lnSpc>
                <a:spcPct val="150000"/>
              </a:lnSpc>
              <a:spcBef>
                <a:spcPts val="295"/>
              </a:spcBef>
            </a:pPr>
            <a:endParaRPr lang="en-US" altLang="zh-CN" sz="1100" dirty="0">
              <a:solidFill>
                <a:schemeClr val="bg1">
                  <a:lumMod val="85000"/>
                </a:schemeClr>
              </a:solidFill>
              <a:latin typeface="微软雅黑" panose="020B0503020204020204" pitchFamily="34" charset="-122"/>
            </a:endParaRPr>
          </a:p>
          <a:p>
            <a:pPr>
              <a:lnSpc>
                <a:spcPct val="150000"/>
              </a:lnSpc>
              <a:spcBef>
                <a:spcPts val="295"/>
              </a:spcBef>
            </a:pPr>
            <a:endParaRPr lang="zh-CN" altLang="en-US" sz="1100" dirty="0">
              <a:solidFill>
                <a:schemeClr val="bg1">
                  <a:lumMod val="85000"/>
                </a:schemeClr>
              </a:solidFill>
              <a:latin typeface="微软雅黑" panose="020B0503020204020204" pitchFamily="34" charset="-122"/>
            </a:endParaRPr>
          </a:p>
        </p:txBody>
      </p:sp>
      <p:sp>
        <p:nvSpPr>
          <p:cNvPr id="9" name="平行四边形 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1"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22" name="Group 7"/>
          <p:cNvGrpSpPr>
            <a:grpSpLocks/>
          </p:cNvGrpSpPr>
          <p:nvPr/>
        </p:nvGrpSpPr>
        <p:grpSpPr bwMode="auto">
          <a:xfrm>
            <a:off x="180202" y="181952"/>
            <a:ext cx="216018" cy="113981"/>
            <a:chOff x="0" y="0"/>
            <a:chExt cx="1041399" cy="549275"/>
          </a:xfrm>
          <a:solidFill>
            <a:srgbClr val="133E73"/>
          </a:solidFill>
        </p:grpSpPr>
        <p:sp>
          <p:nvSpPr>
            <p:cNvPr id="2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6"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1"/>
                                        </p:tgtEl>
                                        <p:attrNameLst>
                                          <p:attrName>ppt_y</p:attrName>
                                        </p:attrNameLst>
                                      </p:cBhvr>
                                      <p:tavLst>
                                        <p:tav tm="0">
                                          <p:val>
                                            <p:strVal val="#ppt_y"/>
                                          </p:val>
                                        </p:tav>
                                        <p:tav tm="100000">
                                          <p:val>
                                            <p:strVal val="#ppt_y"/>
                                          </p:val>
                                        </p:tav>
                                      </p:tavLst>
                                    </p:anim>
                                    <p:anim calcmode="lin" valueType="num">
                                      <p:cBhvr>
                                        <p:cTn id="14"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1"/>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8"/>
                                        </p:tgtEl>
                                        <p:attrNameLst>
                                          <p:attrName>fillcolor</p:attrName>
                                        </p:attrNameLst>
                                      </p:cBhvr>
                                      <p:to>
                                        <a:srgbClr val="00AEEF"/>
                                      </p:to>
                                    </p:animClr>
                                    <p:set>
                                      <p:cBhvr>
                                        <p:cTn id="20" dur="300" fill="hold"/>
                                        <p:tgtEl>
                                          <p:spTgt spid="18"/>
                                        </p:tgtEl>
                                        <p:attrNameLst>
                                          <p:attrName>fill.type</p:attrName>
                                        </p:attrNameLst>
                                      </p:cBhvr>
                                      <p:to>
                                        <p:strVal val="solid"/>
                                      </p:to>
                                    </p:set>
                                    <p:set>
                                      <p:cBhvr>
                                        <p:cTn id="21" dur="300" fill="hold"/>
                                        <p:tgtEl>
                                          <p:spTgt spid="18"/>
                                        </p:tgtEl>
                                        <p:attrNameLst>
                                          <p:attrName>fill.on</p:attrName>
                                        </p:attrNameLst>
                                      </p:cBhvr>
                                      <p:to>
                                        <p:strVal val="true"/>
                                      </p:to>
                                    </p:se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210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2600"/>
                            </p:stCondLst>
                            <p:childTnLst>
                              <p:par>
                                <p:cTn id="34" presetID="2" presetClass="entr" presetSubtype="4"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par>
                          <p:cTn id="38" fill="hold">
                            <p:stCondLst>
                              <p:cond delay="3100"/>
                            </p:stCondLst>
                            <p:childTnLst>
                              <p:par>
                                <p:cTn id="39" presetID="22" presetClass="entr" presetSubtype="4"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3600"/>
                            </p:stCondLst>
                            <p:childTnLst>
                              <p:par>
                                <p:cTn id="43" presetID="22" presetClass="entr" presetSubtype="4"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par>
                          <p:cTn id="46" fill="hold">
                            <p:stCondLst>
                              <p:cond delay="4100"/>
                            </p:stCondLst>
                            <p:childTnLst>
                              <p:par>
                                <p:cTn id="47" presetID="1" presetClass="mediacall" presetSubtype="0" fill="hold" nodeType="afterEffect">
                                  <p:stCondLst>
                                    <p:cond delay="0"/>
                                  </p:stCondLst>
                                  <p:childTnLst>
                                    <p:cmd type="call" cmd="playFrom(0.0)">
                                      <p:cBhvr>
                                        <p:cTn id="48" dur="1" fill="hold"/>
                                        <p:tgtEl>
                                          <p:spTgt spid="26"/>
                                        </p:tgtEl>
                                      </p:cBhvr>
                                    </p:cmd>
                                  </p:childTnLst>
                                </p:cTn>
                              </p:par>
                            </p:childTnLst>
                          </p:cTn>
                        </p:par>
                        <p:par>
                          <p:cTn id="49" fill="hold">
                            <p:stCondLst>
                              <p:cond delay="4100"/>
                            </p:stCondLst>
                            <p:childTnLst>
                              <p:par>
                                <p:cTn id="50" presetID="22" presetClass="entr" presetSubtype="4"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fill="hold" display="0">
                  <p:stCondLst>
                    <p:cond delay="indefinite"/>
                  </p:stCondLst>
                  <p:endCondLst>
                    <p:cond evt="onStopAudio" delay="0">
                      <p:tgtEl>
                        <p:sldTgt/>
                      </p:tgtEl>
                    </p:cond>
                  </p:endCondLst>
                </p:cTn>
                <p:tgtEl>
                  <p:spTgt spid="26"/>
                </p:tgtEl>
              </p:cMediaNode>
            </p:audio>
          </p:childTnLst>
        </p:cTn>
      </p:par>
    </p:tnLst>
    <p:bldLst>
      <p:bldGraphic spid="10" grpId="0">
        <p:bldAsOne/>
      </p:bldGraphic>
      <p:bldP spid="11" grpId="0"/>
      <p:bldP spid="12" grpId="0"/>
      <p:bldP spid="13" grpId="0"/>
      <p:bldP spid="14" grpId="0"/>
      <p:bldP spid="16" grpId="0"/>
      <p:bldP spid="18" grpId="0" animBg="1"/>
      <p:bldP spid="21" grpId="0"/>
    </p:bldLst>
  </p:timing>
  <p:extLst mod="1">
    <p:ext uri="{E180D4A7-C9FB-4DFB-919C-405C955672EB}">
      <p14:showEvtLst xmlns:p14="http://schemas.microsoft.com/office/powerpoint/2010/main">
        <p14:playEvt time="1315" objId="26"/>
        <p14:stopEvt time="2081" objId="26"/>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03.</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19379153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0c517274-8d2a-4522-b419-8750610867a7"/>
          <p:cNvGrpSpPr>
            <a:grpSpLocks noChangeAspect="1"/>
          </p:cNvGrpSpPr>
          <p:nvPr/>
        </p:nvGrpSpPr>
        <p:grpSpPr>
          <a:xfrm>
            <a:off x="805793" y="1123946"/>
            <a:ext cx="7406739" cy="3169117"/>
            <a:chOff x="1091444" y="1529274"/>
            <a:chExt cx="10032408" cy="4311995"/>
          </a:xfrm>
        </p:grpSpPr>
        <p:sp>
          <p:nvSpPr>
            <p:cNvPr id="17" name="Freeform: Shape 36"/>
            <p:cNvSpPr/>
            <p:nvPr/>
          </p:nvSpPr>
          <p:spPr>
            <a:xfrm>
              <a:off x="1295466" y="2960948"/>
              <a:ext cx="1920214" cy="2880321"/>
            </a:xfrm>
            <a:custGeom>
              <a:avLst/>
              <a:gdLst>
                <a:gd name="connsiteX0" fmla="*/ 528059 w 1920214"/>
                <a:gd name="connsiteY0" fmla="*/ 0 h 2880321"/>
                <a:gd name="connsiteX1" fmla="*/ 672075 w 1920214"/>
                <a:gd name="connsiteY1" fmla="*/ 0 h 2880321"/>
                <a:gd name="connsiteX2" fmla="*/ 1248139 w 1920214"/>
                <a:gd name="connsiteY2" fmla="*/ 0 h 2880321"/>
                <a:gd name="connsiteX3" fmla="*/ 1392154 w 1920214"/>
                <a:gd name="connsiteY3" fmla="*/ 0 h 2880321"/>
                <a:gd name="connsiteX4" fmla="*/ 1440160 w 1920214"/>
                <a:gd name="connsiteY4" fmla="*/ 48006 h 2880321"/>
                <a:gd name="connsiteX5" fmla="*/ 1440160 w 1920214"/>
                <a:gd name="connsiteY5" fmla="*/ 240026 h 2880321"/>
                <a:gd name="connsiteX6" fmla="*/ 1392154 w 1920214"/>
                <a:gd name="connsiteY6" fmla="*/ 288032 h 2880321"/>
                <a:gd name="connsiteX7" fmla="*/ 1248139 w 1920214"/>
                <a:gd name="connsiteY7" fmla="*/ 288032 h 2880321"/>
                <a:gd name="connsiteX8" fmla="*/ 1248139 w 1920214"/>
                <a:gd name="connsiteY8" fmla="*/ 1102527 h 2880321"/>
                <a:gd name="connsiteX9" fmla="*/ 1333824 w 1920214"/>
                <a:gd name="connsiteY9" fmla="*/ 1127795 h 2880321"/>
                <a:gd name="connsiteX10" fmla="*/ 1920214 w 1920214"/>
                <a:gd name="connsiteY10" fmla="*/ 1968219 h 2880321"/>
                <a:gd name="connsiteX11" fmla="*/ 960107 w 1920214"/>
                <a:gd name="connsiteY11" fmla="*/ 2880321 h 2880321"/>
                <a:gd name="connsiteX12" fmla="*/ 0 w 1920214"/>
                <a:gd name="connsiteY12" fmla="*/ 1968219 h 2880321"/>
                <a:gd name="connsiteX13" fmla="*/ 586390 w 1920214"/>
                <a:gd name="connsiteY13" fmla="*/ 1127795 h 2880321"/>
                <a:gd name="connsiteX14" fmla="*/ 672075 w 1920214"/>
                <a:gd name="connsiteY14" fmla="*/ 1102527 h 2880321"/>
                <a:gd name="connsiteX15" fmla="*/ 672075 w 1920214"/>
                <a:gd name="connsiteY15" fmla="*/ 288032 h 2880321"/>
                <a:gd name="connsiteX16" fmla="*/ 528059 w 1920214"/>
                <a:gd name="connsiteY16" fmla="*/ 288032 h 2880321"/>
                <a:gd name="connsiteX17" fmla="*/ 480053 w 1920214"/>
                <a:gd name="connsiteY17" fmla="*/ 240026 h 2880321"/>
                <a:gd name="connsiteX18" fmla="*/ 480053 w 1920214"/>
                <a:gd name="connsiteY18" fmla="*/ 48006 h 2880321"/>
                <a:gd name="connsiteX19" fmla="*/ 528059 w 1920214"/>
                <a:gd name="connsiteY19" fmla="*/ 0 h 288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214" h="2880321">
                  <a:moveTo>
                    <a:pt x="528059" y="0"/>
                  </a:moveTo>
                  <a:lnTo>
                    <a:pt x="672075" y="0"/>
                  </a:lnTo>
                  <a:lnTo>
                    <a:pt x="1248139" y="0"/>
                  </a:lnTo>
                  <a:lnTo>
                    <a:pt x="1392154" y="0"/>
                  </a:lnTo>
                  <a:cubicBezTo>
                    <a:pt x="1418667" y="0"/>
                    <a:pt x="1440160" y="21493"/>
                    <a:pt x="1440160" y="48006"/>
                  </a:cubicBezTo>
                  <a:lnTo>
                    <a:pt x="1440160" y="240026"/>
                  </a:lnTo>
                  <a:cubicBezTo>
                    <a:pt x="1440160" y="266539"/>
                    <a:pt x="1418667" y="288032"/>
                    <a:pt x="1392154" y="288032"/>
                  </a:cubicBezTo>
                  <a:lnTo>
                    <a:pt x="1248139" y="288032"/>
                  </a:lnTo>
                  <a:lnTo>
                    <a:pt x="1248139" y="1102527"/>
                  </a:lnTo>
                  <a:lnTo>
                    <a:pt x="1333824" y="1127795"/>
                  </a:lnTo>
                  <a:cubicBezTo>
                    <a:pt x="1678421" y="1266259"/>
                    <a:pt x="1920214" y="1590414"/>
                    <a:pt x="1920214" y="1968219"/>
                  </a:cubicBezTo>
                  <a:cubicBezTo>
                    <a:pt x="1920214" y="2471959"/>
                    <a:pt x="1490359" y="2880321"/>
                    <a:pt x="960107" y="2880321"/>
                  </a:cubicBezTo>
                  <a:cubicBezTo>
                    <a:pt x="429855" y="2880321"/>
                    <a:pt x="0" y="2471959"/>
                    <a:pt x="0" y="1968219"/>
                  </a:cubicBezTo>
                  <a:cubicBezTo>
                    <a:pt x="0" y="1590414"/>
                    <a:pt x="241793" y="1266259"/>
                    <a:pt x="586390" y="1127795"/>
                  </a:cubicBezTo>
                  <a:lnTo>
                    <a:pt x="672075" y="1102527"/>
                  </a:lnTo>
                  <a:lnTo>
                    <a:pt x="672075" y="288032"/>
                  </a:lnTo>
                  <a:lnTo>
                    <a:pt x="528059" y="288032"/>
                  </a:lnTo>
                  <a:cubicBezTo>
                    <a:pt x="501546" y="288032"/>
                    <a:pt x="480053" y="266539"/>
                    <a:pt x="480053" y="240026"/>
                  </a:cubicBezTo>
                  <a:lnTo>
                    <a:pt x="480053" y="48006"/>
                  </a:lnTo>
                  <a:cubicBezTo>
                    <a:pt x="480053" y="21493"/>
                    <a:pt x="501546" y="0"/>
                    <a:pt x="528059"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Freeform: Shape 34"/>
            <p:cNvSpPr/>
            <p:nvPr/>
          </p:nvSpPr>
          <p:spPr>
            <a:xfrm>
              <a:off x="8976319" y="2960948"/>
              <a:ext cx="1920214" cy="2880321"/>
            </a:xfrm>
            <a:custGeom>
              <a:avLst/>
              <a:gdLst>
                <a:gd name="connsiteX0" fmla="*/ 528059 w 1920214"/>
                <a:gd name="connsiteY0" fmla="*/ 0 h 2880321"/>
                <a:gd name="connsiteX1" fmla="*/ 672075 w 1920214"/>
                <a:gd name="connsiteY1" fmla="*/ 0 h 2880321"/>
                <a:gd name="connsiteX2" fmla="*/ 1248139 w 1920214"/>
                <a:gd name="connsiteY2" fmla="*/ 0 h 2880321"/>
                <a:gd name="connsiteX3" fmla="*/ 1392154 w 1920214"/>
                <a:gd name="connsiteY3" fmla="*/ 0 h 2880321"/>
                <a:gd name="connsiteX4" fmla="*/ 1440160 w 1920214"/>
                <a:gd name="connsiteY4" fmla="*/ 48006 h 2880321"/>
                <a:gd name="connsiteX5" fmla="*/ 1440160 w 1920214"/>
                <a:gd name="connsiteY5" fmla="*/ 240026 h 2880321"/>
                <a:gd name="connsiteX6" fmla="*/ 1392154 w 1920214"/>
                <a:gd name="connsiteY6" fmla="*/ 288032 h 2880321"/>
                <a:gd name="connsiteX7" fmla="*/ 1248139 w 1920214"/>
                <a:gd name="connsiteY7" fmla="*/ 288032 h 2880321"/>
                <a:gd name="connsiteX8" fmla="*/ 1248139 w 1920214"/>
                <a:gd name="connsiteY8" fmla="*/ 1102527 h 2880321"/>
                <a:gd name="connsiteX9" fmla="*/ 1333824 w 1920214"/>
                <a:gd name="connsiteY9" fmla="*/ 1127795 h 2880321"/>
                <a:gd name="connsiteX10" fmla="*/ 1920214 w 1920214"/>
                <a:gd name="connsiteY10" fmla="*/ 1968219 h 2880321"/>
                <a:gd name="connsiteX11" fmla="*/ 960107 w 1920214"/>
                <a:gd name="connsiteY11" fmla="*/ 2880321 h 2880321"/>
                <a:gd name="connsiteX12" fmla="*/ 0 w 1920214"/>
                <a:gd name="connsiteY12" fmla="*/ 1968219 h 2880321"/>
                <a:gd name="connsiteX13" fmla="*/ 586390 w 1920214"/>
                <a:gd name="connsiteY13" fmla="*/ 1127795 h 2880321"/>
                <a:gd name="connsiteX14" fmla="*/ 672075 w 1920214"/>
                <a:gd name="connsiteY14" fmla="*/ 1102527 h 2880321"/>
                <a:gd name="connsiteX15" fmla="*/ 672075 w 1920214"/>
                <a:gd name="connsiteY15" fmla="*/ 288032 h 2880321"/>
                <a:gd name="connsiteX16" fmla="*/ 528059 w 1920214"/>
                <a:gd name="connsiteY16" fmla="*/ 288032 h 2880321"/>
                <a:gd name="connsiteX17" fmla="*/ 480053 w 1920214"/>
                <a:gd name="connsiteY17" fmla="*/ 240026 h 2880321"/>
                <a:gd name="connsiteX18" fmla="*/ 480053 w 1920214"/>
                <a:gd name="connsiteY18" fmla="*/ 48006 h 2880321"/>
                <a:gd name="connsiteX19" fmla="*/ 528059 w 1920214"/>
                <a:gd name="connsiteY19" fmla="*/ 0 h 288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214" h="2880321">
                  <a:moveTo>
                    <a:pt x="528059" y="0"/>
                  </a:moveTo>
                  <a:lnTo>
                    <a:pt x="672075" y="0"/>
                  </a:lnTo>
                  <a:lnTo>
                    <a:pt x="1248139" y="0"/>
                  </a:lnTo>
                  <a:lnTo>
                    <a:pt x="1392154" y="0"/>
                  </a:lnTo>
                  <a:cubicBezTo>
                    <a:pt x="1418667" y="0"/>
                    <a:pt x="1440160" y="21493"/>
                    <a:pt x="1440160" y="48006"/>
                  </a:cubicBezTo>
                  <a:lnTo>
                    <a:pt x="1440160" y="240026"/>
                  </a:lnTo>
                  <a:cubicBezTo>
                    <a:pt x="1440160" y="266539"/>
                    <a:pt x="1418667" y="288032"/>
                    <a:pt x="1392154" y="288032"/>
                  </a:cubicBezTo>
                  <a:lnTo>
                    <a:pt x="1248139" y="288032"/>
                  </a:lnTo>
                  <a:lnTo>
                    <a:pt x="1248139" y="1102527"/>
                  </a:lnTo>
                  <a:lnTo>
                    <a:pt x="1333824" y="1127795"/>
                  </a:lnTo>
                  <a:cubicBezTo>
                    <a:pt x="1678421" y="1266259"/>
                    <a:pt x="1920214" y="1590414"/>
                    <a:pt x="1920214" y="1968219"/>
                  </a:cubicBezTo>
                  <a:cubicBezTo>
                    <a:pt x="1920214" y="2471959"/>
                    <a:pt x="1490359" y="2880321"/>
                    <a:pt x="960107" y="2880321"/>
                  </a:cubicBezTo>
                  <a:cubicBezTo>
                    <a:pt x="429855" y="2880321"/>
                    <a:pt x="0" y="2471959"/>
                    <a:pt x="0" y="1968219"/>
                  </a:cubicBezTo>
                  <a:cubicBezTo>
                    <a:pt x="0" y="1590414"/>
                    <a:pt x="241793" y="1266259"/>
                    <a:pt x="586390" y="1127795"/>
                  </a:cubicBezTo>
                  <a:lnTo>
                    <a:pt x="672075" y="1102527"/>
                  </a:lnTo>
                  <a:lnTo>
                    <a:pt x="672075" y="288032"/>
                  </a:lnTo>
                  <a:lnTo>
                    <a:pt x="528059" y="288032"/>
                  </a:lnTo>
                  <a:cubicBezTo>
                    <a:pt x="501546" y="288032"/>
                    <a:pt x="480053" y="266539"/>
                    <a:pt x="480053" y="240026"/>
                  </a:cubicBezTo>
                  <a:lnTo>
                    <a:pt x="480053" y="48006"/>
                  </a:lnTo>
                  <a:cubicBezTo>
                    <a:pt x="480053" y="21493"/>
                    <a:pt x="501546" y="0"/>
                    <a:pt x="528059"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35"/>
            <p:cNvSpPr/>
            <p:nvPr/>
          </p:nvSpPr>
          <p:spPr>
            <a:xfrm>
              <a:off x="5135894" y="2960948"/>
              <a:ext cx="1920214" cy="2880321"/>
            </a:xfrm>
            <a:custGeom>
              <a:avLst/>
              <a:gdLst>
                <a:gd name="connsiteX0" fmla="*/ 528059 w 1920214"/>
                <a:gd name="connsiteY0" fmla="*/ 0 h 2880321"/>
                <a:gd name="connsiteX1" fmla="*/ 672075 w 1920214"/>
                <a:gd name="connsiteY1" fmla="*/ 0 h 2880321"/>
                <a:gd name="connsiteX2" fmla="*/ 1248139 w 1920214"/>
                <a:gd name="connsiteY2" fmla="*/ 0 h 2880321"/>
                <a:gd name="connsiteX3" fmla="*/ 1392154 w 1920214"/>
                <a:gd name="connsiteY3" fmla="*/ 0 h 2880321"/>
                <a:gd name="connsiteX4" fmla="*/ 1440160 w 1920214"/>
                <a:gd name="connsiteY4" fmla="*/ 48006 h 2880321"/>
                <a:gd name="connsiteX5" fmla="*/ 1440160 w 1920214"/>
                <a:gd name="connsiteY5" fmla="*/ 240026 h 2880321"/>
                <a:gd name="connsiteX6" fmla="*/ 1392154 w 1920214"/>
                <a:gd name="connsiteY6" fmla="*/ 288032 h 2880321"/>
                <a:gd name="connsiteX7" fmla="*/ 1248139 w 1920214"/>
                <a:gd name="connsiteY7" fmla="*/ 288032 h 2880321"/>
                <a:gd name="connsiteX8" fmla="*/ 1248139 w 1920214"/>
                <a:gd name="connsiteY8" fmla="*/ 1102527 h 2880321"/>
                <a:gd name="connsiteX9" fmla="*/ 1333824 w 1920214"/>
                <a:gd name="connsiteY9" fmla="*/ 1127795 h 2880321"/>
                <a:gd name="connsiteX10" fmla="*/ 1920214 w 1920214"/>
                <a:gd name="connsiteY10" fmla="*/ 1968219 h 2880321"/>
                <a:gd name="connsiteX11" fmla="*/ 960107 w 1920214"/>
                <a:gd name="connsiteY11" fmla="*/ 2880321 h 2880321"/>
                <a:gd name="connsiteX12" fmla="*/ 0 w 1920214"/>
                <a:gd name="connsiteY12" fmla="*/ 1968219 h 2880321"/>
                <a:gd name="connsiteX13" fmla="*/ 586390 w 1920214"/>
                <a:gd name="connsiteY13" fmla="*/ 1127795 h 2880321"/>
                <a:gd name="connsiteX14" fmla="*/ 672075 w 1920214"/>
                <a:gd name="connsiteY14" fmla="*/ 1102527 h 2880321"/>
                <a:gd name="connsiteX15" fmla="*/ 672075 w 1920214"/>
                <a:gd name="connsiteY15" fmla="*/ 288032 h 2880321"/>
                <a:gd name="connsiteX16" fmla="*/ 528059 w 1920214"/>
                <a:gd name="connsiteY16" fmla="*/ 288032 h 2880321"/>
                <a:gd name="connsiteX17" fmla="*/ 480053 w 1920214"/>
                <a:gd name="connsiteY17" fmla="*/ 240026 h 2880321"/>
                <a:gd name="connsiteX18" fmla="*/ 480053 w 1920214"/>
                <a:gd name="connsiteY18" fmla="*/ 48006 h 2880321"/>
                <a:gd name="connsiteX19" fmla="*/ 528059 w 1920214"/>
                <a:gd name="connsiteY19" fmla="*/ 0 h 288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214" h="2880321">
                  <a:moveTo>
                    <a:pt x="528059" y="0"/>
                  </a:moveTo>
                  <a:lnTo>
                    <a:pt x="672075" y="0"/>
                  </a:lnTo>
                  <a:lnTo>
                    <a:pt x="1248139" y="0"/>
                  </a:lnTo>
                  <a:lnTo>
                    <a:pt x="1392154" y="0"/>
                  </a:lnTo>
                  <a:cubicBezTo>
                    <a:pt x="1418667" y="0"/>
                    <a:pt x="1440160" y="21493"/>
                    <a:pt x="1440160" y="48006"/>
                  </a:cubicBezTo>
                  <a:lnTo>
                    <a:pt x="1440160" y="240026"/>
                  </a:lnTo>
                  <a:cubicBezTo>
                    <a:pt x="1440160" y="266539"/>
                    <a:pt x="1418667" y="288032"/>
                    <a:pt x="1392154" y="288032"/>
                  </a:cubicBezTo>
                  <a:lnTo>
                    <a:pt x="1248139" y="288032"/>
                  </a:lnTo>
                  <a:lnTo>
                    <a:pt x="1248139" y="1102527"/>
                  </a:lnTo>
                  <a:lnTo>
                    <a:pt x="1333824" y="1127795"/>
                  </a:lnTo>
                  <a:cubicBezTo>
                    <a:pt x="1678421" y="1266259"/>
                    <a:pt x="1920214" y="1590414"/>
                    <a:pt x="1920214" y="1968219"/>
                  </a:cubicBezTo>
                  <a:cubicBezTo>
                    <a:pt x="1920214" y="2471959"/>
                    <a:pt x="1490359" y="2880321"/>
                    <a:pt x="960107" y="2880321"/>
                  </a:cubicBezTo>
                  <a:cubicBezTo>
                    <a:pt x="429855" y="2880321"/>
                    <a:pt x="0" y="2471959"/>
                    <a:pt x="0" y="1968219"/>
                  </a:cubicBezTo>
                  <a:cubicBezTo>
                    <a:pt x="0" y="1590414"/>
                    <a:pt x="241793" y="1266259"/>
                    <a:pt x="586390" y="1127795"/>
                  </a:cubicBezTo>
                  <a:lnTo>
                    <a:pt x="672075" y="1102527"/>
                  </a:lnTo>
                  <a:lnTo>
                    <a:pt x="672075" y="288032"/>
                  </a:lnTo>
                  <a:lnTo>
                    <a:pt x="528059" y="288032"/>
                  </a:lnTo>
                  <a:cubicBezTo>
                    <a:pt x="501546" y="288032"/>
                    <a:pt x="480053" y="266539"/>
                    <a:pt x="480053" y="240026"/>
                  </a:cubicBezTo>
                  <a:lnTo>
                    <a:pt x="480053" y="48006"/>
                  </a:lnTo>
                  <a:cubicBezTo>
                    <a:pt x="480053" y="21493"/>
                    <a:pt x="501546" y="0"/>
                    <a:pt x="528059"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Freeform: Shape 14"/>
            <p:cNvSpPr/>
            <p:nvPr/>
          </p:nvSpPr>
          <p:spPr>
            <a:xfrm rot="17384753">
              <a:off x="1506505" y="4196110"/>
              <a:ext cx="1429440" cy="1717508"/>
            </a:xfrm>
            <a:custGeom>
              <a:avLst/>
              <a:gdLst>
                <a:gd name="connsiteX0" fmla="*/ 1072041 w 1230349"/>
                <a:gd name="connsiteY0" fmla="*/ 1139095 h 1364458"/>
                <a:gd name="connsiteX1" fmla="*/ 283459 w 1230349"/>
                <a:gd name="connsiteY1" fmla="*/ 1256777 h 1364458"/>
                <a:gd name="connsiteX2" fmla="*/ 17206 w 1230349"/>
                <a:gd name="connsiteY2" fmla="*/ 522003 h 1364458"/>
                <a:gd name="connsiteX3" fmla="*/ 615175 w 1230349"/>
                <a:gd name="connsiteY3" fmla="*/ -1 h 1364458"/>
                <a:gd name="connsiteX4" fmla="*/ 1072041 w 1230349"/>
                <a:gd name="connsiteY4" fmla="*/ 1139095 h 1364458"/>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139096 h 1364480"/>
                <a:gd name="connsiteX1" fmla="*/ 283498 w 1072080"/>
                <a:gd name="connsiteY1" fmla="*/ 1256778 h 1364480"/>
                <a:gd name="connsiteX2" fmla="*/ 17245 w 1072080"/>
                <a:gd name="connsiteY2" fmla="*/ 522004 h 1364480"/>
                <a:gd name="connsiteX3" fmla="*/ 615214 w 1072080"/>
                <a:gd name="connsiteY3" fmla="*/ 0 h 1364480"/>
                <a:gd name="connsiteX4" fmla="*/ 1072080 w 1072080"/>
                <a:gd name="connsiteY4" fmla="*/ 1139096 h 1364480"/>
                <a:gd name="connsiteX0" fmla="*/ 1072080 w 1072080"/>
                <a:gd name="connsiteY0" fmla="*/ 1097514 h 1322898"/>
                <a:gd name="connsiteX1" fmla="*/ 283498 w 1072080"/>
                <a:gd name="connsiteY1" fmla="*/ 1215196 h 1322898"/>
                <a:gd name="connsiteX2" fmla="*/ 17245 w 1072080"/>
                <a:gd name="connsiteY2" fmla="*/ 480422 h 1322898"/>
                <a:gd name="connsiteX3" fmla="*/ 512972 w 1072080"/>
                <a:gd name="connsiteY3" fmla="*/ 0 h 1322898"/>
                <a:gd name="connsiteX4" fmla="*/ 1072080 w 1072080"/>
                <a:gd name="connsiteY4" fmla="*/ 1097514 h 132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080" h="1322898">
                  <a:moveTo>
                    <a:pt x="1072080" y="1097514"/>
                  </a:moveTo>
                  <a:cubicBezTo>
                    <a:pt x="870556" y="1345364"/>
                    <a:pt x="536931" y="1395152"/>
                    <a:pt x="283498" y="1215196"/>
                  </a:cubicBezTo>
                  <a:cubicBezTo>
                    <a:pt x="62539" y="1058299"/>
                    <a:pt x="-44374" y="763253"/>
                    <a:pt x="17245" y="480422"/>
                  </a:cubicBezTo>
                  <a:cubicBezTo>
                    <a:pt x="83967" y="174169"/>
                    <a:pt x="228873" y="0"/>
                    <a:pt x="512972" y="0"/>
                  </a:cubicBezTo>
                  <a:cubicBezTo>
                    <a:pt x="666152" y="164569"/>
                    <a:pt x="708983" y="905772"/>
                    <a:pt x="1072080" y="1097514"/>
                  </a:cubicBezTo>
                  <a:close/>
                </a:path>
              </a:pathLst>
            </a:custGeom>
            <a:solidFill>
              <a:srgbClr val="015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Freeform: Shape 15"/>
            <p:cNvSpPr/>
            <p:nvPr/>
          </p:nvSpPr>
          <p:spPr>
            <a:xfrm rot="17481949">
              <a:off x="9444284" y="4632014"/>
              <a:ext cx="900901" cy="1439273"/>
            </a:xfrm>
            <a:custGeom>
              <a:avLst/>
              <a:gdLst>
                <a:gd name="connsiteX0" fmla="*/ 675667 w 1191804"/>
                <a:gd name="connsiteY0" fmla="*/ 1295968 h 1301826"/>
                <a:gd name="connsiteX1" fmla="*/ 54536 w 1191804"/>
                <a:gd name="connsiteY1" fmla="*/ 922944 h 1301826"/>
                <a:gd name="connsiteX2" fmla="*/ 147348 w 1191804"/>
                <a:gd name="connsiteY2" fmla="*/ 222399 h 1301826"/>
                <a:gd name="connsiteX3" fmla="*/ 675667 w 1191804"/>
                <a:gd name="connsiteY3" fmla="*/ 1295968 h 1301826"/>
                <a:gd name="connsiteX0" fmla="*/ 675676 w 675676"/>
                <a:gd name="connsiteY0" fmla="*/ 1073569 h 1079455"/>
                <a:gd name="connsiteX1" fmla="*/ 54545 w 675676"/>
                <a:gd name="connsiteY1" fmla="*/ 700545 h 1079455"/>
                <a:gd name="connsiteX2" fmla="*/ 147357 w 675676"/>
                <a:gd name="connsiteY2" fmla="*/ 0 h 1079455"/>
                <a:gd name="connsiteX3" fmla="*/ 675676 w 675676"/>
                <a:gd name="connsiteY3" fmla="*/ 1073569 h 1079455"/>
                <a:gd name="connsiteX0" fmla="*/ 675676 w 675676"/>
                <a:gd name="connsiteY0" fmla="*/ 1073569 h 1079455"/>
                <a:gd name="connsiteX1" fmla="*/ 54545 w 675676"/>
                <a:gd name="connsiteY1" fmla="*/ 700545 h 1079455"/>
                <a:gd name="connsiteX2" fmla="*/ 147357 w 675676"/>
                <a:gd name="connsiteY2" fmla="*/ 0 h 1079455"/>
                <a:gd name="connsiteX3" fmla="*/ 675676 w 675676"/>
                <a:gd name="connsiteY3" fmla="*/ 1073569 h 1079455"/>
              </a:gdLst>
              <a:ahLst/>
              <a:cxnLst>
                <a:cxn ang="0">
                  <a:pos x="connsiteX0" y="connsiteY0"/>
                </a:cxn>
                <a:cxn ang="0">
                  <a:pos x="connsiteX1" y="connsiteY1"/>
                </a:cxn>
                <a:cxn ang="0">
                  <a:pos x="connsiteX2" y="connsiteY2"/>
                </a:cxn>
                <a:cxn ang="0">
                  <a:pos x="connsiteX3" y="connsiteY3"/>
                </a:cxn>
              </a:cxnLst>
              <a:rect l="l" t="t" r="r" b="b"/>
              <a:pathLst>
                <a:path w="675676" h="1079455">
                  <a:moveTo>
                    <a:pt x="675676" y="1073569"/>
                  </a:moveTo>
                  <a:cubicBezTo>
                    <a:pt x="416077" y="1111870"/>
                    <a:pt x="164022" y="960497"/>
                    <a:pt x="54545" y="700545"/>
                  </a:cubicBezTo>
                  <a:cubicBezTo>
                    <a:pt x="-43619" y="467458"/>
                    <a:pt x="-7274" y="193127"/>
                    <a:pt x="147357" y="0"/>
                  </a:cubicBezTo>
                  <a:cubicBezTo>
                    <a:pt x="296367" y="435512"/>
                    <a:pt x="505724" y="560036"/>
                    <a:pt x="675676" y="1073569"/>
                  </a:cubicBezTo>
                  <a:close/>
                </a:path>
              </a:pathLst>
            </a:cu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16"/>
            <p:cNvSpPr/>
            <p:nvPr/>
          </p:nvSpPr>
          <p:spPr>
            <a:xfrm rot="17360487">
              <a:off x="5494826" y="4399634"/>
              <a:ext cx="1049705" cy="1725607"/>
            </a:xfrm>
            <a:custGeom>
              <a:avLst/>
              <a:gdLst>
                <a:gd name="connsiteX0" fmla="*/ 784880 w 1308604"/>
                <a:gd name="connsiteY0" fmla="*/ 1275518 h 1288478"/>
                <a:gd name="connsiteX1" fmla="*/ 27967 w 1308604"/>
                <a:gd name="connsiteY1" fmla="*/ 830578 h 1288478"/>
                <a:gd name="connsiteX2" fmla="*/ 418231 w 1308604"/>
                <a:gd name="connsiteY2" fmla="*/ 43393 h 1288478"/>
                <a:gd name="connsiteX3" fmla="*/ 784880 w 1308604"/>
                <a:gd name="connsiteY3" fmla="*/ 1275518 h 1288478"/>
                <a:gd name="connsiteX0" fmla="*/ 787279 w 787279"/>
                <a:gd name="connsiteY0" fmla="*/ 1281152 h 1294205"/>
                <a:gd name="connsiteX1" fmla="*/ 30366 w 787279"/>
                <a:gd name="connsiteY1" fmla="*/ 836212 h 1294205"/>
                <a:gd name="connsiteX2" fmla="*/ 398693 w 787279"/>
                <a:gd name="connsiteY2" fmla="*/ 0 h 1294205"/>
                <a:gd name="connsiteX3" fmla="*/ 787279 w 787279"/>
                <a:gd name="connsiteY3" fmla="*/ 1281152 h 1294205"/>
                <a:gd name="connsiteX0" fmla="*/ 787279 w 787279"/>
                <a:gd name="connsiteY0" fmla="*/ 1281152 h 1294205"/>
                <a:gd name="connsiteX1" fmla="*/ 30366 w 787279"/>
                <a:gd name="connsiteY1" fmla="*/ 836212 h 1294205"/>
                <a:gd name="connsiteX2" fmla="*/ 398693 w 787279"/>
                <a:gd name="connsiteY2" fmla="*/ 0 h 1294205"/>
                <a:gd name="connsiteX3" fmla="*/ 787279 w 787279"/>
                <a:gd name="connsiteY3" fmla="*/ 1281152 h 1294205"/>
                <a:gd name="connsiteX0" fmla="*/ 787279 w 787279"/>
                <a:gd name="connsiteY0" fmla="*/ 1281152 h 1294205"/>
                <a:gd name="connsiteX1" fmla="*/ 30366 w 787279"/>
                <a:gd name="connsiteY1" fmla="*/ 836212 h 1294205"/>
                <a:gd name="connsiteX2" fmla="*/ 398693 w 787279"/>
                <a:gd name="connsiteY2" fmla="*/ 0 h 1294205"/>
                <a:gd name="connsiteX3" fmla="*/ 787279 w 787279"/>
                <a:gd name="connsiteY3" fmla="*/ 1281152 h 1294205"/>
              </a:gdLst>
              <a:ahLst/>
              <a:cxnLst>
                <a:cxn ang="0">
                  <a:pos x="connsiteX0" y="connsiteY0"/>
                </a:cxn>
                <a:cxn ang="0">
                  <a:pos x="connsiteX1" y="connsiteY1"/>
                </a:cxn>
                <a:cxn ang="0">
                  <a:pos x="connsiteX2" y="connsiteY2"/>
                </a:cxn>
                <a:cxn ang="0">
                  <a:pos x="connsiteX3" y="connsiteY3"/>
                </a:cxn>
              </a:cxnLst>
              <a:rect l="l" t="t" r="r" b="b"/>
              <a:pathLst>
                <a:path w="787279" h="1294205">
                  <a:moveTo>
                    <a:pt x="787279" y="1281152"/>
                  </a:moveTo>
                  <a:cubicBezTo>
                    <a:pt x="456136" y="1347557"/>
                    <a:pt x="128113" y="1154734"/>
                    <a:pt x="30366" y="836212"/>
                  </a:cubicBezTo>
                  <a:cubicBezTo>
                    <a:pt x="-68603" y="513706"/>
                    <a:pt x="79571" y="121555"/>
                    <a:pt x="398693" y="0"/>
                  </a:cubicBezTo>
                  <a:cubicBezTo>
                    <a:pt x="590757" y="367281"/>
                    <a:pt x="584119" y="747583"/>
                    <a:pt x="787279" y="1281152"/>
                  </a:cubicBezTo>
                  <a:close/>
                </a:path>
              </a:pathLst>
            </a:cu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Teardrop 17"/>
            <p:cNvSpPr/>
            <p:nvPr/>
          </p:nvSpPr>
          <p:spPr>
            <a:xfrm rot="18900000">
              <a:off x="2123205" y="2636559"/>
              <a:ext cx="288032" cy="288032"/>
            </a:xfrm>
            <a:prstGeom prst="teardrop">
              <a:avLst/>
            </a:prstGeom>
            <a:solidFill>
              <a:srgbClr val="015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Teardrop 18"/>
            <p:cNvSpPr/>
            <p:nvPr/>
          </p:nvSpPr>
          <p:spPr>
            <a:xfrm rot="18900000">
              <a:off x="5963632" y="2636559"/>
              <a:ext cx="288032" cy="288032"/>
            </a:xfrm>
            <a:prstGeom prst="teardrop">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Teardrop 19"/>
            <p:cNvSpPr/>
            <p:nvPr/>
          </p:nvSpPr>
          <p:spPr>
            <a:xfrm rot="18900000">
              <a:off x="9804059" y="2636559"/>
              <a:ext cx="288032" cy="288032"/>
            </a:xfrm>
            <a:prstGeom prst="teardrop">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Group 25"/>
            <p:cNvGrpSpPr/>
            <p:nvPr/>
          </p:nvGrpSpPr>
          <p:grpSpPr>
            <a:xfrm>
              <a:off x="1091444" y="1529274"/>
              <a:ext cx="2347508" cy="1107285"/>
              <a:chOff x="5157230" y="1101621"/>
              <a:chExt cx="2699991" cy="1107285"/>
            </a:xfrm>
          </p:grpSpPr>
          <p:sp>
            <p:nvSpPr>
              <p:cNvPr id="33" name="TextBox 26"/>
              <p:cNvSpPr txBox="1"/>
              <p:nvPr/>
            </p:nvSpPr>
            <p:spPr>
              <a:xfrm>
                <a:off x="5157230" y="1101621"/>
                <a:ext cx="2699991" cy="398468"/>
              </a:xfrm>
              <a:prstGeom prst="rect">
                <a:avLst/>
              </a:prstGeom>
              <a:noFill/>
            </p:spPr>
            <p:txBody>
              <a:bodyPr wrap="none" lIns="216000" tIns="0" rIns="216000" bIns="0" anchor="ctr" anchorCtr="1">
                <a:normAutofit/>
              </a:bodyPr>
              <a:lstStyle/>
              <a:p>
                <a:pPr algn="ctr"/>
                <a:r>
                  <a:rPr lang="zh-CN" altLang="en-US" sz="1000" b="1" dirty="0">
                    <a:solidFill>
                      <a:srgbClr val="00A4E3"/>
                    </a:solidFill>
                  </a:rPr>
                  <a:t>标题文本预设</a:t>
                </a:r>
              </a:p>
            </p:txBody>
          </p:sp>
          <p:sp>
            <p:nvSpPr>
              <p:cNvPr id="34" name="TextBox 27"/>
              <p:cNvSpPr txBox="1">
                <a:spLocks/>
              </p:cNvSpPr>
              <p:nvPr/>
            </p:nvSpPr>
            <p:spPr>
              <a:xfrm>
                <a:off x="5157231" y="1500087"/>
                <a:ext cx="2699990" cy="708819"/>
              </a:xfrm>
              <a:prstGeom prst="rect">
                <a:avLst/>
              </a:prstGeom>
            </p:spPr>
            <p:txBody>
              <a:bodyPr vert="horz" wrap="square" lIns="216000" tIns="0" rIns="216000" bIns="0" anchor="t" anchorCtr="1">
                <a:normAutofit/>
              </a:bodyPr>
              <a:lstStyle/>
              <a:p>
                <a:pPr>
                  <a:lnSpc>
                    <a:spcPct val="120000"/>
                  </a:lnSpc>
                </a:pPr>
                <a:r>
                  <a:rPr lang="zh-CN" altLang="en-US" sz="700" dirty="0">
                    <a:solidFill>
                      <a:schemeClr val="bg1">
                        <a:lumMod val="85000"/>
                      </a:schemeClr>
                    </a:solidFill>
                  </a:rPr>
                  <a:t>此部分内容作为文字排版占位显示 </a:t>
                </a:r>
                <a:br>
                  <a:rPr lang="zh-CN" altLang="en-US" sz="700" dirty="0">
                    <a:solidFill>
                      <a:schemeClr val="bg1">
                        <a:lumMod val="85000"/>
                      </a:schemeClr>
                    </a:solidFill>
                  </a:rPr>
                </a:br>
                <a:r>
                  <a:rPr lang="zh-CN" altLang="en-US" sz="700" dirty="0">
                    <a:solidFill>
                      <a:schemeClr val="bg1">
                        <a:lumMod val="85000"/>
                      </a:schemeClr>
                    </a:solidFill>
                  </a:rPr>
                  <a:t>（建议使用主题字体）</a:t>
                </a:r>
              </a:p>
            </p:txBody>
          </p:sp>
        </p:grpSp>
        <p:grpSp>
          <p:nvGrpSpPr>
            <p:cNvPr id="27" name="Group 28"/>
            <p:cNvGrpSpPr/>
            <p:nvPr/>
          </p:nvGrpSpPr>
          <p:grpSpPr>
            <a:xfrm>
              <a:off x="4933894" y="1529274"/>
              <a:ext cx="2347508" cy="1107285"/>
              <a:chOff x="5157230" y="1101621"/>
              <a:chExt cx="2699991" cy="1107285"/>
            </a:xfrm>
          </p:grpSpPr>
          <p:sp>
            <p:nvSpPr>
              <p:cNvPr id="31" name="TextBox 29"/>
              <p:cNvSpPr txBox="1"/>
              <p:nvPr/>
            </p:nvSpPr>
            <p:spPr>
              <a:xfrm>
                <a:off x="5157230" y="1101621"/>
                <a:ext cx="2699991" cy="398468"/>
              </a:xfrm>
              <a:prstGeom prst="rect">
                <a:avLst/>
              </a:prstGeom>
              <a:noFill/>
            </p:spPr>
            <p:txBody>
              <a:bodyPr wrap="none" lIns="216000" tIns="0" rIns="216000" bIns="0" anchor="ctr" anchorCtr="1">
                <a:normAutofit/>
              </a:bodyPr>
              <a:lstStyle/>
              <a:p>
                <a:pPr algn="ctr"/>
                <a:r>
                  <a:rPr lang="zh-CN" altLang="en-US" sz="1000" b="1">
                    <a:solidFill>
                      <a:srgbClr val="00A4E3"/>
                    </a:solidFill>
                  </a:rPr>
                  <a:t>标题文本预设</a:t>
                </a:r>
              </a:p>
            </p:txBody>
          </p:sp>
          <p:sp>
            <p:nvSpPr>
              <p:cNvPr id="32" name="TextBox 30"/>
              <p:cNvSpPr txBox="1">
                <a:spLocks/>
              </p:cNvSpPr>
              <p:nvPr/>
            </p:nvSpPr>
            <p:spPr>
              <a:xfrm>
                <a:off x="5157231" y="1500087"/>
                <a:ext cx="2699990" cy="708819"/>
              </a:xfrm>
              <a:prstGeom prst="rect">
                <a:avLst/>
              </a:prstGeom>
            </p:spPr>
            <p:txBody>
              <a:bodyPr vert="horz" wrap="square" lIns="216000" tIns="0" rIns="216000" bIns="0" anchor="t" anchorCtr="1">
                <a:normAutofit/>
              </a:bodyPr>
              <a:lstStyle/>
              <a:p>
                <a:pPr>
                  <a:lnSpc>
                    <a:spcPct val="120000"/>
                  </a:lnSpc>
                </a:pPr>
                <a:r>
                  <a:rPr lang="zh-CN" altLang="en-US" sz="700">
                    <a:solidFill>
                      <a:schemeClr val="bg1">
                        <a:lumMod val="85000"/>
                      </a:schemeClr>
                    </a:solidFill>
                  </a:rPr>
                  <a:t>此部分内容作为文字排版占位显示 </a:t>
                </a:r>
                <a:br>
                  <a:rPr lang="zh-CN" altLang="en-US" sz="700">
                    <a:solidFill>
                      <a:schemeClr val="bg1">
                        <a:lumMod val="85000"/>
                      </a:schemeClr>
                    </a:solidFill>
                  </a:rPr>
                </a:br>
                <a:r>
                  <a:rPr lang="zh-CN" altLang="en-US" sz="700">
                    <a:solidFill>
                      <a:schemeClr val="bg1">
                        <a:lumMod val="85000"/>
                      </a:schemeClr>
                    </a:solidFill>
                  </a:rPr>
                  <a:t>（建议使用主题字体）</a:t>
                </a:r>
              </a:p>
            </p:txBody>
          </p:sp>
        </p:grpSp>
        <p:grpSp>
          <p:nvGrpSpPr>
            <p:cNvPr id="28" name="Group 31"/>
            <p:cNvGrpSpPr/>
            <p:nvPr/>
          </p:nvGrpSpPr>
          <p:grpSpPr>
            <a:xfrm>
              <a:off x="8776344" y="1529274"/>
              <a:ext cx="2347508" cy="1107285"/>
              <a:chOff x="5157230" y="1101621"/>
              <a:chExt cx="2699991" cy="1107285"/>
            </a:xfrm>
          </p:grpSpPr>
          <p:sp>
            <p:nvSpPr>
              <p:cNvPr id="29" name="TextBox 32"/>
              <p:cNvSpPr txBox="1"/>
              <p:nvPr/>
            </p:nvSpPr>
            <p:spPr>
              <a:xfrm>
                <a:off x="5157230" y="1101621"/>
                <a:ext cx="2699991" cy="398468"/>
              </a:xfrm>
              <a:prstGeom prst="rect">
                <a:avLst/>
              </a:prstGeom>
              <a:noFill/>
            </p:spPr>
            <p:txBody>
              <a:bodyPr wrap="none" lIns="216000" tIns="0" rIns="216000" bIns="0" anchor="ctr" anchorCtr="1">
                <a:normAutofit/>
              </a:bodyPr>
              <a:lstStyle/>
              <a:p>
                <a:pPr algn="ctr"/>
                <a:r>
                  <a:rPr lang="zh-CN" altLang="en-US" sz="1000" b="1">
                    <a:solidFill>
                      <a:srgbClr val="00A4E3"/>
                    </a:solidFill>
                  </a:rPr>
                  <a:t>标题文本预设</a:t>
                </a:r>
              </a:p>
            </p:txBody>
          </p:sp>
          <p:sp>
            <p:nvSpPr>
              <p:cNvPr id="30" name="TextBox 33"/>
              <p:cNvSpPr txBox="1">
                <a:spLocks/>
              </p:cNvSpPr>
              <p:nvPr/>
            </p:nvSpPr>
            <p:spPr>
              <a:xfrm>
                <a:off x="5157231" y="1500087"/>
                <a:ext cx="2699990" cy="708819"/>
              </a:xfrm>
              <a:prstGeom prst="rect">
                <a:avLst/>
              </a:prstGeom>
            </p:spPr>
            <p:txBody>
              <a:bodyPr vert="horz" wrap="square" lIns="216000" tIns="0" rIns="216000" bIns="0" anchor="t" anchorCtr="1">
                <a:normAutofit/>
              </a:bodyPr>
              <a:lstStyle/>
              <a:p>
                <a:pPr>
                  <a:lnSpc>
                    <a:spcPct val="120000"/>
                  </a:lnSpc>
                </a:pPr>
                <a:r>
                  <a:rPr lang="zh-CN" altLang="en-US" sz="700">
                    <a:solidFill>
                      <a:schemeClr val="bg1">
                        <a:lumMod val="85000"/>
                      </a:schemeClr>
                    </a:solidFill>
                  </a:rPr>
                  <a:t>此部分内容作为文字排版占位显示 </a:t>
                </a:r>
                <a:br>
                  <a:rPr lang="zh-CN" altLang="en-US" sz="700">
                    <a:solidFill>
                      <a:schemeClr val="bg1">
                        <a:lumMod val="85000"/>
                      </a:schemeClr>
                    </a:solidFill>
                  </a:rPr>
                </a:br>
                <a:r>
                  <a:rPr lang="zh-CN" altLang="en-US" sz="700">
                    <a:solidFill>
                      <a:schemeClr val="bg1">
                        <a:lumMod val="85000"/>
                      </a:schemeClr>
                    </a:solidFill>
                  </a:rPr>
                  <a:t>（建议使用主题字体）</a:t>
                </a:r>
              </a:p>
            </p:txBody>
          </p:sp>
        </p:grpSp>
      </p:grpSp>
      <p:sp>
        <p:nvSpPr>
          <p:cNvPr id="35" name="平行四边形 34"/>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0"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41" name="Group 7"/>
          <p:cNvGrpSpPr>
            <a:grpSpLocks/>
          </p:cNvGrpSpPr>
          <p:nvPr/>
        </p:nvGrpSpPr>
        <p:grpSpPr bwMode="auto">
          <a:xfrm>
            <a:off x="180202" y="181952"/>
            <a:ext cx="216018" cy="113981"/>
            <a:chOff x="0" y="0"/>
            <a:chExt cx="1041399" cy="549275"/>
          </a:xfrm>
          <a:solidFill>
            <a:srgbClr val="133E73"/>
          </a:solidFill>
        </p:grpSpPr>
        <p:sp>
          <p:nvSpPr>
            <p:cNvPr id="4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0"/>
                                        </p:tgtEl>
                                        <p:attrNameLst>
                                          <p:attrName>ppt_y</p:attrName>
                                        </p:attrNameLst>
                                      </p:cBhvr>
                                      <p:tavLst>
                                        <p:tav tm="0">
                                          <p:val>
                                            <p:strVal val="#ppt_y"/>
                                          </p:val>
                                        </p:tav>
                                        <p:tav tm="100000">
                                          <p:val>
                                            <p:strVal val="#ppt_y"/>
                                          </p:val>
                                        </p:tav>
                                      </p:tavLst>
                                    </p:anim>
                                    <p:anim calcmode="lin" valueType="num">
                                      <p:cBhvr>
                                        <p:cTn id="14"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0"/>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7"/>
                                        </p:tgtEl>
                                        <p:attrNameLst>
                                          <p:attrName>fillcolor</p:attrName>
                                        </p:attrNameLst>
                                      </p:cBhvr>
                                      <p:to>
                                        <a:srgbClr val="00AEEF"/>
                                      </p:to>
                                    </p:animClr>
                                    <p:set>
                                      <p:cBhvr>
                                        <p:cTn id="20" dur="300" fill="hold"/>
                                        <p:tgtEl>
                                          <p:spTgt spid="37"/>
                                        </p:tgtEl>
                                        <p:attrNameLst>
                                          <p:attrName>fill.type</p:attrName>
                                        </p:attrNameLst>
                                      </p:cBhvr>
                                      <p:to>
                                        <p:strVal val="solid"/>
                                      </p:to>
                                    </p:set>
                                    <p:set>
                                      <p:cBhvr>
                                        <p:cTn id="21" dur="300" fill="hold"/>
                                        <p:tgtEl>
                                          <p:spTgt spid="37"/>
                                        </p:tgtEl>
                                        <p:attrNameLst>
                                          <p:attrName>fill.on</p:attrName>
                                        </p:attrNameLst>
                                      </p:cBhvr>
                                      <p:to>
                                        <p:strVal val="true"/>
                                      </p:to>
                                    </p:set>
                                  </p:childTnLst>
                                </p:cTn>
                              </p:par>
                            </p:childTnLst>
                          </p:cTn>
                        </p:par>
                        <p:par>
                          <p:cTn id="22" fill="hold">
                            <p:stCondLst>
                              <p:cond delay="1600"/>
                            </p:stCondLst>
                            <p:childTnLst>
                              <p:par>
                                <p:cTn id="23" presetID="1" presetClass="mediacall" presetSubtype="0" fill="hold" nodeType="afterEffect">
                                  <p:stCondLst>
                                    <p:cond delay="0"/>
                                  </p:stCondLst>
                                  <p:childTnLst>
                                    <p:cmd type="call" cmd="playFrom(0.0)">
                                      <p:cBhvr>
                                        <p:cTn id="24" dur="1" fill="hold"/>
                                        <p:tgtEl>
                                          <p:spTgt spid="45"/>
                                        </p:tgtEl>
                                      </p:cBhvr>
                                    </p:cmd>
                                  </p:childTnLst>
                                </p:cTn>
                              </p:par>
                            </p:childTnLst>
                          </p:cTn>
                        </p:par>
                        <p:par>
                          <p:cTn id="25" fill="hold">
                            <p:stCondLst>
                              <p:cond delay="1600"/>
                            </p:stCondLst>
                            <p:childTnLst>
                              <p:par>
                                <p:cTn id="26" presetID="2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9" fill="hold" display="0">
                  <p:stCondLst>
                    <p:cond delay="indefinite"/>
                  </p:stCondLst>
                  <p:endCondLst>
                    <p:cond evt="onStopAudio" delay="0">
                      <p:tgtEl>
                        <p:sldTgt/>
                      </p:tgtEl>
                    </p:cond>
                  </p:endCondLst>
                </p:cTn>
                <p:tgtEl>
                  <p:spTgt spid="45"/>
                </p:tgtEl>
              </p:cMediaNode>
            </p:audio>
          </p:childTnLst>
        </p:cTn>
      </p:par>
    </p:tnLst>
    <p:bldLst>
      <p:bldP spid="37" grpId="0" animBg="1"/>
      <p:bldP spid="40" grpId="0"/>
    </p:bldLst>
  </p:timing>
  <p:extLst mod="1">
    <p:ext uri="{E180D4A7-C9FB-4DFB-919C-405C955672EB}">
      <p14:showEvtLst xmlns:p14="http://schemas.microsoft.com/office/powerpoint/2010/main">
        <p14:playEvt time="1315" objId="45"/>
        <p14:stopEvt time="2082" objId="45"/>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66"/>
          <p:cNvGrpSpPr/>
          <p:nvPr/>
        </p:nvGrpSpPr>
        <p:grpSpPr bwMode="auto">
          <a:xfrm>
            <a:off x="390532" y="933261"/>
            <a:ext cx="4382788" cy="3669605"/>
            <a:chOff x="720" y="839"/>
            <a:chExt cx="3740" cy="3146"/>
          </a:xfrm>
          <a:solidFill>
            <a:srgbClr val="E8E8E6"/>
          </a:solidFill>
        </p:grpSpPr>
        <p:sp>
          <p:nvSpPr>
            <p:cNvPr id="23"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24"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ln>
          </p:spPr>
          <p:txBody>
            <a:bodyPr/>
            <a:lstStyle/>
            <a:p>
              <a:endParaRPr lang="zh-CN" altLang="en-US" sz="2400"/>
            </a:p>
          </p:txBody>
        </p:sp>
        <p:sp>
          <p:nvSpPr>
            <p:cNvPr id="25"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26"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ln>
          </p:spPr>
          <p:txBody>
            <a:bodyPr/>
            <a:lstStyle/>
            <a:p>
              <a:endParaRPr lang="zh-CN" altLang="en-US" sz="2400"/>
            </a:p>
          </p:txBody>
        </p:sp>
        <p:sp>
          <p:nvSpPr>
            <p:cNvPr id="27"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28"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ln>
          </p:spPr>
          <p:txBody>
            <a:bodyPr/>
            <a:lstStyle/>
            <a:p>
              <a:endParaRPr lang="zh-CN" altLang="en-US" sz="2400"/>
            </a:p>
          </p:txBody>
        </p:sp>
        <p:sp>
          <p:nvSpPr>
            <p:cNvPr id="29"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0"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ln>
          </p:spPr>
          <p:txBody>
            <a:bodyPr/>
            <a:lstStyle/>
            <a:p>
              <a:endParaRPr lang="zh-CN" altLang="en-US" sz="2400"/>
            </a:p>
          </p:txBody>
        </p:sp>
        <p:sp>
          <p:nvSpPr>
            <p:cNvPr id="31"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2"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ln>
          </p:spPr>
          <p:txBody>
            <a:bodyPr/>
            <a:lstStyle/>
            <a:p>
              <a:endParaRPr lang="zh-CN" altLang="en-US" sz="2400"/>
            </a:p>
          </p:txBody>
        </p:sp>
        <p:sp>
          <p:nvSpPr>
            <p:cNvPr id="33"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4"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ln>
          </p:spPr>
          <p:txBody>
            <a:bodyPr/>
            <a:lstStyle/>
            <a:p>
              <a:endParaRPr lang="zh-CN" altLang="en-US" sz="2400"/>
            </a:p>
          </p:txBody>
        </p:sp>
        <p:sp>
          <p:nvSpPr>
            <p:cNvPr id="35"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6"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ln>
          </p:spPr>
          <p:txBody>
            <a:bodyPr/>
            <a:lstStyle/>
            <a:p>
              <a:endParaRPr lang="zh-CN" altLang="en-US" sz="2400"/>
            </a:p>
          </p:txBody>
        </p:sp>
        <p:sp>
          <p:nvSpPr>
            <p:cNvPr id="37"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38"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ln>
          </p:spPr>
          <p:txBody>
            <a:bodyPr/>
            <a:lstStyle/>
            <a:p>
              <a:endParaRPr lang="zh-CN" altLang="en-US" sz="2400"/>
            </a:p>
          </p:txBody>
        </p:sp>
        <p:sp>
          <p:nvSpPr>
            <p:cNvPr id="39"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0"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ln>
          </p:spPr>
          <p:txBody>
            <a:bodyPr/>
            <a:lstStyle/>
            <a:p>
              <a:endParaRPr lang="zh-CN" altLang="en-US" sz="2400"/>
            </a:p>
          </p:txBody>
        </p:sp>
        <p:sp>
          <p:nvSpPr>
            <p:cNvPr id="41"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2"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ln>
          </p:spPr>
          <p:txBody>
            <a:bodyPr/>
            <a:lstStyle/>
            <a:p>
              <a:endParaRPr lang="zh-CN" altLang="en-US" sz="2400"/>
            </a:p>
          </p:txBody>
        </p:sp>
        <p:sp>
          <p:nvSpPr>
            <p:cNvPr id="43"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4"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ln>
          </p:spPr>
          <p:txBody>
            <a:bodyPr/>
            <a:lstStyle/>
            <a:p>
              <a:endParaRPr lang="zh-CN" altLang="en-US" sz="2400"/>
            </a:p>
          </p:txBody>
        </p:sp>
        <p:sp>
          <p:nvSpPr>
            <p:cNvPr id="45"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6"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ln>
          </p:spPr>
          <p:txBody>
            <a:bodyPr/>
            <a:lstStyle/>
            <a:p>
              <a:endParaRPr lang="zh-CN" altLang="en-US" sz="2400"/>
            </a:p>
          </p:txBody>
        </p:sp>
        <p:sp>
          <p:nvSpPr>
            <p:cNvPr id="47"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48"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ln>
          </p:spPr>
          <p:txBody>
            <a:bodyPr/>
            <a:lstStyle/>
            <a:p>
              <a:endParaRPr lang="zh-CN" altLang="en-US" sz="2400"/>
            </a:p>
          </p:txBody>
        </p:sp>
        <p:sp>
          <p:nvSpPr>
            <p:cNvPr id="49"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0"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ln>
          </p:spPr>
          <p:txBody>
            <a:bodyPr/>
            <a:lstStyle/>
            <a:p>
              <a:endParaRPr lang="zh-CN" altLang="en-US" sz="2400"/>
            </a:p>
          </p:txBody>
        </p:sp>
        <p:sp>
          <p:nvSpPr>
            <p:cNvPr id="51"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2"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ln>
          </p:spPr>
          <p:txBody>
            <a:bodyPr/>
            <a:lstStyle/>
            <a:p>
              <a:endParaRPr lang="zh-CN" altLang="en-US" sz="2400"/>
            </a:p>
          </p:txBody>
        </p:sp>
        <p:sp>
          <p:nvSpPr>
            <p:cNvPr id="53"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4"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ln>
          </p:spPr>
          <p:txBody>
            <a:bodyPr/>
            <a:lstStyle/>
            <a:p>
              <a:endParaRPr lang="zh-CN" altLang="en-US" sz="2400"/>
            </a:p>
          </p:txBody>
        </p:sp>
        <p:sp>
          <p:nvSpPr>
            <p:cNvPr id="55"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6"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ln>
          </p:spPr>
          <p:txBody>
            <a:bodyPr/>
            <a:lstStyle/>
            <a:p>
              <a:endParaRPr lang="zh-CN" altLang="en-US" sz="2400"/>
            </a:p>
          </p:txBody>
        </p:sp>
        <p:sp>
          <p:nvSpPr>
            <p:cNvPr id="57"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58"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ln>
          </p:spPr>
          <p:txBody>
            <a:bodyPr/>
            <a:lstStyle/>
            <a:p>
              <a:endParaRPr lang="zh-CN" altLang="en-US" sz="2400"/>
            </a:p>
          </p:txBody>
        </p:sp>
        <p:sp>
          <p:nvSpPr>
            <p:cNvPr id="59"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0"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ln>
          </p:spPr>
          <p:txBody>
            <a:bodyPr/>
            <a:lstStyle/>
            <a:p>
              <a:endParaRPr lang="zh-CN" altLang="en-US" sz="2400"/>
            </a:p>
          </p:txBody>
        </p:sp>
        <p:sp>
          <p:nvSpPr>
            <p:cNvPr id="61"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2"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ln>
          </p:spPr>
          <p:txBody>
            <a:bodyPr/>
            <a:lstStyle/>
            <a:p>
              <a:endParaRPr lang="zh-CN" altLang="en-US" sz="2400"/>
            </a:p>
          </p:txBody>
        </p:sp>
        <p:sp>
          <p:nvSpPr>
            <p:cNvPr id="63"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4"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ln>
          </p:spPr>
          <p:txBody>
            <a:bodyPr/>
            <a:lstStyle/>
            <a:p>
              <a:endParaRPr lang="zh-CN" altLang="en-US" sz="2400"/>
            </a:p>
          </p:txBody>
        </p:sp>
        <p:sp>
          <p:nvSpPr>
            <p:cNvPr id="65"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6"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ln>
          </p:spPr>
          <p:txBody>
            <a:bodyPr/>
            <a:lstStyle/>
            <a:p>
              <a:endParaRPr lang="zh-CN" altLang="en-US" sz="2400"/>
            </a:p>
          </p:txBody>
        </p:sp>
        <p:sp>
          <p:nvSpPr>
            <p:cNvPr id="67"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68"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ln>
          </p:spPr>
          <p:txBody>
            <a:bodyPr/>
            <a:lstStyle/>
            <a:p>
              <a:endParaRPr lang="zh-CN" altLang="en-US" sz="2400"/>
            </a:p>
          </p:txBody>
        </p:sp>
        <p:sp>
          <p:nvSpPr>
            <p:cNvPr id="69"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0"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ln>
          </p:spPr>
          <p:txBody>
            <a:bodyPr/>
            <a:lstStyle/>
            <a:p>
              <a:endParaRPr lang="zh-CN" altLang="en-US" sz="2400"/>
            </a:p>
          </p:txBody>
        </p:sp>
        <p:sp>
          <p:nvSpPr>
            <p:cNvPr id="71"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2"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ln>
          </p:spPr>
          <p:txBody>
            <a:bodyPr/>
            <a:lstStyle/>
            <a:p>
              <a:endParaRPr lang="zh-CN" altLang="en-US" sz="2400"/>
            </a:p>
          </p:txBody>
        </p:sp>
        <p:sp>
          <p:nvSpPr>
            <p:cNvPr id="73"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4"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ln>
          </p:spPr>
          <p:txBody>
            <a:bodyPr/>
            <a:lstStyle/>
            <a:p>
              <a:endParaRPr lang="zh-CN" altLang="en-US" sz="2400"/>
            </a:p>
          </p:txBody>
        </p:sp>
        <p:sp>
          <p:nvSpPr>
            <p:cNvPr id="75"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6"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ln>
          </p:spPr>
          <p:txBody>
            <a:bodyPr/>
            <a:lstStyle/>
            <a:p>
              <a:endParaRPr lang="zh-CN" altLang="en-US" sz="2400"/>
            </a:p>
          </p:txBody>
        </p:sp>
        <p:sp>
          <p:nvSpPr>
            <p:cNvPr id="77"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78"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ln>
          </p:spPr>
          <p:txBody>
            <a:bodyPr/>
            <a:lstStyle/>
            <a:p>
              <a:endParaRPr lang="zh-CN" altLang="en-US" sz="2400"/>
            </a:p>
          </p:txBody>
        </p:sp>
        <p:sp>
          <p:nvSpPr>
            <p:cNvPr id="79"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80"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ln>
          </p:spPr>
          <p:txBody>
            <a:bodyPr/>
            <a:lstStyle/>
            <a:p>
              <a:endParaRPr lang="zh-CN" altLang="en-US" sz="2400"/>
            </a:p>
          </p:txBody>
        </p:sp>
        <p:sp>
          <p:nvSpPr>
            <p:cNvPr id="81"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ln>
          </p:spPr>
          <p:txBody>
            <a:bodyPr/>
            <a:lstStyle/>
            <a:p>
              <a:endParaRPr lang="zh-CN" altLang="en-US" sz="2400"/>
            </a:p>
          </p:txBody>
        </p:sp>
        <p:sp>
          <p:nvSpPr>
            <p:cNvPr id="82"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ln>
          </p:spPr>
          <p:txBody>
            <a:bodyPr/>
            <a:lstStyle/>
            <a:p>
              <a:endParaRPr lang="zh-CN" altLang="en-US" sz="2400"/>
            </a:p>
          </p:txBody>
        </p:sp>
        <p:sp>
          <p:nvSpPr>
            <p:cNvPr id="83"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ln>
          </p:spPr>
          <p:txBody>
            <a:bodyPr/>
            <a:lstStyle/>
            <a:p>
              <a:endParaRPr lang="zh-CN" altLang="en-US" sz="2400"/>
            </a:p>
          </p:txBody>
        </p:sp>
        <p:sp>
          <p:nvSpPr>
            <p:cNvPr id="84"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ln>
          </p:spPr>
          <p:txBody>
            <a:bodyPr/>
            <a:lstStyle/>
            <a:p>
              <a:endParaRPr lang="zh-CN" altLang="en-US" sz="2400"/>
            </a:p>
          </p:txBody>
        </p:sp>
      </p:grpSp>
      <p:sp>
        <p:nvSpPr>
          <p:cNvPr id="85" name="Freeform 78"/>
          <p:cNvSpPr/>
          <p:nvPr/>
        </p:nvSpPr>
        <p:spPr bwMode="gray">
          <a:xfrm>
            <a:off x="3282703" y="3826020"/>
            <a:ext cx="660934" cy="559889"/>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sp>
        <p:nvSpPr>
          <p:cNvPr id="86" name="Freeform 92"/>
          <p:cNvSpPr/>
          <p:nvPr/>
        </p:nvSpPr>
        <p:spPr bwMode="gray">
          <a:xfrm>
            <a:off x="3590905" y="2528945"/>
            <a:ext cx="577732" cy="386090"/>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sp>
        <p:nvSpPr>
          <p:cNvPr id="87" name="Freeform 100"/>
          <p:cNvSpPr/>
          <p:nvPr/>
        </p:nvSpPr>
        <p:spPr bwMode="gray">
          <a:xfrm>
            <a:off x="3815903" y="1936396"/>
            <a:ext cx="503904" cy="500401"/>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sp>
        <p:nvSpPr>
          <p:cNvPr id="88" name="Freeform 82"/>
          <p:cNvSpPr/>
          <p:nvPr/>
        </p:nvSpPr>
        <p:spPr bwMode="gray">
          <a:xfrm>
            <a:off x="3939043" y="3193811"/>
            <a:ext cx="331638" cy="370927"/>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00AEEF"/>
          </a:solidFill>
          <a:ln w="6350">
            <a:solidFill>
              <a:srgbClr val="015077"/>
            </a:solidFill>
            <a:prstDash val="solid"/>
            <a:round/>
          </a:ln>
        </p:spPr>
        <p:txBody>
          <a:bodyPr lIns="67388" tIns="33693" rIns="67388" bIns="33693"/>
          <a:lstStyle/>
          <a:p>
            <a:endParaRPr lang="zh-CN" altLang="en-US" sz="2400">
              <a:solidFill>
                <a:schemeClr val="bg1">
                  <a:lumMod val="85000"/>
                </a:schemeClr>
              </a:solidFill>
            </a:endParaRPr>
          </a:p>
        </p:txBody>
      </p:sp>
      <p:cxnSp>
        <p:nvCxnSpPr>
          <p:cNvPr id="89" name="直接连接符 88"/>
          <p:cNvCxnSpPr/>
          <p:nvPr/>
        </p:nvCxnSpPr>
        <p:spPr>
          <a:xfrm>
            <a:off x="4259120" y="2250752"/>
            <a:ext cx="186327" cy="182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4445447" y="2433297"/>
            <a:ext cx="1662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4101550" y="2625116"/>
            <a:ext cx="186327" cy="182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287880" y="2807662"/>
            <a:ext cx="181970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4211994" y="3295294"/>
            <a:ext cx="233450" cy="15046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445447" y="3295292"/>
            <a:ext cx="16621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725669" y="4141543"/>
            <a:ext cx="186327" cy="18254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911998" y="4324088"/>
            <a:ext cx="211198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4888298" y="2080278"/>
            <a:ext cx="1213310" cy="283488"/>
          </a:xfrm>
          <a:prstGeom prst="rect">
            <a:avLst/>
          </a:prstGeom>
        </p:spPr>
        <p:txBody>
          <a:bodyPr wrap="none" lIns="67388" tIns="33693" rIns="67388" bIns="33693">
            <a:spAutoFit/>
          </a:bodyPr>
          <a:lstStyle/>
          <a:p>
            <a:r>
              <a:rPr lang="zh-CN" altLang="en-US" sz="1400" dirty="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98" name="矩形 97"/>
          <p:cNvSpPr/>
          <p:nvPr/>
        </p:nvSpPr>
        <p:spPr>
          <a:xfrm>
            <a:off x="4888298" y="2503285"/>
            <a:ext cx="1213310" cy="283488"/>
          </a:xfrm>
          <a:prstGeom prst="rect">
            <a:avLst/>
          </a:prstGeom>
        </p:spPr>
        <p:txBody>
          <a:bodyPr wrap="none" lIns="67388" tIns="33693" rIns="67388" bIns="33693">
            <a:spAutoFit/>
          </a:bodyPr>
          <a:lstStyle/>
          <a:p>
            <a:r>
              <a:rPr lang="zh-CN" altLang="en-US" sz="140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a:solidFill>
                <a:schemeClr val="bg1">
                  <a:lumMod val="85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4888298" y="2992226"/>
            <a:ext cx="1213310" cy="283488"/>
          </a:xfrm>
          <a:prstGeom prst="rect">
            <a:avLst/>
          </a:prstGeom>
        </p:spPr>
        <p:txBody>
          <a:bodyPr wrap="none" lIns="67388" tIns="33693" rIns="67388" bIns="33693">
            <a:spAutoFit/>
          </a:bodyPr>
          <a:lstStyle/>
          <a:p>
            <a:r>
              <a:rPr lang="zh-CN" altLang="en-US" sz="140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a:solidFill>
                <a:schemeClr val="bg1">
                  <a:lumMod val="85000"/>
                </a:schemeClr>
              </a:solidFill>
              <a:latin typeface="微软雅黑" panose="020B0503020204020204" pitchFamily="34" charset="-122"/>
              <a:ea typeface="微软雅黑" panose="020B0503020204020204" pitchFamily="34" charset="-122"/>
            </a:endParaRPr>
          </a:p>
        </p:txBody>
      </p:sp>
      <p:sp>
        <p:nvSpPr>
          <p:cNvPr id="100" name="矩形 99"/>
          <p:cNvSpPr/>
          <p:nvPr/>
        </p:nvSpPr>
        <p:spPr>
          <a:xfrm>
            <a:off x="4854884" y="3969437"/>
            <a:ext cx="1213310" cy="283488"/>
          </a:xfrm>
          <a:prstGeom prst="rect">
            <a:avLst/>
          </a:prstGeom>
        </p:spPr>
        <p:txBody>
          <a:bodyPr wrap="none" lIns="67388" tIns="33693" rIns="67388" bIns="33693">
            <a:spAutoFit/>
          </a:bodyPr>
          <a:lstStyle/>
          <a:p>
            <a:r>
              <a:rPr lang="zh-CN" altLang="en-US" sz="1400" dirty="0">
                <a:solidFill>
                  <a:schemeClr val="bg1">
                    <a:lumMod val="8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4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01" name="矩形标注 100"/>
          <p:cNvSpPr/>
          <p:nvPr/>
        </p:nvSpPr>
        <p:spPr>
          <a:xfrm>
            <a:off x="6503383" y="1655288"/>
            <a:ext cx="2140591" cy="2864452"/>
          </a:xfrm>
          <a:prstGeom prst="wedgeRectCallout">
            <a:avLst>
              <a:gd name="adj1" fmla="val -72333"/>
              <a:gd name="adj2" fmla="val 19715"/>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67388" tIns="33693" rIns="67388" bIns="33693" rtlCol="0" anchor="ctr"/>
          <a:lstStyle/>
          <a:p>
            <a:pPr algn="ctr"/>
            <a:endParaRPr lang="zh-CN" altLang="en-US" sz="2400"/>
          </a:p>
        </p:txBody>
      </p:sp>
      <p:sp>
        <p:nvSpPr>
          <p:cNvPr id="102" name="TextBox 101"/>
          <p:cNvSpPr txBox="1"/>
          <p:nvPr/>
        </p:nvSpPr>
        <p:spPr>
          <a:xfrm>
            <a:off x="6609693" y="1754467"/>
            <a:ext cx="2034281" cy="2708767"/>
          </a:xfrm>
          <a:prstGeom prst="rect">
            <a:avLst/>
          </a:prstGeom>
          <a:noFill/>
        </p:spPr>
        <p:txBody>
          <a:bodyPr wrap="square" lIns="67388" tIns="33693" rIns="67388" bIns="33693"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您的内容打在这里。您的内容打在这里，或者通过复制您的文本后，在此框中选择粘贴</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103" name="平行四边形 10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9" name="Group 7"/>
          <p:cNvGrpSpPr>
            <a:grpSpLocks/>
          </p:cNvGrpSpPr>
          <p:nvPr/>
        </p:nvGrpSpPr>
        <p:grpSpPr bwMode="auto">
          <a:xfrm>
            <a:off x="180202" y="181952"/>
            <a:ext cx="216018" cy="113981"/>
            <a:chOff x="0" y="0"/>
            <a:chExt cx="1041399" cy="549275"/>
          </a:xfrm>
          <a:solidFill>
            <a:srgbClr val="133E73"/>
          </a:solidFill>
        </p:grpSpPr>
        <p:sp>
          <p:nvSpPr>
            <p:cNvPr id="11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13"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00"/>
                                </p:stCondLst>
                                <p:childTnLst>
                                  <p:par>
                                    <p:cTn id="23" presetID="2" presetClass="entr" presetSubtype="8" accel="58000" fill="hold" nodeType="afterEffect" p14:presetBounceEnd="58000">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14:bounceEnd="58000">
                                          <p:cBhvr additive="base">
                                            <p:cTn id="25" dur="1000" fill="hold"/>
                                            <p:tgtEl>
                                              <p:spTgt spid="22"/>
                                            </p:tgtEl>
                                            <p:attrNameLst>
                                              <p:attrName>ppt_x</p:attrName>
                                            </p:attrNameLst>
                                          </p:cBhvr>
                                          <p:tavLst>
                                            <p:tav tm="0">
                                              <p:val>
                                                <p:strVal val="0-#ppt_w/2"/>
                                              </p:val>
                                            </p:tav>
                                            <p:tav tm="100000">
                                              <p:val>
                                                <p:strVal val="#ppt_x"/>
                                              </p:val>
                                            </p:tav>
                                          </p:tavLst>
                                        </p:anim>
                                        <p:anim calcmode="lin" valueType="num" p14:bounceEnd="58000">
                                          <p:cBhvr additive="base">
                                            <p:cTn id="26" dur="1000" fill="hold"/>
                                            <p:tgtEl>
                                              <p:spTgt spid="22"/>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10" presetClass="entr" presetSubtype="0" fill="hold" grpId="0" nodeType="withEffect">
                                      <p:stCondLst>
                                        <p:cond delay="13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grpId="0" nodeType="withEffect">
                                      <p:stCondLst>
                                        <p:cond delay="180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3900"/>
                                </p:stCondLst>
                                <p:childTnLst>
                                  <p:par>
                                    <p:cTn id="40" presetID="10" presetClass="entr" presetSubtype="0"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par>
                                    <p:cTn id="43" presetID="10"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500"/>
                                            <p:tgtEl>
                                              <p:spTgt spid="90"/>
                                            </p:tgtEl>
                                          </p:cBhvr>
                                        </p:animEffect>
                                      </p:childTnLst>
                                    </p:cTn>
                                  </p:par>
                                  <p:par>
                                    <p:cTn id="46" presetID="10" presetClass="entr" presetSubtype="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par>
                                    <p:cTn id="49" presetID="10" presetClass="entr" presetSubtype="0"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par>
                                    <p:cTn id="52" presetID="10"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mediacall" presetSubtype="0" fill="hold" nodeType="clickEffect">
                                      <p:stCondLst>
                                        <p:cond delay="0"/>
                                      </p:stCondLst>
                                      <p:childTnLst>
                                        <p:cmd type="call" cmd="playFrom(0.0)">
                                          <p:cBhvr>
                                            <p:cTn id="58" dur="1" fill="hold"/>
                                            <p:tgtEl>
                                              <p:spTgt spid="113"/>
                                            </p:tgtEl>
                                          </p:cBhvr>
                                        </p:cmd>
                                      </p:childTnLst>
                                    </p:cTn>
                                  </p:par>
                                  <p:par>
                                    <p:cTn id="59" presetID="10"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par>
                                    <p:cTn id="65" presetID="10" presetClass="entr" presetSubtype="0" fill="hold"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500"/>
                                            <p:tgtEl>
                                              <p:spTgt spid="9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500"/>
                                            <p:tgtEl>
                                              <p:spTgt spid="9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wipe(left)">
                                          <p:cBhvr>
                                            <p:cTn id="83" dur="500"/>
                                            <p:tgtEl>
                                              <p:spTgt spid="101"/>
                                            </p:tgtEl>
                                          </p:cBhvr>
                                        </p:animEffect>
                                      </p:childTnLst>
                                    </p:cTn>
                                  </p:par>
                                </p:childTnLst>
                              </p:cTn>
                            </p:par>
                            <p:par>
                              <p:cTn id="84" fill="hold">
                                <p:stCondLst>
                                  <p:cond delay="10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102"/>
                                            </p:tgtEl>
                                            <p:attrNameLst>
                                              <p:attrName>style.visibility</p:attrName>
                                            </p:attrNameLst>
                                          </p:cBhvr>
                                          <p:to>
                                            <p:strVal val="visible"/>
                                          </p:to>
                                        </p:set>
                                        <p:animEffect transition="in" filter="wipe(left)">
                                          <p:cBhvr>
                                            <p:cTn id="87" dur="100"/>
                                            <p:tgtEl>
                                              <p:spTgt spid="102"/>
                                            </p:tgtEl>
                                          </p:cBhvr>
                                        </p:animEffect>
                                      </p:childTnLst>
                                    </p:cTn>
                                  </p:par>
                                  <p:par>
                                    <p:cTn id="88" presetID="36" presetClass="emph" presetSubtype="0" fill="hold" grpId="1" nodeType="withEffect">
                                      <p:stCondLst>
                                        <p:cond delay="0"/>
                                      </p:stCondLst>
                                      <p:iterate type="lt">
                                        <p:tmPct val="30000"/>
                                      </p:iterate>
                                      <p:childTnLst>
                                        <p:animScale>
                                          <p:cBhvr>
                                            <p:cTn id="89" dur="50" autoRev="1" fill="hold">
                                              <p:stCondLst>
                                                <p:cond delay="0"/>
                                              </p:stCondLst>
                                            </p:cTn>
                                            <p:tgtEl>
                                              <p:spTgt spid="102"/>
                                            </p:tgtEl>
                                          </p:cBhvr>
                                          <p:to x="80000" y="100000"/>
                                        </p:animScale>
                                        <p:anim by="(#ppt_w*0.10)" calcmode="lin" valueType="num">
                                          <p:cBhvr>
                                            <p:cTn id="90" dur="50" autoRev="1" fill="hold">
                                              <p:stCondLst>
                                                <p:cond delay="0"/>
                                              </p:stCondLst>
                                            </p:cTn>
                                            <p:tgtEl>
                                              <p:spTgt spid="102"/>
                                            </p:tgtEl>
                                            <p:attrNameLst>
                                              <p:attrName>ppt_x</p:attrName>
                                            </p:attrNameLst>
                                          </p:cBhvr>
                                        </p:anim>
                                        <p:anim by="(-#ppt_w*0.10)" calcmode="lin" valueType="num">
                                          <p:cBhvr>
                                            <p:cTn id="91" dur="50" autoRev="1" fill="hold">
                                              <p:stCondLst>
                                                <p:cond delay="0"/>
                                              </p:stCondLst>
                                            </p:cTn>
                                            <p:tgtEl>
                                              <p:spTgt spid="102"/>
                                            </p:tgtEl>
                                            <p:attrNameLst>
                                              <p:attrName>ppt_y</p:attrName>
                                            </p:attrNameLst>
                                          </p:cBhvr>
                                        </p:anim>
                                        <p:animRot by="-480000">
                                          <p:cBhvr>
                                            <p:cTn id="92" dur="50" autoRev="1" fill="hold">
                                              <p:stCondLst>
                                                <p:cond delay="0"/>
                                              </p:stCondLst>
                                            </p:cTn>
                                            <p:tgtEl>
                                              <p:spTgt spid="1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3" fill="hold" display="0">
                      <p:stCondLst>
                        <p:cond delay="indefinite"/>
                      </p:stCondLst>
                      <p:endCondLst>
                        <p:cond evt="onStopAudio" delay="0">
                          <p:tgtEl>
                            <p:sldTgt/>
                          </p:tgtEl>
                        </p:cond>
                      </p:endCondLst>
                    </p:cTn>
                    <p:tgtEl>
                      <p:spTgt spid="113"/>
                    </p:tgtEl>
                  </p:cMediaNode>
                </p:audio>
              </p:childTnLst>
            </p:cTn>
          </p:par>
        </p:tnLst>
        <p:bldLst>
          <p:bldP spid="85" grpId="0" animBg="1"/>
          <p:bldP spid="86" grpId="0" animBg="1"/>
          <p:bldP spid="87" grpId="0" animBg="1"/>
          <p:bldP spid="88" grpId="0" animBg="1"/>
          <p:bldP spid="97" grpId="0"/>
          <p:bldP spid="98" grpId="0"/>
          <p:bldP spid="99" grpId="0"/>
          <p:bldP spid="100" grpId="0"/>
          <p:bldP spid="101" grpId="0" animBg="1"/>
          <p:bldP spid="102" grpId="0"/>
          <p:bldP spid="102" grpId="1"/>
          <p:bldP spid="105" grpId="0" animBg="1"/>
          <p:bldP spid="10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00"/>
                                </p:stCondLst>
                                <p:childTnLst>
                                  <p:par>
                                    <p:cTn id="23" presetID="2" presetClass="entr" presetSubtype="8" accel="5800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1000" fill="hold"/>
                                            <p:tgtEl>
                                              <p:spTgt spid="22"/>
                                            </p:tgtEl>
                                            <p:attrNameLst>
                                              <p:attrName>ppt_x</p:attrName>
                                            </p:attrNameLst>
                                          </p:cBhvr>
                                          <p:tavLst>
                                            <p:tav tm="0">
                                              <p:val>
                                                <p:strVal val="0-#ppt_w/2"/>
                                              </p:val>
                                            </p:tav>
                                            <p:tav tm="100000">
                                              <p:val>
                                                <p:strVal val="#ppt_x"/>
                                              </p:val>
                                            </p:tav>
                                          </p:tavLst>
                                        </p:anim>
                                        <p:anim calcmode="lin" valueType="num">
                                          <p:cBhvr additive="base">
                                            <p:cTn id="26" dur="1000" fill="hold"/>
                                            <p:tgtEl>
                                              <p:spTgt spid="22"/>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10" presetClass="entr" presetSubtype="0" fill="hold" grpId="0" nodeType="withEffect">
                                      <p:stCondLst>
                                        <p:cond delay="13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grpId="0" nodeType="withEffect">
                                      <p:stCondLst>
                                        <p:cond delay="180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3900"/>
                                </p:stCondLst>
                                <p:childTnLst>
                                  <p:par>
                                    <p:cTn id="40" presetID="10" presetClass="entr" presetSubtype="0"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par>
                                    <p:cTn id="43" presetID="10"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500"/>
                                            <p:tgtEl>
                                              <p:spTgt spid="90"/>
                                            </p:tgtEl>
                                          </p:cBhvr>
                                        </p:animEffect>
                                      </p:childTnLst>
                                    </p:cTn>
                                  </p:par>
                                  <p:par>
                                    <p:cTn id="46" presetID="10" presetClass="entr" presetSubtype="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par>
                                    <p:cTn id="49" presetID="10" presetClass="entr" presetSubtype="0" fill="hold" nodeType="with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fade">
                                          <p:cBhvr>
                                            <p:cTn id="51" dur="500"/>
                                            <p:tgtEl>
                                              <p:spTgt spid="92"/>
                                            </p:tgtEl>
                                          </p:cBhvr>
                                        </p:animEffect>
                                      </p:childTnLst>
                                    </p:cTn>
                                  </p:par>
                                  <p:par>
                                    <p:cTn id="52" presetID="10"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mediacall" presetSubtype="0" fill="hold" nodeType="clickEffect">
                                      <p:stCondLst>
                                        <p:cond delay="0"/>
                                      </p:stCondLst>
                                      <p:childTnLst>
                                        <p:cmd type="call" cmd="playFrom(0.0)">
                                          <p:cBhvr>
                                            <p:cTn id="58" dur="1" fill="hold"/>
                                            <p:tgtEl>
                                              <p:spTgt spid="113"/>
                                            </p:tgtEl>
                                          </p:cBhvr>
                                        </p:cmd>
                                      </p:childTnLst>
                                    </p:cTn>
                                  </p:par>
                                  <p:par>
                                    <p:cTn id="59" presetID="10"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500"/>
                                            <p:tgtEl>
                                              <p:spTgt spid="95"/>
                                            </p:tgtEl>
                                          </p:cBhvr>
                                        </p:animEffect>
                                      </p:childTnLst>
                                    </p:cTn>
                                  </p:par>
                                  <p:par>
                                    <p:cTn id="65" presetID="10" presetClass="entr" presetSubtype="0" fill="hold"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500"/>
                                            <p:tgtEl>
                                              <p:spTgt spid="9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500"/>
                                            <p:tgtEl>
                                              <p:spTgt spid="9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500"/>
                                            <p:tgtEl>
                                              <p:spTgt spid="9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fade">
                                          <p:cBhvr>
                                            <p:cTn id="79" dur="500"/>
                                            <p:tgtEl>
                                              <p:spTgt spid="97"/>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wipe(left)">
                                          <p:cBhvr>
                                            <p:cTn id="83" dur="500"/>
                                            <p:tgtEl>
                                              <p:spTgt spid="101"/>
                                            </p:tgtEl>
                                          </p:cBhvr>
                                        </p:animEffect>
                                      </p:childTnLst>
                                    </p:cTn>
                                  </p:par>
                                </p:childTnLst>
                              </p:cTn>
                            </p:par>
                            <p:par>
                              <p:cTn id="84" fill="hold">
                                <p:stCondLst>
                                  <p:cond delay="10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102"/>
                                            </p:tgtEl>
                                            <p:attrNameLst>
                                              <p:attrName>style.visibility</p:attrName>
                                            </p:attrNameLst>
                                          </p:cBhvr>
                                          <p:to>
                                            <p:strVal val="visible"/>
                                          </p:to>
                                        </p:set>
                                        <p:animEffect transition="in" filter="wipe(left)">
                                          <p:cBhvr>
                                            <p:cTn id="87" dur="100"/>
                                            <p:tgtEl>
                                              <p:spTgt spid="102"/>
                                            </p:tgtEl>
                                          </p:cBhvr>
                                        </p:animEffect>
                                      </p:childTnLst>
                                    </p:cTn>
                                  </p:par>
                                  <p:par>
                                    <p:cTn id="88" presetID="36" presetClass="emph" presetSubtype="0" fill="hold" grpId="1" nodeType="withEffect">
                                      <p:stCondLst>
                                        <p:cond delay="0"/>
                                      </p:stCondLst>
                                      <p:iterate type="lt">
                                        <p:tmPct val="30000"/>
                                      </p:iterate>
                                      <p:childTnLst>
                                        <p:animScale>
                                          <p:cBhvr>
                                            <p:cTn id="89" dur="50" autoRev="1" fill="hold">
                                              <p:stCondLst>
                                                <p:cond delay="0"/>
                                              </p:stCondLst>
                                            </p:cTn>
                                            <p:tgtEl>
                                              <p:spTgt spid="102"/>
                                            </p:tgtEl>
                                          </p:cBhvr>
                                          <p:to x="80000" y="100000"/>
                                        </p:animScale>
                                        <p:anim by="(#ppt_w*0.10)" calcmode="lin" valueType="num">
                                          <p:cBhvr>
                                            <p:cTn id="90" dur="50" autoRev="1" fill="hold">
                                              <p:stCondLst>
                                                <p:cond delay="0"/>
                                              </p:stCondLst>
                                            </p:cTn>
                                            <p:tgtEl>
                                              <p:spTgt spid="102"/>
                                            </p:tgtEl>
                                            <p:attrNameLst>
                                              <p:attrName>ppt_x</p:attrName>
                                            </p:attrNameLst>
                                          </p:cBhvr>
                                        </p:anim>
                                        <p:anim by="(-#ppt_w*0.10)" calcmode="lin" valueType="num">
                                          <p:cBhvr>
                                            <p:cTn id="91" dur="50" autoRev="1" fill="hold">
                                              <p:stCondLst>
                                                <p:cond delay="0"/>
                                              </p:stCondLst>
                                            </p:cTn>
                                            <p:tgtEl>
                                              <p:spTgt spid="102"/>
                                            </p:tgtEl>
                                            <p:attrNameLst>
                                              <p:attrName>ppt_y</p:attrName>
                                            </p:attrNameLst>
                                          </p:cBhvr>
                                        </p:anim>
                                        <p:animRot by="-480000">
                                          <p:cBhvr>
                                            <p:cTn id="92" dur="50" autoRev="1" fill="hold">
                                              <p:stCondLst>
                                                <p:cond delay="0"/>
                                              </p:stCondLst>
                                            </p:cTn>
                                            <p:tgtEl>
                                              <p:spTgt spid="10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3" fill="hold" display="0">
                      <p:stCondLst>
                        <p:cond delay="indefinite"/>
                      </p:stCondLst>
                      <p:endCondLst>
                        <p:cond evt="onStopAudio" delay="0">
                          <p:tgtEl>
                            <p:sldTgt/>
                          </p:tgtEl>
                        </p:cond>
                      </p:endCondLst>
                    </p:cTn>
                    <p:tgtEl>
                      <p:spTgt spid="113"/>
                    </p:tgtEl>
                  </p:cMediaNode>
                </p:audio>
              </p:childTnLst>
            </p:cTn>
          </p:par>
        </p:tnLst>
        <p:bldLst>
          <p:bldP spid="85" grpId="0" animBg="1"/>
          <p:bldP spid="86" grpId="0" animBg="1"/>
          <p:bldP spid="87" grpId="0" animBg="1"/>
          <p:bldP spid="88" grpId="0" animBg="1"/>
          <p:bldP spid="97" grpId="0"/>
          <p:bldP spid="98" grpId="0"/>
          <p:bldP spid="99" grpId="0"/>
          <p:bldP spid="100" grpId="0"/>
          <p:bldP spid="101" grpId="0" animBg="1"/>
          <p:bldP spid="102" grpId="0"/>
          <p:bldP spid="102" grpId="1"/>
          <p:bldP spid="105" grpId="0" animBg="1"/>
          <p:bldP spid="108" grpId="0"/>
        </p:bldLst>
      </p:timing>
    </mc:Fallback>
  </mc:AlternateContent>
  <p:extLst mod="1">
    <p:ext uri="{E180D4A7-C9FB-4DFB-919C-405C955672EB}">
      <p14:showEvtLst xmlns:p14="http://schemas.microsoft.com/office/powerpoint/2010/main">
        <p14:playEvt time="1315" objId="113"/>
        <p14:stopEvt time="2085" objId="113"/>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19"/>
          <p:cNvSpPr>
            <a:spLocks noChangeArrowheads="1"/>
          </p:cNvSpPr>
          <p:nvPr/>
        </p:nvSpPr>
        <p:spPr bwMode="auto">
          <a:xfrm>
            <a:off x="1157923" y="3048969"/>
            <a:ext cx="1569085" cy="1354114"/>
          </a:xfrm>
          <a:custGeom>
            <a:avLst/>
            <a:gdLst>
              <a:gd name="T0" fmla="*/ 2117019 w 18"/>
              <a:gd name="T1" fmla="*/ 0 h 17"/>
              <a:gd name="T2" fmla="*/ 2241550 w 18"/>
              <a:gd name="T3" fmla="*/ 114300 h 17"/>
              <a:gd name="T4" fmla="*/ 2241550 w 18"/>
              <a:gd name="T5" fmla="*/ 1257300 h 17"/>
              <a:gd name="T6" fmla="*/ 2117019 w 18"/>
              <a:gd name="T7" fmla="*/ 1485900 h 17"/>
              <a:gd name="T8" fmla="*/ 1245306 w 18"/>
              <a:gd name="T9" fmla="*/ 1943100 h 17"/>
              <a:gd name="T10" fmla="*/ 996244 w 18"/>
              <a:gd name="T11" fmla="*/ 1943100 h 17"/>
              <a:gd name="T12" fmla="*/ 124531 w 18"/>
              <a:gd name="T13" fmla="*/ 1485900 h 17"/>
              <a:gd name="T14" fmla="*/ 0 w 18"/>
              <a:gd name="T15" fmla="*/ 1257300 h 17"/>
              <a:gd name="T16" fmla="*/ 0 w 18"/>
              <a:gd name="T17" fmla="*/ 114300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70C0"/>
          </a:solidFill>
          <a:ln>
            <a:noFill/>
          </a:ln>
          <a:extLst/>
        </p:spPr>
        <p:txBody>
          <a:bodyPr lIns="63898" tIns="31949" rIns="63898" bIns="31949"/>
          <a:lstStyle/>
          <a:p>
            <a:endParaRPr lang="zh-CN" altLang="en-US"/>
          </a:p>
        </p:txBody>
      </p:sp>
      <p:sp>
        <p:nvSpPr>
          <p:cNvPr id="70" name="Freeform 20"/>
          <p:cNvSpPr>
            <a:spLocks noChangeArrowheads="1"/>
          </p:cNvSpPr>
          <p:nvPr/>
        </p:nvSpPr>
        <p:spPr bwMode="auto">
          <a:xfrm>
            <a:off x="1157923" y="2411739"/>
            <a:ext cx="1569085" cy="1353008"/>
          </a:xfrm>
          <a:custGeom>
            <a:avLst/>
            <a:gdLst>
              <a:gd name="T0" fmla="*/ 2117019 w 18"/>
              <a:gd name="T1" fmla="*/ 0 h 17"/>
              <a:gd name="T2" fmla="*/ 2241550 w 18"/>
              <a:gd name="T3" fmla="*/ 114207 h 17"/>
              <a:gd name="T4" fmla="*/ 2241550 w 18"/>
              <a:gd name="T5" fmla="*/ 1256273 h 17"/>
              <a:gd name="T6" fmla="*/ 2117019 w 18"/>
              <a:gd name="T7" fmla="*/ 1484686 h 17"/>
              <a:gd name="T8" fmla="*/ 1245306 w 18"/>
              <a:gd name="T9" fmla="*/ 1941513 h 17"/>
              <a:gd name="T10" fmla="*/ 996244 w 18"/>
              <a:gd name="T11" fmla="*/ 1941513 h 17"/>
              <a:gd name="T12" fmla="*/ 124531 w 18"/>
              <a:gd name="T13" fmla="*/ 1484686 h 17"/>
              <a:gd name="T14" fmla="*/ 0 w 18"/>
              <a:gd name="T15" fmla="*/ 1256273 h 17"/>
              <a:gd name="T16" fmla="*/ 0 w 18"/>
              <a:gd name="T17" fmla="*/ 114207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AEEF"/>
          </a:solidFill>
          <a:ln>
            <a:noFill/>
          </a:ln>
          <a:extLst/>
        </p:spPr>
        <p:txBody>
          <a:bodyPr lIns="67376" tIns="33688" rIns="67376" bIns="33688" anchor="ctr"/>
          <a:lstStyle/>
          <a:p>
            <a:endParaRPr lang="zh-CN" altLang="en-US"/>
          </a:p>
        </p:txBody>
      </p:sp>
      <p:sp>
        <p:nvSpPr>
          <p:cNvPr id="71" name="Freeform 21"/>
          <p:cNvSpPr>
            <a:spLocks noChangeArrowheads="1"/>
          </p:cNvSpPr>
          <p:nvPr/>
        </p:nvSpPr>
        <p:spPr bwMode="auto">
          <a:xfrm>
            <a:off x="1157923" y="1773403"/>
            <a:ext cx="1569085" cy="1354114"/>
          </a:xfrm>
          <a:custGeom>
            <a:avLst/>
            <a:gdLst>
              <a:gd name="T0" fmla="*/ 2117019 w 18"/>
              <a:gd name="T1" fmla="*/ 0 h 17"/>
              <a:gd name="T2" fmla="*/ 2241550 w 18"/>
              <a:gd name="T3" fmla="*/ 114300 h 17"/>
              <a:gd name="T4" fmla="*/ 2241550 w 18"/>
              <a:gd name="T5" fmla="*/ 1257300 h 17"/>
              <a:gd name="T6" fmla="*/ 2117019 w 18"/>
              <a:gd name="T7" fmla="*/ 1485900 h 17"/>
              <a:gd name="T8" fmla="*/ 1245306 w 18"/>
              <a:gd name="T9" fmla="*/ 1943100 h 17"/>
              <a:gd name="T10" fmla="*/ 996244 w 18"/>
              <a:gd name="T11" fmla="*/ 1943100 h 17"/>
              <a:gd name="T12" fmla="*/ 124531 w 18"/>
              <a:gd name="T13" fmla="*/ 1485900 h 17"/>
              <a:gd name="T14" fmla="*/ 0 w 18"/>
              <a:gd name="T15" fmla="*/ 1257300 h 17"/>
              <a:gd name="T16" fmla="*/ 0 w 18"/>
              <a:gd name="T17" fmla="*/ 114300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70C0"/>
          </a:solidFill>
          <a:ln>
            <a:noFill/>
          </a:ln>
          <a:extLst/>
        </p:spPr>
        <p:txBody>
          <a:bodyPr lIns="63898" tIns="31949" rIns="63898" bIns="31949"/>
          <a:lstStyle/>
          <a:p>
            <a:endParaRPr lang="zh-CN" altLang="en-US"/>
          </a:p>
        </p:txBody>
      </p:sp>
      <p:sp>
        <p:nvSpPr>
          <p:cNvPr id="72" name="Freeform 22"/>
          <p:cNvSpPr>
            <a:spLocks noChangeArrowheads="1"/>
          </p:cNvSpPr>
          <p:nvPr/>
        </p:nvSpPr>
        <p:spPr bwMode="auto">
          <a:xfrm>
            <a:off x="1157923" y="1136173"/>
            <a:ext cx="1569085" cy="1355220"/>
          </a:xfrm>
          <a:custGeom>
            <a:avLst/>
            <a:gdLst>
              <a:gd name="T0" fmla="*/ 2117019 w 18"/>
              <a:gd name="T1" fmla="*/ 0 h 17"/>
              <a:gd name="T2" fmla="*/ 2241550 w 18"/>
              <a:gd name="T3" fmla="*/ 114393 h 17"/>
              <a:gd name="T4" fmla="*/ 2241550 w 18"/>
              <a:gd name="T5" fmla="*/ 1258327 h 17"/>
              <a:gd name="T6" fmla="*/ 2117019 w 18"/>
              <a:gd name="T7" fmla="*/ 1487114 h 17"/>
              <a:gd name="T8" fmla="*/ 1245306 w 18"/>
              <a:gd name="T9" fmla="*/ 1944687 h 17"/>
              <a:gd name="T10" fmla="*/ 996244 w 18"/>
              <a:gd name="T11" fmla="*/ 1944687 h 17"/>
              <a:gd name="T12" fmla="*/ 124531 w 18"/>
              <a:gd name="T13" fmla="*/ 1487114 h 17"/>
              <a:gd name="T14" fmla="*/ 0 w 18"/>
              <a:gd name="T15" fmla="*/ 1258327 h 17"/>
              <a:gd name="T16" fmla="*/ 0 w 18"/>
              <a:gd name="T17" fmla="*/ 114393 h 17"/>
              <a:gd name="T18" fmla="*/ 124531 w 18"/>
              <a:gd name="T19" fmla="*/ 0 h 17"/>
              <a:gd name="T20" fmla="*/ 2117019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rgbClr val="00AEEF"/>
          </a:solidFill>
          <a:ln>
            <a:noFill/>
          </a:ln>
          <a:extLst/>
        </p:spPr>
        <p:txBody>
          <a:bodyPr lIns="67376" tIns="33688" rIns="67376" bIns="33688" anchor="ctr"/>
          <a:lstStyle/>
          <a:p>
            <a:endParaRPr lang="zh-CN" altLang="en-US"/>
          </a:p>
        </p:txBody>
      </p:sp>
      <p:cxnSp>
        <p:nvCxnSpPr>
          <p:cNvPr id="73" name="直接连接符 72"/>
          <p:cNvCxnSpPr/>
          <p:nvPr/>
        </p:nvCxnSpPr>
        <p:spPr>
          <a:xfrm flipH="1">
            <a:off x="3004820" y="1326457"/>
            <a:ext cx="2229168" cy="0"/>
          </a:xfrm>
          <a:prstGeom prst="line">
            <a:avLst/>
          </a:prstGeom>
          <a:ln w="6350">
            <a:solidFill>
              <a:srgbClr val="00AEE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3004820" y="2407314"/>
            <a:ext cx="2229168" cy="0"/>
          </a:xfrm>
          <a:prstGeom prst="line">
            <a:avLst/>
          </a:prstGeom>
          <a:ln w="635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3004820" y="3186150"/>
            <a:ext cx="2229168" cy="0"/>
          </a:xfrm>
          <a:prstGeom prst="line">
            <a:avLst/>
          </a:prstGeom>
          <a:ln w="6350">
            <a:solidFill>
              <a:srgbClr val="00AEEF"/>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3004820" y="4061236"/>
            <a:ext cx="2229168" cy="0"/>
          </a:xfrm>
          <a:prstGeom prst="line">
            <a:avLst/>
          </a:prstGeom>
          <a:ln w="635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74005" y="1246803"/>
            <a:ext cx="0" cy="209091"/>
          </a:xfrm>
          <a:prstGeom prst="line">
            <a:avLst/>
          </a:prstGeom>
          <a:ln w="381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365115" y="2303321"/>
            <a:ext cx="0" cy="20798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54003" y="3109816"/>
            <a:ext cx="0" cy="209091"/>
          </a:xfrm>
          <a:prstGeom prst="line">
            <a:avLst/>
          </a:prstGeom>
          <a:ln w="381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45113" y="3927373"/>
            <a:ext cx="0" cy="20909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文本框 58"/>
          <p:cNvSpPr txBox="1"/>
          <p:nvPr/>
        </p:nvSpPr>
        <p:spPr>
          <a:xfrm>
            <a:off x="1454627" y="1922753"/>
            <a:ext cx="990123"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文本框 59"/>
          <p:cNvSpPr txBox="1"/>
          <p:nvPr/>
        </p:nvSpPr>
        <p:spPr>
          <a:xfrm>
            <a:off x="1446848" y="2556665"/>
            <a:ext cx="991235"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文本框 60"/>
          <p:cNvSpPr txBox="1"/>
          <p:nvPr/>
        </p:nvSpPr>
        <p:spPr>
          <a:xfrm>
            <a:off x="1446848" y="3191682"/>
            <a:ext cx="991235"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文本框 61"/>
          <p:cNvSpPr txBox="1"/>
          <p:nvPr/>
        </p:nvSpPr>
        <p:spPr>
          <a:xfrm>
            <a:off x="1446848" y="3817849"/>
            <a:ext cx="991235" cy="424621"/>
          </a:xfrm>
          <a:prstGeom prst="rect">
            <a:avLst/>
          </a:prstGeom>
          <a:noFill/>
        </p:spPr>
        <p:txBody>
          <a:bodyPr lIns="63898" tIns="31949" rIns="63898" bIns="31949">
            <a:spAutoFit/>
          </a:bodyPr>
          <a:lstStyle/>
          <a:p>
            <a:pPr algn="ctr" eaLnBrk="1" hangingPunct="1">
              <a:lnSpc>
                <a:spcPct val="130000"/>
              </a:lnSpc>
              <a:defRPr/>
            </a:pPr>
            <a:r>
              <a:rPr lang="en-US" altLang="zh-CN" noProof="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noProof="1">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b="1"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5" name="组合 62"/>
          <p:cNvGrpSpPr/>
          <p:nvPr/>
        </p:nvGrpSpPr>
        <p:grpSpPr>
          <a:xfrm>
            <a:off x="1676827" y="1350067"/>
            <a:ext cx="531875" cy="528640"/>
            <a:chOff x="3175" y="0"/>
            <a:chExt cx="971551" cy="969963"/>
          </a:xfrm>
          <a:solidFill>
            <a:schemeClr val="bg1"/>
          </a:solidFill>
        </p:grpSpPr>
        <p:sp>
          <p:nvSpPr>
            <p:cNvPr id="86" name="Freeform 47"/>
            <p:cNvSpPr/>
            <p:nvPr/>
          </p:nvSpPr>
          <p:spPr bwMode="auto">
            <a:xfrm>
              <a:off x="674688" y="98425"/>
              <a:ext cx="201613" cy="201613"/>
            </a:xfrm>
            <a:custGeom>
              <a:avLst/>
              <a:gdLst>
                <a:gd name="T0" fmla="*/ 0 w 127"/>
                <a:gd name="T1" fmla="*/ 0 h 127"/>
                <a:gd name="T2" fmla="*/ 0 w 127"/>
                <a:gd name="T3" fmla="*/ 21 h 127"/>
                <a:gd name="T4" fmla="*/ 107 w 127"/>
                <a:gd name="T5" fmla="*/ 21 h 127"/>
                <a:gd name="T6" fmla="*/ 107 w 127"/>
                <a:gd name="T7" fmla="*/ 127 h 127"/>
                <a:gd name="T8" fmla="*/ 127 w 127"/>
                <a:gd name="T9" fmla="*/ 127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21"/>
                  </a:lnTo>
                  <a:lnTo>
                    <a:pt x="107" y="21"/>
                  </a:lnTo>
                  <a:lnTo>
                    <a:pt x="107" y="127"/>
                  </a:lnTo>
                  <a:lnTo>
                    <a:pt x="127" y="127"/>
                  </a:lnTo>
                  <a:lnTo>
                    <a:pt x="127"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87" name="Freeform 48"/>
            <p:cNvSpPr/>
            <p:nvPr/>
          </p:nvSpPr>
          <p:spPr bwMode="auto">
            <a:xfrm>
              <a:off x="101600" y="671513"/>
              <a:ext cx="201613" cy="200025"/>
            </a:xfrm>
            <a:custGeom>
              <a:avLst/>
              <a:gdLst>
                <a:gd name="T0" fmla="*/ 0 w 127"/>
                <a:gd name="T1" fmla="*/ 0 h 126"/>
                <a:gd name="T2" fmla="*/ 0 w 127"/>
                <a:gd name="T3" fmla="*/ 126 h 126"/>
                <a:gd name="T4" fmla="*/ 127 w 127"/>
                <a:gd name="T5" fmla="*/ 126 h 126"/>
                <a:gd name="T6" fmla="*/ 127 w 127"/>
                <a:gd name="T7" fmla="*/ 106 h 126"/>
                <a:gd name="T8" fmla="*/ 21 w 127"/>
                <a:gd name="T9" fmla="*/ 106 h 126"/>
                <a:gd name="T10" fmla="*/ 21 w 127"/>
                <a:gd name="T11" fmla="*/ 0 h 126"/>
                <a:gd name="T12" fmla="*/ 0 w 127"/>
                <a:gd name="T13" fmla="*/ 0 h 126"/>
                <a:gd name="T14" fmla="*/ 0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0" y="0"/>
                  </a:moveTo>
                  <a:lnTo>
                    <a:pt x="0" y="126"/>
                  </a:lnTo>
                  <a:lnTo>
                    <a:pt x="127" y="126"/>
                  </a:lnTo>
                  <a:lnTo>
                    <a:pt x="127" y="106"/>
                  </a:lnTo>
                  <a:lnTo>
                    <a:pt x="21" y="106"/>
                  </a:lnTo>
                  <a:lnTo>
                    <a:pt x="21" y="0"/>
                  </a:lnTo>
                  <a:lnTo>
                    <a:pt x="0"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88" name="Freeform 49"/>
            <p:cNvSpPr/>
            <p:nvPr/>
          </p:nvSpPr>
          <p:spPr bwMode="auto">
            <a:xfrm>
              <a:off x="674688" y="671513"/>
              <a:ext cx="201613" cy="200025"/>
            </a:xfrm>
            <a:custGeom>
              <a:avLst/>
              <a:gdLst>
                <a:gd name="T0" fmla="*/ 107 w 127"/>
                <a:gd name="T1" fmla="*/ 0 h 126"/>
                <a:gd name="T2" fmla="*/ 107 w 127"/>
                <a:gd name="T3" fmla="*/ 106 h 126"/>
                <a:gd name="T4" fmla="*/ 0 w 127"/>
                <a:gd name="T5" fmla="*/ 106 h 126"/>
                <a:gd name="T6" fmla="*/ 0 w 127"/>
                <a:gd name="T7" fmla="*/ 126 h 126"/>
                <a:gd name="T8" fmla="*/ 127 w 127"/>
                <a:gd name="T9" fmla="*/ 126 h 126"/>
                <a:gd name="T10" fmla="*/ 127 w 127"/>
                <a:gd name="T11" fmla="*/ 0 h 126"/>
                <a:gd name="T12" fmla="*/ 107 w 127"/>
                <a:gd name="T13" fmla="*/ 0 h 126"/>
                <a:gd name="T14" fmla="*/ 107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107" y="0"/>
                  </a:moveTo>
                  <a:lnTo>
                    <a:pt x="107" y="106"/>
                  </a:lnTo>
                  <a:lnTo>
                    <a:pt x="0" y="106"/>
                  </a:lnTo>
                  <a:lnTo>
                    <a:pt x="0" y="126"/>
                  </a:lnTo>
                  <a:lnTo>
                    <a:pt x="127" y="126"/>
                  </a:lnTo>
                  <a:lnTo>
                    <a:pt x="127" y="0"/>
                  </a:lnTo>
                  <a:lnTo>
                    <a:pt x="107" y="0"/>
                  </a:lnTo>
                  <a:lnTo>
                    <a:pt x="107"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89" name="Freeform 50"/>
            <p:cNvSpPr/>
            <p:nvPr/>
          </p:nvSpPr>
          <p:spPr bwMode="auto">
            <a:xfrm>
              <a:off x="101600" y="98425"/>
              <a:ext cx="201613" cy="201613"/>
            </a:xfrm>
            <a:custGeom>
              <a:avLst/>
              <a:gdLst>
                <a:gd name="T0" fmla="*/ 0 w 127"/>
                <a:gd name="T1" fmla="*/ 0 h 127"/>
                <a:gd name="T2" fmla="*/ 0 w 127"/>
                <a:gd name="T3" fmla="*/ 127 h 127"/>
                <a:gd name="T4" fmla="*/ 21 w 127"/>
                <a:gd name="T5" fmla="*/ 127 h 127"/>
                <a:gd name="T6" fmla="*/ 21 w 127"/>
                <a:gd name="T7" fmla="*/ 21 h 127"/>
                <a:gd name="T8" fmla="*/ 127 w 127"/>
                <a:gd name="T9" fmla="*/ 21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127"/>
                  </a:lnTo>
                  <a:lnTo>
                    <a:pt x="21" y="127"/>
                  </a:lnTo>
                  <a:lnTo>
                    <a:pt x="21" y="21"/>
                  </a:lnTo>
                  <a:lnTo>
                    <a:pt x="127" y="21"/>
                  </a:lnTo>
                  <a:lnTo>
                    <a:pt x="127"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0" name="Rectangle 51"/>
            <p:cNvSpPr>
              <a:spLocks noChangeArrowheads="1"/>
            </p:cNvSpPr>
            <p:nvPr/>
          </p:nvSpPr>
          <p:spPr bwMode="auto">
            <a:xfrm>
              <a:off x="3175" y="469900"/>
              <a:ext cx="230188" cy="3175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1" name="Rectangle 52"/>
            <p:cNvSpPr>
              <a:spLocks noChangeArrowheads="1"/>
            </p:cNvSpPr>
            <p:nvPr/>
          </p:nvSpPr>
          <p:spPr bwMode="auto">
            <a:xfrm>
              <a:off x="744538" y="469900"/>
              <a:ext cx="230188" cy="3175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2" name="Rectangle 53"/>
            <p:cNvSpPr>
              <a:spLocks noChangeArrowheads="1"/>
            </p:cNvSpPr>
            <p:nvPr/>
          </p:nvSpPr>
          <p:spPr bwMode="auto">
            <a:xfrm>
              <a:off x="473075" y="741363"/>
              <a:ext cx="31750" cy="22860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3" name="Rectangle 54"/>
            <p:cNvSpPr>
              <a:spLocks noChangeArrowheads="1"/>
            </p:cNvSpPr>
            <p:nvPr/>
          </p:nvSpPr>
          <p:spPr bwMode="auto">
            <a:xfrm>
              <a:off x="473075" y="0"/>
              <a:ext cx="31750" cy="228600"/>
            </a:xfrm>
            <a:prstGeom prst="rect">
              <a:avLst/>
            </a:pr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55"/>
            <p:cNvSpPr/>
            <p:nvPr/>
          </p:nvSpPr>
          <p:spPr bwMode="auto">
            <a:xfrm>
              <a:off x="407988" y="309563"/>
              <a:ext cx="163513" cy="169863"/>
            </a:xfrm>
            <a:custGeom>
              <a:avLst/>
              <a:gdLst>
                <a:gd name="T0" fmla="*/ 180 w 360"/>
                <a:gd name="T1" fmla="*/ 0 h 375"/>
                <a:gd name="T2" fmla="*/ 0 w 360"/>
                <a:gd name="T3" fmla="*/ 91 h 375"/>
                <a:gd name="T4" fmla="*/ 0 w 360"/>
                <a:gd name="T5" fmla="*/ 284 h 375"/>
                <a:gd name="T6" fmla="*/ 180 w 360"/>
                <a:gd name="T7" fmla="*/ 375 h 375"/>
                <a:gd name="T8" fmla="*/ 360 w 360"/>
                <a:gd name="T9" fmla="*/ 285 h 375"/>
                <a:gd name="T10" fmla="*/ 360 w 360"/>
                <a:gd name="T11" fmla="*/ 91 h 375"/>
                <a:gd name="T12" fmla="*/ 180 w 360"/>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360" h="375">
                  <a:moveTo>
                    <a:pt x="180" y="0"/>
                  </a:moveTo>
                  <a:cubicBezTo>
                    <a:pt x="117" y="32"/>
                    <a:pt x="59" y="61"/>
                    <a:pt x="0" y="91"/>
                  </a:cubicBezTo>
                  <a:cubicBezTo>
                    <a:pt x="0" y="284"/>
                    <a:pt x="0" y="284"/>
                    <a:pt x="0" y="284"/>
                  </a:cubicBezTo>
                  <a:cubicBezTo>
                    <a:pt x="63" y="316"/>
                    <a:pt x="123" y="345"/>
                    <a:pt x="180" y="375"/>
                  </a:cubicBezTo>
                  <a:cubicBezTo>
                    <a:pt x="242" y="344"/>
                    <a:pt x="307" y="310"/>
                    <a:pt x="360" y="285"/>
                  </a:cubicBezTo>
                  <a:cubicBezTo>
                    <a:pt x="360" y="91"/>
                    <a:pt x="360" y="91"/>
                    <a:pt x="360" y="91"/>
                  </a:cubicBezTo>
                  <a:cubicBezTo>
                    <a:pt x="298" y="60"/>
                    <a:pt x="233" y="27"/>
                    <a:pt x="180" y="0"/>
                  </a:cubicBez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sp>
          <p:nvSpPr>
            <p:cNvPr id="95" name="Freeform 56"/>
            <p:cNvSpPr/>
            <p:nvPr/>
          </p:nvSpPr>
          <p:spPr bwMode="auto">
            <a:xfrm>
              <a:off x="347663" y="477838"/>
              <a:ext cx="284163" cy="184150"/>
            </a:xfrm>
            <a:custGeom>
              <a:avLst/>
              <a:gdLst>
                <a:gd name="T0" fmla="*/ 0 w 179"/>
                <a:gd name="T1" fmla="*/ 0 h 116"/>
                <a:gd name="T2" fmla="*/ 0 w 179"/>
                <a:gd name="T3" fmla="*/ 74 h 116"/>
                <a:gd name="T4" fmla="*/ 89 w 179"/>
                <a:gd name="T5" fmla="*/ 116 h 116"/>
                <a:gd name="T6" fmla="*/ 179 w 179"/>
                <a:gd name="T7" fmla="*/ 67 h 116"/>
                <a:gd name="T8" fmla="*/ 179 w 179"/>
                <a:gd name="T9" fmla="*/ 0 h 116"/>
                <a:gd name="T10" fmla="*/ 158 w 179"/>
                <a:gd name="T11" fmla="*/ 0 h 116"/>
                <a:gd name="T12" fmla="*/ 158 w 179"/>
                <a:gd name="T13" fmla="*/ 55 h 116"/>
                <a:gd name="T14" fmla="*/ 89 w 179"/>
                <a:gd name="T15" fmla="*/ 93 h 116"/>
                <a:gd name="T16" fmla="*/ 20 w 179"/>
                <a:gd name="T17" fmla="*/ 61 h 116"/>
                <a:gd name="T18" fmla="*/ 20 w 179"/>
                <a:gd name="T19" fmla="*/ 0 h 116"/>
                <a:gd name="T20" fmla="*/ 0 w 179"/>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116">
                  <a:moveTo>
                    <a:pt x="0" y="0"/>
                  </a:moveTo>
                  <a:lnTo>
                    <a:pt x="0" y="74"/>
                  </a:lnTo>
                  <a:lnTo>
                    <a:pt x="89" y="116"/>
                  </a:lnTo>
                  <a:lnTo>
                    <a:pt x="179" y="67"/>
                  </a:lnTo>
                  <a:lnTo>
                    <a:pt x="179" y="0"/>
                  </a:lnTo>
                  <a:lnTo>
                    <a:pt x="158" y="0"/>
                  </a:lnTo>
                  <a:lnTo>
                    <a:pt x="158" y="55"/>
                  </a:lnTo>
                  <a:lnTo>
                    <a:pt x="89" y="93"/>
                  </a:lnTo>
                  <a:lnTo>
                    <a:pt x="20" y="61"/>
                  </a:lnTo>
                  <a:lnTo>
                    <a:pt x="20" y="0"/>
                  </a:lnTo>
                  <a:lnTo>
                    <a:pt x="0" y="0"/>
                  </a:lnTo>
                  <a:close/>
                </a:path>
              </a:pathLst>
            </a:custGeom>
            <a:grpFill/>
            <a:ln>
              <a:noFill/>
            </a:ln>
          </p:spPr>
          <p:txBody>
            <a:bodyPr/>
            <a:lstStyle/>
            <a:p>
              <a:pPr eaLnBrk="1" hangingPunct="1">
                <a:lnSpc>
                  <a:spcPct val="130000"/>
                </a:lnSpc>
                <a:defRPr/>
              </a:pPr>
              <a:endParaRPr lang="zh-CN" altLang="en-US" sz="1400" noProof="1">
                <a:latin typeface="Arial" panose="020B0604020202020204" pitchFamily="34" charset="0"/>
                <a:ea typeface="微软雅黑" panose="020B0503020204020204" pitchFamily="34" charset="-122"/>
                <a:sym typeface="Arial" panose="020B0604020202020204" pitchFamily="34" charset="0"/>
              </a:endParaRPr>
            </a:p>
          </p:txBody>
        </p:sp>
      </p:grpSp>
      <p:sp>
        <p:nvSpPr>
          <p:cNvPr id="96" name="文本框 29"/>
          <p:cNvSpPr txBox="1">
            <a:spLocks noChangeArrowheads="1"/>
          </p:cNvSpPr>
          <p:nvPr/>
        </p:nvSpPr>
        <p:spPr bwMode="auto">
          <a:xfrm>
            <a:off x="5512912" y="1065370"/>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97" name="文本框 30"/>
          <p:cNvSpPr txBox="1">
            <a:spLocks noChangeArrowheads="1"/>
          </p:cNvSpPr>
          <p:nvPr/>
        </p:nvSpPr>
        <p:spPr bwMode="auto">
          <a:xfrm>
            <a:off x="5512912" y="1297693"/>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98" name="文本框 31"/>
          <p:cNvSpPr txBox="1">
            <a:spLocks noChangeArrowheads="1"/>
          </p:cNvSpPr>
          <p:nvPr/>
        </p:nvSpPr>
        <p:spPr bwMode="auto">
          <a:xfrm>
            <a:off x="5512912" y="2064360"/>
            <a:ext cx="1134586"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99" name="文本框 32"/>
          <p:cNvSpPr txBox="1">
            <a:spLocks noChangeArrowheads="1"/>
          </p:cNvSpPr>
          <p:nvPr/>
        </p:nvSpPr>
        <p:spPr bwMode="auto">
          <a:xfrm>
            <a:off x="5512912" y="2297790"/>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100" name="文本框 33"/>
          <p:cNvSpPr txBox="1">
            <a:spLocks noChangeArrowheads="1"/>
          </p:cNvSpPr>
          <p:nvPr/>
        </p:nvSpPr>
        <p:spPr bwMode="auto">
          <a:xfrm>
            <a:off x="5512912" y="2899619"/>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01" name="文本框 34"/>
          <p:cNvSpPr txBox="1">
            <a:spLocks noChangeArrowheads="1"/>
          </p:cNvSpPr>
          <p:nvPr/>
        </p:nvSpPr>
        <p:spPr bwMode="auto">
          <a:xfrm>
            <a:off x="5512912" y="3131942"/>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102" name="文本框 35"/>
          <p:cNvSpPr txBox="1">
            <a:spLocks noChangeArrowheads="1"/>
          </p:cNvSpPr>
          <p:nvPr/>
        </p:nvSpPr>
        <p:spPr bwMode="auto">
          <a:xfrm>
            <a:off x="5512912" y="3790191"/>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03" name="文本框 36"/>
          <p:cNvSpPr txBox="1">
            <a:spLocks noChangeArrowheads="1"/>
          </p:cNvSpPr>
          <p:nvPr/>
        </p:nvSpPr>
        <p:spPr bwMode="auto">
          <a:xfrm>
            <a:off x="5512912" y="4022515"/>
            <a:ext cx="2112486" cy="32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US" altLang="zh-CN" sz="600">
              <a:solidFill>
                <a:schemeClr val="bg1">
                  <a:lumMod val="85000"/>
                </a:schemeClr>
              </a:solidFill>
              <a:latin typeface="Arial" pitchFamily="34" charset="0"/>
              <a:ea typeface="微软雅黑" pitchFamily="34" charset="-122"/>
              <a:sym typeface="Arial" pitchFamily="34" charset="0"/>
            </a:endParaRPr>
          </a:p>
        </p:txBody>
      </p:sp>
      <p:sp>
        <p:nvSpPr>
          <p:cNvPr id="37" name="平行四边形 36"/>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2"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43" name="Group 7"/>
          <p:cNvGrpSpPr>
            <a:grpSpLocks/>
          </p:cNvGrpSpPr>
          <p:nvPr/>
        </p:nvGrpSpPr>
        <p:grpSpPr bwMode="auto">
          <a:xfrm>
            <a:off x="180202" y="181952"/>
            <a:ext cx="216018" cy="113981"/>
            <a:chOff x="0" y="0"/>
            <a:chExt cx="1041399" cy="549275"/>
          </a:xfrm>
          <a:solidFill>
            <a:srgbClr val="133E73"/>
          </a:solidFill>
        </p:grpSpPr>
        <p:sp>
          <p:nvSpPr>
            <p:cNvPr id="44"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7" name="61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2268377" y="-1568065"/>
            <a:ext cx="1008084" cy="1008084"/>
          </a:xfrm>
          <a:prstGeom prst="rect">
            <a:avLst/>
          </a:prstGeom>
        </p:spPr>
      </p:pic>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2"/>
                                        </p:tgtEl>
                                        <p:attrNameLst>
                                          <p:attrName>ppt_y</p:attrName>
                                        </p:attrNameLst>
                                      </p:cBhvr>
                                      <p:tavLst>
                                        <p:tav tm="0">
                                          <p:val>
                                            <p:strVal val="#ppt_y"/>
                                          </p:val>
                                        </p:tav>
                                        <p:tav tm="100000">
                                          <p:val>
                                            <p:strVal val="#ppt_y"/>
                                          </p:val>
                                        </p:tav>
                                      </p:tavLst>
                                    </p:anim>
                                    <p:anim calcmode="lin" valueType="num">
                                      <p:cBhvr>
                                        <p:cTn id="14"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2"/>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9"/>
                                        </p:tgtEl>
                                        <p:attrNameLst>
                                          <p:attrName>fillcolor</p:attrName>
                                        </p:attrNameLst>
                                      </p:cBhvr>
                                      <p:to>
                                        <a:srgbClr val="00AEEF"/>
                                      </p:to>
                                    </p:animClr>
                                    <p:set>
                                      <p:cBhvr>
                                        <p:cTn id="20" dur="300" fill="hold"/>
                                        <p:tgtEl>
                                          <p:spTgt spid="39"/>
                                        </p:tgtEl>
                                        <p:attrNameLst>
                                          <p:attrName>fill.type</p:attrName>
                                        </p:attrNameLst>
                                      </p:cBhvr>
                                      <p:to>
                                        <p:strVal val="solid"/>
                                      </p:to>
                                    </p:set>
                                    <p:set>
                                      <p:cBhvr>
                                        <p:cTn id="21" dur="300" fill="hold"/>
                                        <p:tgtEl>
                                          <p:spTgt spid="39"/>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1" accel="40000"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 calcmode="lin" valueType="num">
                                      <p:cBhvr>
                                        <p:cTn id="26" dur="750" fill="hold"/>
                                        <p:tgtEl>
                                          <p:spTgt spid="72"/>
                                        </p:tgtEl>
                                        <p:attrNameLst>
                                          <p:attrName>ppt_x</p:attrName>
                                        </p:attrNameLst>
                                      </p:cBhvr>
                                      <p:tavLst>
                                        <p:tav tm="0">
                                          <p:val>
                                            <p:strVal val="#ppt_x"/>
                                          </p:val>
                                        </p:tav>
                                        <p:tav tm="100000">
                                          <p:val>
                                            <p:strVal val="#ppt_x"/>
                                          </p:val>
                                        </p:tav>
                                      </p:tavLst>
                                    </p:anim>
                                    <p:anim calcmode="lin" valueType="num">
                                      <p:cBhvr>
                                        <p:cTn id="27" dur="75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accel="40000"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p:cTn id="32" dur="750" fill="hold"/>
                                        <p:tgtEl>
                                          <p:spTgt spid="71"/>
                                        </p:tgtEl>
                                        <p:attrNameLst>
                                          <p:attrName>ppt_x</p:attrName>
                                        </p:attrNameLst>
                                      </p:cBhvr>
                                      <p:tavLst>
                                        <p:tav tm="0">
                                          <p:val>
                                            <p:strVal val="#ppt_x"/>
                                          </p:val>
                                        </p:tav>
                                        <p:tav tm="100000">
                                          <p:val>
                                            <p:strVal val="#ppt_x"/>
                                          </p:val>
                                        </p:tav>
                                      </p:tavLst>
                                    </p:anim>
                                    <p:anim calcmode="lin" valueType="num">
                                      <p:cBhvr>
                                        <p:cTn id="33" dur="75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accel="40000" fill="hold" grpId="0" nodeType="clickEffect">
                                  <p:stCondLst>
                                    <p:cond delay="0"/>
                                  </p:stCondLst>
                                  <p:childTnLst>
                                    <p:set>
                                      <p:cBhvr>
                                        <p:cTn id="37" dur="1" fill="hold">
                                          <p:stCondLst>
                                            <p:cond delay="0"/>
                                          </p:stCondLst>
                                        </p:cTn>
                                        <p:tgtEl>
                                          <p:spTgt spid="70"/>
                                        </p:tgtEl>
                                        <p:attrNameLst>
                                          <p:attrName>style.visibility</p:attrName>
                                        </p:attrNameLst>
                                      </p:cBhvr>
                                      <p:to>
                                        <p:strVal val="visible"/>
                                      </p:to>
                                    </p:set>
                                    <p:anim calcmode="lin" valueType="num">
                                      <p:cBhvr>
                                        <p:cTn id="38" dur="750" fill="hold"/>
                                        <p:tgtEl>
                                          <p:spTgt spid="70"/>
                                        </p:tgtEl>
                                        <p:attrNameLst>
                                          <p:attrName>ppt_x</p:attrName>
                                        </p:attrNameLst>
                                      </p:cBhvr>
                                      <p:tavLst>
                                        <p:tav tm="0">
                                          <p:val>
                                            <p:strVal val="#ppt_x"/>
                                          </p:val>
                                        </p:tav>
                                        <p:tav tm="100000">
                                          <p:val>
                                            <p:strVal val="#ppt_x"/>
                                          </p:val>
                                        </p:tav>
                                      </p:tavLst>
                                    </p:anim>
                                    <p:anim calcmode="lin" valueType="num">
                                      <p:cBhvr>
                                        <p:cTn id="39" dur="750" fill="hold"/>
                                        <p:tgtEl>
                                          <p:spTgt spid="70"/>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accel="40000" fill="hold" grpId="0" nodeType="clickEffect">
                                  <p:stCondLst>
                                    <p:cond delay="0"/>
                                  </p:stCondLst>
                                  <p:childTnLst>
                                    <p:set>
                                      <p:cBhvr>
                                        <p:cTn id="43" dur="1" fill="hold">
                                          <p:stCondLst>
                                            <p:cond delay="0"/>
                                          </p:stCondLst>
                                        </p:cTn>
                                        <p:tgtEl>
                                          <p:spTgt spid="69"/>
                                        </p:tgtEl>
                                        <p:attrNameLst>
                                          <p:attrName>style.visibility</p:attrName>
                                        </p:attrNameLst>
                                      </p:cBhvr>
                                      <p:to>
                                        <p:strVal val="visible"/>
                                      </p:to>
                                    </p:set>
                                    <p:anim calcmode="lin" valueType="num">
                                      <p:cBhvr>
                                        <p:cTn id="44" dur="750" fill="hold"/>
                                        <p:tgtEl>
                                          <p:spTgt spid="69"/>
                                        </p:tgtEl>
                                        <p:attrNameLst>
                                          <p:attrName>ppt_x</p:attrName>
                                        </p:attrNameLst>
                                      </p:cBhvr>
                                      <p:tavLst>
                                        <p:tav tm="0">
                                          <p:val>
                                            <p:strVal val="#ppt_x"/>
                                          </p:val>
                                        </p:tav>
                                        <p:tav tm="100000">
                                          <p:val>
                                            <p:strVal val="#ppt_x"/>
                                          </p:val>
                                        </p:tav>
                                      </p:tavLst>
                                    </p:anim>
                                    <p:anim calcmode="lin" valueType="num">
                                      <p:cBhvr>
                                        <p:cTn id="45" dur="75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56" presetClass="entr" presetSubtype="0" fill="hold" grpId="0" nodeType="clickEffect">
                                  <p:stCondLst>
                                    <p:cond delay="0"/>
                                  </p:stCondLst>
                                  <p:iterate type="lt">
                                    <p:tmPct val="10000"/>
                                  </p:iterate>
                                  <p:childTnLst>
                                    <p:set>
                                      <p:cBhvr>
                                        <p:cTn id="54" dur="1" fill="hold">
                                          <p:stCondLst>
                                            <p:cond delay="0"/>
                                          </p:stCondLst>
                                        </p:cTn>
                                        <p:tgtEl>
                                          <p:spTgt spid="81">
                                            <p:txEl>
                                              <p:pRg st="0" end="0"/>
                                            </p:txEl>
                                          </p:spTgt>
                                        </p:tgtEl>
                                        <p:attrNameLst>
                                          <p:attrName>style.visibility</p:attrName>
                                        </p:attrNameLst>
                                      </p:cBhvr>
                                      <p:to>
                                        <p:strVal val="visible"/>
                                      </p:to>
                                    </p:set>
                                    <p:anim by="(-#ppt_w*2)" calcmode="lin" valueType="num">
                                      <p:cBhvr rctx="PPT">
                                        <p:cTn id="55" dur="500" autoRev="1" fill="hold">
                                          <p:stCondLst>
                                            <p:cond delay="0"/>
                                          </p:stCondLst>
                                        </p:cTn>
                                        <p:tgtEl>
                                          <p:spTgt spid="81">
                                            <p:txEl>
                                              <p:pRg st="0" end="0"/>
                                            </p:txEl>
                                          </p:spTgt>
                                        </p:tgtEl>
                                        <p:attrNameLst>
                                          <p:attrName>ppt_w</p:attrName>
                                        </p:attrNameLst>
                                      </p:cBhvr>
                                    </p:anim>
                                    <p:anim by="(#ppt_w*0.50)" calcmode="lin" valueType="num">
                                      <p:cBhvr>
                                        <p:cTn id="56" dur="500" decel="50000" autoRev="1" fill="hold">
                                          <p:stCondLst>
                                            <p:cond delay="0"/>
                                          </p:stCondLst>
                                        </p:cTn>
                                        <p:tgtEl>
                                          <p:spTgt spid="81">
                                            <p:txEl>
                                              <p:pRg st="0" end="0"/>
                                            </p:txEl>
                                          </p:spTgt>
                                        </p:tgtEl>
                                        <p:attrNameLst>
                                          <p:attrName>ppt_x</p:attrName>
                                        </p:attrNameLst>
                                      </p:cBhvr>
                                    </p:anim>
                                    <p:anim from="(-#ppt_h/2)" to="(#ppt_y)" calcmode="lin" valueType="num">
                                      <p:cBhvr>
                                        <p:cTn id="57" dur="1000" fill="hold">
                                          <p:stCondLst>
                                            <p:cond delay="0"/>
                                          </p:stCondLst>
                                        </p:cTn>
                                        <p:tgtEl>
                                          <p:spTgt spid="81">
                                            <p:txEl>
                                              <p:pRg st="0" end="0"/>
                                            </p:txEl>
                                          </p:spTgt>
                                        </p:tgtEl>
                                        <p:attrNameLst>
                                          <p:attrName>ppt_y</p:attrName>
                                        </p:attrNameLst>
                                      </p:cBhvr>
                                    </p:anim>
                                    <p:animRot by="21600000">
                                      <p:cBhvr>
                                        <p:cTn id="58" dur="1000" fill="hold">
                                          <p:stCondLst>
                                            <p:cond delay="0"/>
                                          </p:stCondLst>
                                        </p:cTn>
                                        <p:tgtEl>
                                          <p:spTgt spid="81">
                                            <p:txEl>
                                              <p:pRg st="0" end="0"/>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56" presetClass="entr" presetSubtype="0" fill="hold" grpId="0" nodeType="clickEffect">
                                  <p:stCondLst>
                                    <p:cond delay="0"/>
                                  </p:stCondLst>
                                  <p:iterate type="lt">
                                    <p:tmPct val="10000"/>
                                  </p:iterate>
                                  <p:childTnLst>
                                    <p:set>
                                      <p:cBhvr>
                                        <p:cTn id="62" dur="1" fill="hold">
                                          <p:stCondLst>
                                            <p:cond delay="0"/>
                                          </p:stCondLst>
                                        </p:cTn>
                                        <p:tgtEl>
                                          <p:spTgt spid="82">
                                            <p:txEl>
                                              <p:pRg st="0" end="0"/>
                                            </p:txEl>
                                          </p:spTgt>
                                        </p:tgtEl>
                                        <p:attrNameLst>
                                          <p:attrName>style.visibility</p:attrName>
                                        </p:attrNameLst>
                                      </p:cBhvr>
                                      <p:to>
                                        <p:strVal val="visible"/>
                                      </p:to>
                                    </p:set>
                                    <p:anim by="(-#ppt_w*2)" calcmode="lin" valueType="num">
                                      <p:cBhvr rctx="PPT">
                                        <p:cTn id="63" dur="500" autoRev="1" fill="hold">
                                          <p:stCondLst>
                                            <p:cond delay="0"/>
                                          </p:stCondLst>
                                        </p:cTn>
                                        <p:tgtEl>
                                          <p:spTgt spid="82">
                                            <p:txEl>
                                              <p:pRg st="0" end="0"/>
                                            </p:txEl>
                                          </p:spTgt>
                                        </p:tgtEl>
                                        <p:attrNameLst>
                                          <p:attrName>ppt_w</p:attrName>
                                        </p:attrNameLst>
                                      </p:cBhvr>
                                    </p:anim>
                                    <p:anim by="(#ppt_w*0.50)" calcmode="lin" valueType="num">
                                      <p:cBhvr>
                                        <p:cTn id="64" dur="500" decel="50000" autoRev="1" fill="hold">
                                          <p:stCondLst>
                                            <p:cond delay="0"/>
                                          </p:stCondLst>
                                        </p:cTn>
                                        <p:tgtEl>
                                          <p:spTgt spid="82">
                                            <p:txEl>
                                              <p:pRg st="0" end="0"/>
                                            </p:txEl>
                                          </p:spTgt>
                                        </p:tgtEl>
                                        <p:attrNameLst>
                                          <p:attrName>ppt_x</p:attrName>
                                        </p:attrNameLst>
                                      </p:cBhvr>
                                    </p:anim>
                                    <p:anim from="(-#ppt_h/2)" to="(#ppt_y)" calcmode="lin" valueType="num">
                                      <p:cBhvr>
                                        <p:cTn id="65" dur="1000" fill="hold">
                                          <p:stCondLst>
                                            <p:cond delay="0"/>
                                          </p:stCondLst>
                                        </p:cTn>
                                        <p:tgtEl>
                                          <p:spTgt spid="82">
                                            <p:txEl>
                                              <p:pRg st="0" end="0"/>
                                            </p:txEl>
                                          </p:spTgt>
                                        </p:tgtEl>
                                        <p:attrNameLst>
                                          <p:attrName>ppt_y</p:attrName>
                                        </p:attrNameLst>
                                      </p:cBhvr>
                                    </p:anim>
                                    <p:animRot by="21600000">
                                      <p:cBhvr>
                                        <p:cTn id="66" dur="1000" fill="hold">
                                          <p:stCondLst>
                                            <p:cond delay="0"/>
                                          </p:stCondLst>
                                        </p:cTn>
                                        <p:tgtEl>
                                          <p:spTgt spid="82">
                                            <p:txEl>
                                              <p:pRg st="0" end="0"/>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56" presetClass="entr" presetSubtype="0" fill="hold" grpId="0" nodeType="clickEffect">
                                  <p:stCondLst>
                                    <p:cond delay="0"/>
                                  </p:stCondLst>
                                  <p:iterate type="lt">
                                    <p:tmPct val="10000"/>
                                  </p:iterate>
                                  <p:childTnLst>
                                    <p:set>
                                      <p:cBhvr>
                                        <p:cTn id="70" dur="1" fill="hold">
                                          <p:stCondLst>
                                            <p:cond delay="0"/>
                                          </p:stCondLst>
                                        </p:cTn>
                                        <p:tgtEl>
                                          <p:spTgt spid="83">
                                            <p:txEl>
                                              <p:pRg st="0" end="0"/>
                                            </p:txEl>
                                          </p:spTgt>
                                        </p:tgtEl>
                                        <p:attrNameLst>
                                          <p:attrName>style.visibility</p:attrName>
                                        </p:attrNameLst>
                                      </p:cBhvr>
                                      <p:to>
                                        <p:strVal val="visible"/>
                                      </p:to>
                                    </p:set>
                                    <p:anim by="(-#ppt_w*2)" calcmode="lin" valueType="num">
                                      <p:cBhvr rctx="PPT">
                                        <p:cTn id="71" dur="500" autoRev="1" fill="hold">
                                          <p:stCondLst>
                                            <p:cond delay="0"/>
                                          </p:stCondLst>
                                        </p:cTn>
                                        <p:tgtEl>
                                          <p:spTgt spid="83">
                                            <p:txEl>
                                              <p:pRg st="0" end="0"/>
                                            </p:txEl>
                                          </p:spTgt>
                                        </p:tgtEl>
                                        <p:attrNameLst>
                                          <p:attrName>ppt_w</p:attrName>
                                        </p:attrNameLst>
                                      </p:cBhvr>
                                    </p:anim>
                                    <p:anim by="(#ppt_w*0.50)" calcmode="lin" valueType="num">
                                      <p:cBhvr>
                                        <p:cTn id="72" dur="500" decel="50000" autoRev="1" fill="hold">
                                          <p:stCondLst>
                                            <p:cond delay="0"/>
                                          </p:stCondLst>
                                        </p:cTn>
                                        <p:tgtEl>
                                          <p:spTgt spid="83">
                                            <p:txEl>
                                              <p:pRg st="0" end="0"/>
                                            </p:txEl>
                                          </p:spTgt>
                                        </p:tgtEl>
                                        <p:attrNameLst>
                                          <p:attrName>ppt_x</p:attrName>
                                        </p:attrNameLst>
                                      </p:cBhvr>
                                    </p:anim>
                                    <p:anim from="(-#ppt_h/2)" to="(#ppt_y)" calcmode="lin" valueType="num">
                                      <p:cBhvr>
                                        <p:cTn id="73" dur="1000" fill="hold">
                                          <p:stCondLst>
                                            <p:cond delay="0"/>
                                          </p:stCondLst>
                                        </p:cTn>
                                        <p:tgtEl>
                                          <p:spTgt spid="83">
                                            <p:txEl>
                                              <p:pRg st="0" end="0"/>
                                            </p:txEl>
                                          </p:spTgt>
                                        </p:tgtEl>
                                        <p:attrNameLst>
                                          <p:attrName>ppt_y</p:attrName>
                                        </p:attrNameLst>
                                      </p:cBhvr>
                                    </p:anim>
                                    <p:animRot by="21600000">
                                      <p:cBhvr>
                                        <p:cTn id="74" dur="1000" fill="hold">
                                          <p:stCondLst>
                                            <p:cond delay="0"/>
                                          </p:stCondLst>
                                        </p:cTn>
                                        <p:tgtEl>
                                          <p:spTgt spid="83">
                                            <p:txEl>
                                              <p:pRg st="0" end="0"/>
                                            </p:txEl>
                                          </p:spTgt>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56" presetClass="entr" presetSubtype="0" fill="hold" grpId="0" nodeType="clickEffect">
                                  <p:stCondLst>
                                    <p:cond delay="0"/>
                                  </p:stCondLst>
                                  <p:iterate type="lt">
                                    <p:tmPct val="10000"/>
                                  </p:iterate>
                                  <p:childTnLst>
                                    <p:set>
                                      <p:cBhvr>
                                        <p:cTn id="78" dur="1" fill="hold">
                                          <p:stCondLst>
                                            <p:cond delay="0"/>
                                          </p:stCondLst>
                                        </p:cTn>
                                        <p:tgtEl>
                                          <p:spTgt spid="84">
                                            <p:txEl>
                                              <p:pRg st="0" end="0"/>
                                            </p:txEl>
                                          </p:spTgt>
                                        </p:tgtEl>
                                        <p:attrNameLst>
                                          <p:attrName>style.visibility</p:attrName>
                                        </p:attrNameLst>
                                      </p:cBhvr>
                                      <p:to>
                                        <p:strVal val="visible"/>
                                      </p:to>
                                    </p:set>
                                    <p:anim by="(-#ppt_w*2)" calcmode="lin" valueType="num">
                                      <p:cBhvr rctx="PPT">
                                        <p:cTn id="79" dur="500" autoRev="1" fill="hold">
                                          <p:stCondLst>
                                            <p:cond delay="0"/>
                                          </p:stCondLst>
                                        </p:cTn>
                                        <p:tgtEl>
                                          <p:spTgt spid="84">
                                            <p:txEl>
                                              <p:pRg st="0" end="0"/>
                                            </p:txEl>
                                          </p:spTgt>
                                        </p:tgtEl>
                                        <p:attrNameLst>
                                          <p:attrName>ppt_w</p:attrName>
                                        </p:attrNameLst>
                                      </p:cBhvr>
                                    </p:anim>
                                    <p:anim by="(#ppt_w*0.50)" calcmode="lin" valueType="num">
                                      <p:cBhvr>
                                        <p:cTn id="80" dur="500" decel="50000" autoRev="1" fill="hold">
                                          <p:stCondLst>
                                            <p:cond delay="0"/>
                                          </p:stCondLst>
                                        </p:cTn>
                                        <p:tgtEl>
                                          <p:spTgt spid="84">
                                            <p:txEl>
                                              <p:pRg st="0" end="0"/>
                                            </p:txEl>
                                          </p:spTgt>
                                        </p:tgtEl>
                                        <p:attrNameLst>
                                          <p:attrName>ppt_x</p:attrName>
                                        </p:attrNameLst>
                                      </p:cBhvr>
                                    </p:anim>
                                    <p:anim from="(-#ppt_h/2)" to="(#ppt_y)" calcmode="lin" valueType="num">
                                      <p:cBhvr>
                                        <p:cTn id="81" dur="1000" fill="hold">
                                          <p:stCondLst>
                                            <p:cond delay="0"/>
                                          </p:stCondLst>
                                        </p:cTn>
                                        <p:tgtEl>
                                          <p:spTgt spid="84">
                                            <p:txEl>
                                              <p:pRg st="0" end="0"/>
                                            </p:txEl>
                                          </p:spTgt>
                                        </p:tgtEl>
                                        <p:attrNameLst>
                                          <p:attrName>ppt_y</p:attrName>
                                        </p:attrNameLst>
                                      </p:cBhvr>
                                    </p:anim>
                                    <p:animRot by="21600000">
                                      <p:cBhvr>
                                        <p:cTn id="82" dur="1000" fill="hold">
                                          <p:stCondLst>
                                            <p:cond delay="0"/>
                                          </p:stCondLst>
                                        </p:cTn>
                                        <p:tgtEl>
                                          <p:spTgt spid="84">
                                            <p:txEl>
                                              <p:pRg st="0" end="0"/>
                                            </p:txEl>
                                          </p:spTgt>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wipe(left)">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7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left)">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9"/>
                                        </p:tgtEl>
                                        <p:attrNameLst>
                                          <p:attrName>style.visibility</p:attrName>
                                        </p:attrNameLst>
                                      </p:cBhvr>
                                      <p:to>
                                        <p:strVal val="visible"/>
                                      </p:to>
                                    </p:set>
                                  </p:childTnLst>
                                </p:cTn>
                              </p:par>
                            </p:childTnLst>
                          </p:cTn>
                        </p:par>
                        <p:par>
                          <p:cTn id="110" fill="hold">
                            <p:stCondLst>
                              <p:cond delay="0"/>
                            </p:stCondLst>
                            <p:childTnLst>
                              <p:par>
                                <p:cTn id="111" presetID="1" presetClass="mediacall" presetSubtype="0" fill="hold" nodeType="afterEffect">
                                  <p:stCondLst>
                                    <p:cond delay="0"/>
                                  </p:stCondLst>
                                  <p:childTnLst>
                                    <p:cmd type="call" cmd="playFrom(0.0)">
                                      <p:cBhvr>
                                        <p:cTn id="112" dur="1" fill="hold"/>
                                        <p:tgtEl>
                                          <p:spTgt spid="47"/>
                                        </p:tgtEl>
                                      </p:cBhvr>
                                    </p:cmd>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wipe(left)">
                                      <p:cBhvr>
                                        <p:cTn id="117" dur="500"/>
                                        <p:tgtEl>
                                          <p:spTgt spid="76"/>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80"/>
                                        </p:tgtEl>
                                        <p:attrNameLst>
                                          <p:attrName>style.visibility</p:attrName>
                                        </p:attrNameLst>
                                      </p:cBhvr>
                                      <p:to>
                                        <p:strVal val="visible"/>
                                      </p:to>
                                    </p:set>
                                  </p:childTnLst>
                                </p:cTn>
                              </p:par>
                            </p:childTnLst>
                          </p:cTn>
                        </p:par>
                        <p:par>
                          <p:cTn id="122" fill="hold">
                            <p:stCondLst>
                              <p:cond delay="0"/>
                            </p:stCondLst>
                            <p:childTnLst>
                              <p:par>
                                <p:cTn id="123" presetID="2" presetClass="entr" presetSubtype="2" accel="40000" fill="hold" grpId="0" nodeType="afterEffect">
                                  <p:stCondLst>
                                    <p:cond delay="0"/>
                                  </p:stCondLst>
                                  <p:childTnLst>
                                    <p:set>
                                      <p:cBhvr>
                                        <p:cTn id="124" dur="1" fill="hold">
                                          <p:stCondLst>
                                            <p:cond delay="0"/>
                                          </p:stCondLst>
                                        </p:cTn>
                                        <p:tgtEl>
                                          <p:spTgt spid="96"/>
                                        </p:tgtEl>
                                        <p:attrNameLst>
                                          <p:attrName>style.visibility</p:attrName>
                                        </p:attrNameLst>
                                      </p:cBhvr>
                                      <p:to>
                                        <p:strVal val="visible"/>
                                      </p:to>
                                    </p:set>
                                    <p:anim calcmode="lin" valueType="num">
                                      <p:cBhvr>
                                        <p:cTn id="125" dur="750" fill="hold"/>
                                        <p:tgtEl>
                                          <p:spTgt spid="96"/>
                                        </p:tgtEl>
                                        <p:attrNameLst>
                                          <p:attrName>ppt_x</p:attrName>
                                        </p:attrNameLst>
                                      </p:cBhvr>
                                      <p:tavLst>
                                        <p:tav tm="0">
                                          <p:val>
                                            <p:strVal val="1+#ppt_w/2"/>
                                          </p:val>
                                        </p:tav>
                                        <p:tav tm="100000">
                                          <p:val>
                                            <p:strVal val="#ppt_x"/>
                                          </p:val>
                                        </p:tav>
                                      </p:tavLst>
                                    </p:anim>
                                    <p:anim calcmode="lin" valueType="num">
                                      <p:cBhvr>
                                        <p:cTn id="126" dur="750" fill="hold"/>
                                        <p:tgtEl>
                                          <p:spTgt spid="96"/>
                                        </p:tgtEl>
                                        <p:attrNameLst>
                                          <p:attrName>ppt_y</p:attrName>
                                        </p:attrNameLst>
                                      </p:cBhvr>
                                      <p:tavLst>
                                        <p:tav tm="0">
                                          <p:val>
                                            <p:strVal val="#ppt_y"/>
                                          </p:val>
                                        </p:tav>
                                        <p:tav tm="100000">
                                          <p:val>
                                            <p:strVal val="#ppt_y"/>
                                          </p:val>
                                        </p:tav>
                                      </p:tavLst>
                                    </p:anim>
                                  </p:childTnLst>
                                </p:cTn>
                              </p:par>
                              <p:par>
                                <p:cTn id="127" presetID="2" presetClass="entr" presetSubtype="2" accel="4000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anim calcmode="lin" valueType="num">
                                      <p:cBhvr>
                                        <p:cTn id="129" dur="750" fill="hold"/>
                                        <p:tgtEl>
                                          <p:spTgt spid="97"/>
                                        </p:tgtEl>
                                        <p:attrNameLst>
                                          <p:attrName>ppt_x</p:attrName>
                                        </p:attrNameLst>
                                      </p:cBhvr>
                                      <p:tavLst>
                                        <p:tav tm="0">
                                          <p:val>
                                            <p:strVal val="1+#ppt_w/2"/>
                                          </p:val>
                                        </p:tav>
                                        <p:tav tm="100000">
                                          <p:val>
                                            <p:strVal val="#ppt_x"/>
                                          </p:val>
                                        </p:tav>
                                      </p:tavLst>
                                    </p:anim>
                                    <p:anim calcmode="lin" valueType="num">
                                      <p:cBhvr>
                                        <p:cTn id="130" dur="750" fill="hold"/>
                                        <p:tgtEl>
                                          <p:spTgt spid="97"/>
                                        </p:tgtEl>
                                        <p:attrNameLst>
                                          <p:attrName>ppt_y</p:attrName>
                                        </p:attrNameLst>
                                      </p:cBhvr>
                                      <p:tavLst>
                                        <p:tav tm="0">
                                          <p:val>
                                            <p:strVal val="#ppt_y"/>
                                          </p:val>
                                        </p:tav>
                                        <p:tav tm="100000">
                                          <p:val>
                                            <p:strVal val="#ppt_y"/>
                                          </p:val>
                                        </p:tav>
                                      </p:tavLst>
                                    </p:anim>
                                  </p:childTnLst>
                                </p:cTn>
                              </p:par>
                            </p:childTnLst>
                          </p:cTn>
                        </p:par>
                        <p:par>
                          <p:cTn id="131" fill="hold">
                            <p:stCondLst>
                              <p:cond delay="750"/>
                            </p:stCondLst>
                            <p:childTnLst>
                              <p:par>
                                <p:cTn id="132" presetID="2" presetClass="entr" presetSubtype="2" accel="40000" fill="hold" grpId="0" nodeType="afterEffect">
                                  <p:stCondLst>
                                    <p:cond delay="0"/>
                                  </p:stCondLst>
                                  <p:childTnLst>
                                    <p:set>
                                      <p:cBhvr>
                                        <p:cTn id="133" dur="1" fill="hold">
                                          <p:stCondLst>
                                            <p:cond delay="0"/>
                                          </p:stCondLst>
                                        </p:cTn>
                                        <p:tgtEl>
                                          <p:spTgt spid="98"/>
                                        </p:tgtEl>
                                        <p:attrNameLst>
                                          <p:attrName>style.visibility</p:attrName>
                                        </p:attrNameLst>
                                      </p:cBhvr>
                                      <p:to>
                                        <p:strVal val="visible"/>
                                      </p:to>
                                    </p:set>
                                    <p:anim calcmode="lin" valueType="num">
                                      <p:cBhvr>
                                        <p:cTn id="134" dur="750" fill="hold"/>
                                        <p:tgtEl>
                                          <p:spTgt spid="98"/>
                                        </p:tgtEl>
                                        <p:attrNameLst>
                                          <p:attrName>ppt_x</p:attrName>
                                        </p:attrNameLst>
                                      </p:cBhvr>
                                      <p:tavLst>
                                        <p:tav tm="0">
                                          <p:val>
                                            <p:strVal val="1+#ppt_w/2"/>
                                          </p:val>
                                        </p:tav>
                                        <p:tav tm="100000">
                                          <p:val>
                                            <p:strVal val="#ppt_x"/>
                                          </p:val>
                                        </p:tav>
                                      </p:tavLst>
                                    </p:anim>
                                    <p:anim calcmode="lin" valueType="num">
                                      <p:cBhvr>
                                        <p:cTn id="135" dur="750" fill="hold"/>
                                        <p:tgtEl>
                                          <p:spTgt spid="98"/>
                                        </p:tgtEl>
                                        <p:attrNameLst>
                                          <p:attrName>ppt_y</p:attrName>
                                        </p:attrNameLst>
                                      </p:cBhvr>
                                      <p:tavLst>
                                        <p:tav tm="0">
                                          <p:val>
                                            <p:strVal val="#ppt_y"/>
                                          </p:val>
                                        </p:tav>
                                        <p:tav tm="100000">
                                          <p:val>
                                            <p:strVal val="#ppt_y"/>
                                          </p:val>
                                        </p:tav>
                                      </p:tavLst>
                                    </p:anim>
                                  </p:childTnLst>
                                </p:cTn>
                              </p:par>
                              <p:par>
                                <p:cTn id="136" presetID="2" presetClass="entr" presetSubtype="2" accel="40000" fill="hold" grpId="0" nodeType="withEffect">
                                  <p:stCondLst>
                                    <p:cond delay="0"/>
                                  </p:stCondLst>
                                  <p:childTnLst>
                                    <p:set>
                                      <p:cBhvr>
                                        <p:cTn id="137" dur="1" fill="hold">
                                          <p:stCondLst>
                                            <p:cond delay="0"/>
                                          </p:stCondLst>
                                        </p:cTn>
                                        <p:tgtEl>
                                          <p:spTgt spid="99"/>
                                        </p:tgtEl>
                                        <p:attrNameLst>
                                          <p:attrName>style.visibility</p:attrName>
                                        </p:attrNameLst>
                                      </p:cBhvr>
                                      <p:to>
                                        <p:strVal val="visible"/>
                                      </p:to>
                                    </p:set>
                                    <p:anim calcmode="lin" valueType="num">
                                      <p:cBhvr>
                                        <p:cTn id="138" dur="750" fill="hold"/>
                                        <p:tgtEl>
                                          <p:spTgt spid="99"/>
                                        </p:tgtEl>
                                        <p:attrNameLst>
                                          <p:attrName>ppt_x</p:attrName>
                                        </p:attrNameLst>
                                      </p:cBhvr>
                                      <p:tavLst>
                                        <p:tav tm="0">
                                          <p:val>
                                            <p:strVal val="1+#ppt_w/2"/>
                                          </p:val>
                                        </p:tav>
                                        <p:tav tm="100000">
                                          <p:val>
                                            <p:strVal val="#ppt_x"/>
                                          </p:val>
                                        </p:tav>
                                      </p:tavLst>
                                    </p:anim>
                                    <p:anim calcmode="lin" valueType="num">
                                      <p:cBhvr>
                                        <p:cTn id="139" dur="750" fill="hold"/>
                                        <p:tgtEl>
                                          <p:spTgt spid="99"/>
                                        </p:tgtEl>
                                        <p:attrNameLst>
                                          <p:attrName>ppt_y</p:attrName>
                                        </p:attrNameLst>
                                      </p:cBhvr>
                                      <p:tavLst>
                                        <p:tav tm="0">
                                          <p:val>
                                            <p:strVal val="#ppt_y"/>
                                          </p:val>
                                        </p:tav>
                                        <p:tav tm="100000">
                                          <p:val>
                                            <p:strVal val="#ppt_y"/>
                                          </p:val>
                                        </p:tav>
                                      </p:tavLst>
                                    </p:anim>
                                  </p:childTnLst>
                                </p:cTn>
                              </p:par>
                            </p:childTnLst>
                          </p:cTn>
                        </p:par>
                        <p:par>
                          <p:cTn id="140" fill="hold">
                            <p:stCondLst>
                              <p:cond delay="1500"/>
                            </p:stCondLst>
                            <p:childTnLst>
                              <p:par>
                                <p:cTn id="141" presetID="2" presetClass="entr" presetSubtype="2" accel="40000" fill="hold" grpId="0" nodeType="afterEffect">
                                  <p:stCondLst>
                                    <p:cond delay="0"/>
                                  </p:stCondLst>
                                  <p:childTnLst>
                                    <p:set>
                                      <p:cBhvr>
                                        <p:cTn id="142" dur="1" fill="hold">
                                          <p:stCondLst>
                                            <p:cond delay="0"/>
                                          </p:stCondLst>
                                        </p:cTn>
                                        <p:tgtEl>
                                          <p:spTgt spid="100"/>
                                        </p:tgtEl>
                                        <p:attrNameLst>
                                          <p:attrName>style.visibility</p:attrName>
                                        </p:attrNameLst>
                                      </p:cBhvr>
                                      <p:to>
                                        <p:strVal val="visible"/>
                                      </p:to>
                                    </p:set>
                                    <p:anim calcmode="lin" valueType="num">
                                      <p:cBhvr>
                                        <p:cTn id="143" dur="750" fill="hold"/>
                                        <p:tgtEl>
                                          <p:spTgt spid="100"/>
                                        </p:tgtEl>
                                        <p:attrNameLst>
                                          <p:attrName>ppt_x</p:attrName>
                                        </p:attrNameLst>
                                      </p:cBhvr>
                                      <p:tavLst>
                                        <p:tav tm="0">
                                          <p:val>
                                            <p:strVal val="1+#ppt_w/2"/>
                                          </p:val>
                                        </p:tav>
                                        <p:tav tm="100000">
                                          <p:val>
                                            <p:strVal val="#ppt_x"/>
                                          </p:val>
                                        </p:tav>
                                      </p:tavLst>
                                    </p:anim>
                                    <p:anim calcmode="lin" valueType="num">
                                      <p:cBhvr>
                                        <p:cTn id="144" dur="750" fill="hold"/>
                                        <p:tgtEl>
                                          <p:spTgt spid="100"/>
                                        </p:tgtEl>
                                        <p:attrNameLst>
                                          <p:attrName>ppt_y</p:attrName>
                                        </p:attrNameLst>
                                      </p:cBhvr>
                                      <p:tavLst>
                                        <p:tav tm="0">
                                          <p:val>
                                            <p:strVal val="#ppt_y"/>
                                          </p:val>
                                        </p:tav>
                                        <p:tav tm="100000">
                                          <p:val>
                                            <p:strVal val="#ppt_y"/>
                                          </p:val>
                                        </p:tav>
                                      </p:tavLst>
                                    </p:anim>
                                  </p:childTnLst>
                                </p:cTn>
                              </p:par>
                              <p:par>
                                <p:cTn id="145" presetID="2" presetClass="entr" presetSubtype="2" accel="40000" fill="hold" grpId="0" nodeType="withEffect">
                                  <p:stCondLst>
                                    <p:cond delay="0"/>
                                  </p:stCondLst>
                                  <p:childTnLst>
                                    <p:set>
                                      <p:cBhvr>
                                        <p:cTn id="146" dur="1" fill="hold">
                                          <p:stCondLst>
                                            <p:cond delay="0"/>
                                          </p:stCondLst>
                                        </p:cTn>
                                        <p:tgtEl>
                                          <p:spTgt spid="101"/>
                                        </p:tgtEl>
                                        <p:attrNameLst>
                                          <p:attrName>style.visibility</p:attrName>
                                        </p:attrNameLst>
                                      </p:cBhvr>
                                      <p:to>
                                        <p:strVal val="visible"/>
                                      </p:to>
                                    </p:set>
                                    <p:anim calcmode="lin" valueType="num">
                                      <p:cBhvr>
                                        <p:cTn id="147" dur="750" fill="hold"/>
                                        <p:tgtEl>
                                          <p:spTgt spid="101"/>
                                        </p:tgtEl>
                                        <p:attrNameLst>
                                          <p:attrName>ppt_x</p:attrName>
                                        </p:attrNameLst>
                                      </p:cBhvr>
                                      <p:tavLst>
                                        <p:tav tm="0">
                                          <p:val>
                                            <p:strVal val="1+#ppt_w/2"/>
                                          </p:val>
                                        </p:tav>
                                        <p:tav tm="100000">
                                          <p:val>
                                            <p:strVal val="#ppt_x"/>
                                          </p:val>
                                        </p:tav>
                                      </p:tavLst>
                                    </p:anim>
                                    <p:anim calcmode="lin" valueType="num">
                                      <p:cBhvr>
                                        <p:cTn id="148" dur="750" fill="hold"/>
                                        <p:tgtEl>
                                          <p:spTgt spid="101"/>
                                        </p:tgtEl>
                                        <p:attrNameLst>
                                          <p:attrName>ppt_y</p:attrName>
                                        </p:attrNameLst>
                                      </p:cBhvr>
                                      <p:tavLst>
                                        <p:tav tm="0">
                                          <p:val>
                                            <p:strVal val="#ppt_y"/>
                                          </p:val>
                                        </p:tav>
                                        <p:tav tm="100000">
                                          <p:val>
                                            <p:strVal val="#ppt_y"/>
                                          </p:val>
                                        </p:tav>
                                      </p:tavLst>
                                    </p:anim>
                                  </p:childTnLst>
                                </p:cTn>
                              </p:par>
                            </p:childTnLst>
                          </p:cTn>
                        </p:par>
                        <p:par>
                          <p:cTn id="149" fill="hold">
                            <p:stCondLst>
                              <p:cond delay="2250"/>
                            </p:stCondLst>
                            <p:childTnLst>
                              <p:par>
                                <p:cTn id="150" presetID="2" presetClass="entr" presetSubtype="2" accel="40000" fill="hold" grpId="0" nodeType="afterEffect">
                                  <p:stCondLst>
                                    <p:cond delay="0"/>
                                  </p:stCondLst>
                                  <p:childTnLst>
                                    <p:set>
                                      <p:cBhvr>
                                        <p:cTn id="151" dur="1" fill="hold">
                                          <p:stCondLst>
                                            <p:cond delay="0"/>
                                          </p:stCondLst>
                                        </p:cTn>
                                        <p:tgtEl>
                                          <p:spTgt spid="102"/>
                                        </p:tgtEl>
                                        <p:attrNameLst>
                                          <p:attrName>style.visibility</p:attrName>
                                        </p:attrNameLst>
                                      </p:cBhvr>
                                      <p:to>
                                        <p:strVal val="visible"/>
                                      </p:to>
                                    </p:set>
                                    <p:anim calcmode="lin" valueType="num">
                                      <p:cBhvr>
                                        <p:cTn id="152" dur="750" fill="hold"/>
                                        <p:tgtEl>
                                          <p:spTgt spid="102"/>
                                        </p:tgtEl>
                                        <p:attrNameLst>
                                          <p:attrName>ppt_x</p:attrName>
                                        </p:attrNameLst>
                                      </p:cBhvr>
                                      <p:tavLst>
                                        <p:tav tm="0">
                                          <p:val>
                                            <p:strVal val="1+#ppt_w/2"/>
                                          </p:val>
                                        </p:tav>
                                        <p:tav tm="100000">
                                          <p:val>
                                            <p:strVal val="#ppt_x"/>
                                          </p:val>
                                        </p:tav>
                                      </p:tavLst>
                                    </p:anim>
                                    <p:anim calcmode="lin" valueType="num">
                                      <p:cBhvr>
                                        <p:cTn id="153" dur="750" fill="hold"/>
                                        <p:tgtEl>
                                          <p:spTgt spid="102"/>
                                        </p:tgtEl>
                                        <p:attrNameLst>
                                          <p:attrName>ppt_y</p:attrName>
                                        </p:attrNameLst>
                                      </p:cBhvr>
                                      <p:tavLst>
                                        <p:tav tm="0">
                                          <p:val>
                                            <p:strVal val="#ppt_y"/>
                                          </p:val>
                                        </p:tav>
                                        <p:tav tm="100000">
                                          <p:val>
                                            <p:strVal val="#ppt_y"/>
                                          </p:val>
                                        </p:tav>
                                      </p:tavLst>
                                    </p:anim>
                                  </p:childTnLst>
                                </p:cTn>
                              </p:par>
                              <p:par>
                                <p:cTn id="154" presetID="2" presetClass="entr" presetSubtype="2" accel="40000" fill="hold" grpId="0" nodeType="withEffect">
                                  <p:stCondLst>
                                    <p:cond delay="0"/>
                                  </p:stCondLst>
                                  <p:childTnLst>
                                    <p:set>
                                      <p:cBhvr>
                                        <p:cTn id="155" dur="1" fill="hold">
                                          <p:stCondLst>
                                            <p:cond delay="0"/>
                                          </p:stCondLst>
                                        </p:cTn>
                                        <p:tgtEl>
                                          <p:spTgt spid="103"/>
                                        </p:tgtEl>
                                        <p:attrNameLst>
                                          <p:attrName>style.visibility</p:attrName>
                                        </p:attrNameLst>
                                      </p:cBhvr>
                                      <p:to>
                                        <p:strVal val="visible"/>
                                      </p:to>
                                    </p:set>
                                    <p:anim calcmode="lin" valueType="num">
                                      <p:cBhvr>
                                        <p:cTn id="156" dur="750" fill="hold"/>
                                        <p:tgtEl>
                                          <p:spTgt spid="103"/>
                                        </p:tgtEl>
                                        <p:attrNameLst>
                                          <p:attrName>ppt_x</p:attrName>
                                        </p:attrNameLst>
                                      </p:cBhvr>
                                      <p:tavLst>
                                        <p:tav tm="0">
                                          <p:val>
                                            <p:strVal val="1+#ppt_w/2"/>
                                          </p:val>
                                        </p:tav>
                                        <p:tav tm="100000">
                                          <p:val>
                                            <p:strVal val="#ppt_x"/>
                                          </p:val>
                                        </p:tav>
                                      </p:tavLst>
                                    </p:anim>
                                    <p:anim calcmode="lin" valueType="num">
                                      <p:cBhvr>
                                        <p:cTn id="157" dur="75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58" fill="hold" display="0">
                  <p:stCondLst>
                    <p:cond delay="indefinite"/>
                  </p:stCondLst>
                  <p:endCondLst>
                    <p:cond evt="onStopAudio" delay="0">
                      <p:tgtEl>
                        <p:sldTgt/>
                      </p:tgtEl>
                    </p:cond>
                  </p:endCondLst>
                </p:cTn>
                <p:tgtEl>
                  <p:spTgt spid="47"/>
                </p:tgtEl>
              </p:cMediaNode>
            </p:audio>
          </p:childTnLst>
        </p:cTn>
      </p:par>
    </p:tnLst>
    <p:bldLst>
      <p:bldP spid="69" grpId="0" animBg="1"/>
      <p:bldP spid="70" grpId="0" animBg="1"/>
      <p:bldP spid="71" grpId="0" animBg="1"/>
      <p:bldP spid="72" grpId="0" animBg="1"/>
      <p:bldP spid="81" grpId="0" build="p"/>
      <p:bldP spid="82" grpId="0" build="p"/>
      <p:bldP spid="83" grpId="0" build="p"/>
      <p:bldP spid="84" grpId="0" build="p"/>
      <p:bldP spid="96" grpId="0"/>
      <p:bldP spid="97" grpId="0"/>
      <p:bldP spid="98" grpId="0"/>
      <p:bldP spid="99" grpId="0"/>
      <p:bldP spid="100" grpId="0"/>
      <p:bldP spid="101" grpId="0"/>
      <p:bldP spid="102" grpId="0"/>
      <p:bldP spid="103" grpId="0"/>
      <p:bldP spid="39" grpId="0" animBg="1"/>
      <p:bldP spid="42" grpId="0"/>
    </p:bldLst>
  </p:timing>
  <p:extLst mod="1">
    <p:ext uri="{E180D4A7-C9FB-4DFB-919C-405C955672EB}">
      <p14:showEvtLst xmlns:p14="http://schemas.microsoft.com/office/powerpoint/2010/main">
        <p14:playEvt time="1315" objId="47"/>
        <p14:stopEvt time="2064" objId="47"/>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1"/>
          <p:cNvSpPr txBox="1">
            <a:spLocks noChangeArrowheads="1"/>
          </p:cNvSpPr>
          <p:nvPr/>
        </p:nvSpPr>
        <p:spPr bwMode="auto">
          <a:xfrm>
            <a:off x="4259881" y="4211927"/>
            <a:ext cx="443875" cy="437382"/>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391" tIns="33696" rIns="67391" bIns="33696">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添加</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内容</a:t>
            </a:r>
            <a:endParaRPr lang="en-US" altLang="ko-KR" sz="1200" b="1" dirty="0">
              <a:solidFill>
                <a:schemeClr val="bg1"/>
              </a:solidFill>
              <a:latin typeface="微软雅黑" panose="020B0503020204020204" pitchFamily="34" charset="-122"/>
              <a:ea typeface="微软雅黑" panose="020B0503020204020204" pitchFamily="34" charset="-122"/>
            </a:endParaRPr>
          </a:p>
        </p:txBody>
      </p:sp>
      <p:grpSp>
        <p:nvGrpSpPr>
          <p:cNvPr id="30" name="Group 114"/>
          <p:cNvGrpSpPr/>
          <p:nvPr/>
        </p:nvGrpSpPr>
        <p:grpSpPr>
          <a:xfrm>
            <a:off x="1004162" y="1319079"/>
            <a:ext cx="1684908" cy="1482389"/>
            <a:chOff x="1057275" y="1583888"/>
            <a:chExt cx="1712098" cy="1513131"/>
          </a:xfrm>
        </p:grpSpPr>
        <p:sp>
          <p:nvSpPr>
            <p:cNvPr id="31" name="圆角矩形 9"/>
            <p:cNvSpPr/>
            <p:nvPr/>
          </p:nvSpPr>
          <p:spPr>
            <a:xfrm>
              <a:off x="1057275" y="1583888"/>
              <a:ext cx="1712098" cy="1513131"/>
            </a:xfrm>
            <a:prstGeom prst="roundRect">
              <a:avLst>
                <a:gd name="adj" fmla="val 6371"/>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Light" panose="020B0502040204020203" pitchFamily="34" charset="-122"/>
                <a:ea typeface="微软雅黑 Light" panose="020B0502040204020203" pitchFamily="34" charset="-122"/>
              </a:endParaRPr>
            </a:p>
          </p:txBody>
        </p:sp>
        <p:sp>
          <p:nvSpPr>
            <p:cNvPr id="32" name="圆角矩形 10"/>
            <p:cNvSpPr/>
            <p:nvPr/>
          </p:nvSpPr>
          <p:spPr>
            <a:xfrm>
              <a:off x="1097436" y="1622223"/>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3" name="Text Box 41"/>
            <p:cNvSpPr txBox="1">
              <a:spLocks noChangeArrowheads="1"/>
            </p:cNvSpPr>
            <p:nvPr/>
          </p:nvSpPr>
          <p:spPr bwMode="auto">
            <a:xfrm>
              <a:off x="1097436" y="1815163"/>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34" name="矩形 27"/>
            <p:cNvSpPr/>
            <p:nvPr/>
          </p:nvSpPr>
          <p:spPr>
            <a:xfrm>
              <a:off x="1515612"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35" name="Group 115"/>
          <p:cNvGrpSpPr/>
          <p:nvPr/>
        </p:nvGrpSpPr>
        <p:grpSpPr>
          <a:xfrm>
            <a:off x="2749246" y="1326341"/>
            <a:ext cx="1684908" cy="1482389"/>
            <a:chOff x="2830520" y="1591301"/>
            <a:chExt cx="1712098" cy="1513131"/>
          </a:xfrm>
        </p:grpSpPr>
        <p:sp>
          <p:nvSpPr>
            <p:cNvPr id="36" name="圆角矩形 11"/>
            <p:cNvSpPr/>
            <p:nvPr/>
          </p:nvSpPr>
          <p:spPr>
            <a:xfrm>
              <a:off x="2830520" y="1591301"/>
              <a:ext cx="1712098" cy="1513131"/>
            </a:xfrm>
            <a:prstGeom prst="roundRect">
              <a:avLst>
                <a:gd name="adj" fmla="val 637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7" name="圆角矩形 12"/>
            <p:cNvSpPr/>
            <p:nvPr/>
          </p:nvSpPr>
          <p:spPr>
            <a:xfrm>
              <a:off x="2870680" y="1629636"/>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38" name="矩形 28"/>
            <p:cNvSpPr/>
            <p:nvPr/>
          </p:nvSpPr>
          <p:spPr>
            <a:xfrm>
              <a:off x="3287071"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sp>
          <p:nvSpPr>
            <p:cNvPr id="39" name="Text Box 41"/>
            <p:cNvSpPr txBox="1">
              <a:spLocks noChangeArrowheads="1"/>
            </p:cNvSpPr>
            <p:nvPr/>
          </p:nvSpPr>
          <p:spPr bwMode="auto">
            <a:xfrm>
              <a:off x="2870511" y="1815163"/>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grpSp>
      <p:grpSp>
        <p:nvGrpSpPr>
          <p:cNvPr id="40" name="Group 117"/>
          <p:cNvGrpSpPr/>
          <p:nvPr/>
        </p:nvGrpSpPr>
        <p:grpSpPr>
          <a:xfrm>
            <a:off x="4494328" y="1329254"/>
            <a:ext cx="1684908" cy="1482389"/>
            <a:chOff x="4603764" y="1594274"/>
            <a:chExt cx="1712098" cy="1513131"/>
          </a:xfrm>
        </p:grpSpPr>
        <p:sp>
          <p:nvSpPr>
            <p:cNvPr id="41" name="圆角矩形 13"/>
            <p:cNvSpPr/>
            <p:nvPr/>
          </p:nvSpPr>
          <p:spPr>
            <a:xfrm>
              <a:off x="4603764" y="1594274"/>
              <a:ext cx="1712098" cy="1513131"/>
            </a:xfrm>
            <a:prstGeom prst="roundRect">
              <a:avLst>
                <a:gd name="adj" fmla="val 6371"/>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Light" panose="020B0502040204020203" pitchFamily="34" charset="-122"/>
                <a:ea typeface="微软雅黑 Light" panose="020B0502040204020203" pitchFamily="34" charset="-122"/>
              </a:endParaRPr>
            </a:p>
          </p:txBody>
        </p:sp>
        <p:sp>
          <p:nvSpPr>
            <p:cNvPr id="42" name="圆角矩形 14"/>
            <p:cNvSpPr/>
            <p:nvPr/>
          </p:nvSpPr>
          <p:spPr>
            <a:xfrm>
              <a:off x="4643925" y="1632610"/>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43" name="矩形 29"/>
            <p:cNvSpPr/>
            <p:nvPr/>
          </p:nvSpPr>
          <p:spPr>
            <a:xfrm>
              <a:off x="5028513"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sp>
          <p:nvSpPr>
            <p:cNvPr id="44" name="Text Box 41"/>
            <p:cNvSpPr txBox="1">
              <a:spLocks noChangeArrowheads="1"/>
            </p:cNvSpPr>
            <p:nvPr/>
          </p:nvSpPr>
          <p:spPr bwMode="auto">
            <a:xfrm>
              <a:off x="4632636" y="1824688"/>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grpSp>
      <p:grpSp>
        <p:nvGrpSpPr>
          <p:cNvPr id="45" name="Group 118"/>
          <p:cNvGrpSpPr/>
          <p:nvPr/>
        </p:nvGrpSpPr>
        <p:grpSpPr>
          <a:xfrm>
            <a:off x="6229685" y="1329254"/>
            <a:ext cx="1684908" cy="1482389"/>
            <a:chOff x="6367126" y="1594274"/>
            <a:chExt cx="1712098" cy="1513131"/>
          </a:xfrm>
        </p:grpSpPr>
        <p:sp>
          <p:nvSpPr>
            <p:cNvPr id="46" name="圆角矩形 15"/>
            <p:cNvSpPr/>
            <p:nvPr/>
          </p:nvSpPr>
          <p:spPr>
            <a:xfrm>
              <a:off x="6367126" y="1594274"/>
              <a:ext cx="1712098" cy="1513131"/>
            </a:xfrm>
            <a:prstGeom prst="roundRect">
              <a:avLst>
                <a:gd name="adj" fmla="val 637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47" name="圆角矩形 16"/>
            <p:cNvSpPr/>
            <p:nvPr/>
          </p:nvSpPr>
          <p:spPr>
            <a:xfrm>
              <a:off x="6407286" y="1632610"/>
              <a:ext cx="1620675" cy="1172170"/>
            </a:xfrm>
            <a:prstGeom prst="roundRect">
              <a:avLst>
                <a:gd name="adj" fmla="val 63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Light" panose="020B0502040204020203" pitchFamily="34" charset="-122"/>
                <a:ea typeface="微软雅黑 Light" panose="020B0502040204020203" pitchFamily="34" charset="-122"/>
              </a:endParaRPr>
            </a:p>
          </p:txBody>
        </p:sp>
        <p:sp>
          <p:nvSpPr>
            <p:cNvPr id="48" name="矩形 30"/>
            <p:cNvSpPr/>
            <p:nvPr/>
          </p:nvSpPr>
          <p:spPr>
            <a:xfrm>
              <a:off x="6816608" y="2806203"/>
              <a:ext cx="813132" cy="282743"/>
            </a:xfrm>
            <a:prstGeom prst="rect">
              <a:avLst/>
            </a:prstGeom>
          </p:spPr>
          <p:txBody>
            <a:bodyPr wrap="none">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添加内容</a:t>
              </a:r>
              <a:endParaRPr lang="en-US" altLang="ko-KR" sz="1200" b="1" dirty="0">
                <a:solidFill>
                  <a:schemeClr val="bg1"/>
                </a:solidFill>
                <a:latin typeface="微软雅黑 Light" panose="020B0502040204020203" pitchFamily="34" charset="-122"/>
                <a:ea typeface="微软雅黑 Light" panose="020B0502040204020203" pitchFamily="34" charset="-122"/>
              </a:endParaRPr>
            </a:p>
          </p:txBody>
        </p:sp>
        <p:sp>
          <p:nvSpPr>
            <p:cNvPr id="49" name="Text Box 41"/>
            <p:cNvSpPr txBox="1">
              <a:spLocks noChangeArrowheads="1"/>
            </p:cNvSpPr>
            <p:nvPr/>
          </p:nvSpPr>
          <p:spPr bwMode="auto">
            <a:xfrm>
              <a:off x="6458549" y="1834213"/>
              <a:ext cx="1620675" cy="810531"/>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4000"/>
                </a:lnSpc>
              </a:pPr>
              <a:r>
                <a:rPr lang="zh-CN" altLang="en-US" sz="1000" dirty="0">
                  <a:latin typeface="微软雅黑" panose="020B0503020204020204" pitchFamily="34" charset="-122"/>
                  <a:ea typeface="微软雅黑" panose="020B0503020204020204" pitchFamily="34" charset="-122"/>
                </a:rPr>
                <a:t>轻点此处输入文字内容，</a:t>
              </a:r>
              <a:r>
                <a:rPr lang="en-US" altLang="zh-CN" sz="1000" dirty="0">
                  <a:latin typeface="微软雅黑" panose="020B0503020204020204" pitchFamily="34" charset="-122"/>
                  <a:ea typeface="微软雅黑" panose="020B0503020204020204" pitchFamily="34" charset="-122"/>
                </a:rPr>
                <a:t>PPT</a:t>
              </a:r>
              <a:r>
                <a:rPr lang="zh-CN" altLang="en-US" sz="1000" dirty="0">
                  <a:latin typeface="微软雅黑" panose="020B0503020204020204" pitchFamily="34" charset="-122"/>
                  <a:ea typeface="微软雅黑" panose="020B0503020204020204" pitchFamily="34" charset="-122"/>
                </a:rPr>
                <a:t>模板所有文字图片都可编辑，数据图表都可以修改颜色大小形状</a:t>
              </a:r>
            </a:p>
          </p:txBody>
        </p:sp>
      </p:grpSp>
      <p:grpSp>
        <p:nvGrpSpPr>
          <p:cNvPr id="50" name="Group 119"/>
          <p:cNvGrpSpPr/>
          <p:nvPr/>
        </p:nvGrpSpPr>
        <p:grpSpPr>
          <a:xfrm>
            <a:off x="2907878" y="3282112"/>
            <a:ext cx="3074260" cy="3029316"/>
            <a:chOff x="2953610" y="3349505"/>
            <a:chExt cx="3123871" cy="3092138"/>
          </a:xfrm>
        </p:grpSpPr>
        <p:grpSp>
          <p:nvGrpSpPr>
            <p:cNvPr id="51" name="Group 109"/>
            <p:cNvGrpSpPr/>
            <p:nvPr/>
          </p:nvGrpSpPr>
          <p:grpSpPr>
            <a:xfrm>
              <a:off x="2953610" y="3349506"/>
              <a:ext cx="3123870" cy="3092137"/>
              <a:chOff x="2953610" y="3349506"/>
              <a:chExt cx="3123870" cy="3092137"/>
            </a:xfrm>
          </p:grpSpPr>
          <p:sp>
            <p:nvSpPr>
              <p:cNvPr id="82" name="空心弧 6"/>
              <p:cNvSpPr/>
              <p:nvPr/>
            </p:nvSpPr>
            <p:spPr>
              <a:xfrm rot="13253830">
                <a:off x="2953610" y="3349506"/>
                <a:ext cx="3123870" cy="3092137"/>
              </a:xfrm>
              <a:prstGeom prst="blockArc">
                <a:avLst>
                  <a:gd name="adj1" fmla="val 19149915"/>
                  <a:gd name="adj2" fmla="val 0"/>
                  <a:gd name="adj3" fmla="val 25000"/>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83" name="组合 41"/>
              <p:cNvGrpSpPr/>
              <p:nvPr/>
            </p:nvGrpSpPr>
            <p:grpSpPr>
              <a:xfrm>
                <a:off x="3241207" y="4327342"/>
                <a:ext cx="366085" cy="301752"/>
                <a:chOff x="5146675" y="766763"/>
                <a:chExt cx="1590676" cy="1338263"/>
              </a:xfrm>
              <a:solidFill>
                <a:schemeClr val="bg1"/>
              </a:solidFill>
            </p:grpSpPr>
            <p:sp>
              <p:nvSpPr>
                <p:cNvPr id="84"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5" name="Freeform 19"/>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6" name="Freeform 20"/>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7" name="Freeform 21"/>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8" name="Freeform 22"/>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89" name="Freeform 23"/>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0" name="Freeform 24"/>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1"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2" name="Freeform 26"/>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3" name="Freeform 27"/>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4"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95" name="Freeform 29"/>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grpSp>
          <p:nvGrpSpPr>
            <p:cNvPr id="52" name="Group 110"/>
            <p:cNvGrpSpPr/>
            <p:nvPr/>
          </p:nvGrpSpPr>
          <p:grpSpPr>
            <a:xfrm>
              <a:off x="2953611" y="3349505"/>
              <a:ext cx="3123870" cy="3092137"/>
              <a:chOff x="2953611" y="3349505"/>
              <a:chExt cx="3123870" cy="3092137"/>
            </a:xfrm>
          </p:grpSpPr>
          <p:sp>
            <p:nvSpPr>
              <p:cNvPr id="76" name="空心弧 5"/>
              <p:cNvSpPr/>
              <p:nvPr/>
            </p:nvSpPr>
            <p:spPr>
              <a:xfrm rot="16200000">
                <a:off x="2969477" y="3333639"/>
                <a:ext cx="3092137" cy="3123870"/>
              </a:xfrm>
              <a:prstGeom prst="blockArc">
                <a:avLst>
                  <a:gd name="adj1" fmla="val 18701236"/>
                  <a:gd name="adj2" fmla="val 0"/>
                  <a:gd name="adj3"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77" name="组合 55"/>
              <p:cNvGrpSpPr/>
              <p:nvPr/>
            </p:nvGrpSpPr>
            <p:grpSpPr>
              <a:xfrm>
                <a:off x="3878384" y="3722355"/>
                <a:ext cx="309455" cy="281349"/>
                <a:chOff x="5278438" y="2973388"/>
                <a:chExt cx="1344613" cy="1247775"/>
              </a:xfrm>
              <a:solidFill>
                <a:schemeClr val="bg1"/>
              </a:solidFill>
            </p:grpSpPr>
            <p:sp>
              <p:nvSpPr>
                <p:cNvPr id="78"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79"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80"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81"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grpSp>
        </p:grpSp>
        <p:grpSp>
          <p:nvGrpSpPr>
            <p:cNvPr id="53" name="Group 111"/>
            <p:cNvGrpSpPr/>
            <p:nvPr/>
          </p:nvGrpSpPr>
          <p:grpSpPr>
            <a:xfrm>
              <a:off x="2953610" y="3349506"/>
              <a:ext cx="3123870" cy="3092137"/>
              <a:chOff x="2953610" y="3349506"/>
              <a:chExt cx="3123870" cy="3092137"/>
            </a:xfrm>
          </p:grpSpPr>
          <p:sp>
            <p:nvSpPr>
              <p:cNvPr id="65" name="空心弧 4"/>
              <p:cNvSpPr/>
              <p:nvPr/>
            </p:nvSpPr>
            <p:spPr>
              <a:xfrm rot="19070819">
                <a:off x="2953610" y="3349506"/>
                <a:ext cx="3123870" cy="3092137"/>
              </a:xfrm>
              <a:prstGeom prst="blockArc">
                <a:avLst>
                  <a:gd name="adj1" fmla="val 18792979"/>
                  <a:gd name="adj2" fmla="val 0"/>
                  <a:gd name="adj3" fmla="val 25000"/>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66" name="组合 60"/>
              <p:cNvGrpSpPr/>
              <p:nvPr/>
            </p:nvGrpSpPr>
            <p:grpSpPr>
              <a:xfrm>
                <a:off x="4881163" y="3654428"/>
                <a:ext cx="271828" cy="348560"/>
                <a:chOff x="2951163" y="2495550"/>
                <a:chExt cx="1208088" cy="1581150"/>
              </a:xfrm>
              <a:solidFill>
                <a:schemeClr val="bg1"/>
              </a:solidFill>
            </p:grpSpPr>
            <p:sp>
              <p:nvSpPr>
                <p:cNvPr id="67"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8"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9"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0"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1"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2"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3"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4"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5"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grpSp>
          <p:nvGrpSpPr>
            <p:cNvPr id="54" name="Group 112"/>
            <p:cNvGrpSpPr/>
            <p:nvPr/>
          </p:nvGrpSpPr>
          <p:grpSpPr>
            <a:xfrm>
              <a:off x="2953610" y="3349506"/>
              <a:ext cx="3123870" cy="3092137"/>
              <a:chOff x="2953610" y="3349506"/>
              <a:chExt cx="3123870" cy="3092137"/>
            </a:xfrm>
          </p:grpSpPr>
          <p:sp>
            <p:nvSpPr>
              <p:cNvPr id="55" name="空心弧 3"/>
              <p:cNvSpPr/>
              <p:nvPr/>
            </p:nvSpPr>
            <p:spPr>
              <a:xfrm>
                <a:off x="2953610" y="3349506"/>
                <a:ext cx="3123870" cy="3092137"/>
              </a:xfrm>
              <a:prstGeom prst="blockArc">
                <a:avLst>
                  <a:gd name="adj1" fmla="val 19121810"/>
                  <a:gd name="adj2" fmla="val 0"/>
                  <a:gd name="adj3" fmla="val 25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Light" panose="020B0502040204020203" pitchFamily="34" charset="-122"/>
                  <a:ea typeface="微软雅黑 Light" panose="020B0502040204020203" pitchFamily="34" charset="-122"/>
                </a:endParaRPr>
              </a:p>
            </p:txBody>
          </p:sp>
          <p:grpSp>
            <p:nvGrpSpPr>
              <p:cNvPr id="56" name="组合 75"/>
              <p:cNvGrpSpPr/>
              <p:nvPr/>
            </p:nvGrpSpPr>
            <p:grpSpPr>
              <a:xfrm>
                <a:off x="5448768" y="4312063"/>
                <a:ext cx="337639" cy="371790"/>
                <a:chOff x="279401" y="2698750"/>
                <a:chExt cx="1473200" cy="1655763"/>
              </a:xfrm>
              <a:solidFill>
                <a:schemeClr val="bg1"/>
              </a:solidFill>
            </p:grpSpPr>
            <p:sp>
              <p:nvSpPr>
                <p:cNvPr id="57"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8"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9"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0"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1"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2"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3"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4"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grpSp>
      <p:sp>
        <p:nvSpPr>
          <p:cNvPr id="96" name="平行四边形 95"/>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平行四边形 97"/>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平行四边形 98"/>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1"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2" name="Group 7"/>
          <p:cNvGrpSpPr>
            <a:grpSpLocks/>
          </p:cNvGrpSpPr>
          <p:nvPr/>
        </p:nvGrpSpPr>
        <p:grpSpPr bwMode="auto">
          <a:xfrm>
            <a:off x="180202" y="181952"/>
            <a:ext cx="216018" cy="113981"/>
            <a:chOff x="0" y="0"/>
            <a:chExt cx="1041399" cy="549275"/>
          </a:xfrm>
          <a:solidFill>
            <a:srgbClr val="133E73"/>
          </a:solidFill>
        </p:grpSpPr>
        <p:sp>
          <p:nvSpPr>
            <p:cNvPr id="10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6"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0-#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1"/>
                                        </p:tgtEl>
                                        <p:attrNameLst>
                                          <p:attrName>style.visibility</p:attrName>
                                        </p:attrNameLst>
                                      </p:cBhvr>
                                      <p:to>
                                        <p:strVal val="visible"/>
                                      </p:to>
                                    </p:set>
                                    <p:anim calcmode="lin" valueType="num">
                                      <p:cBhvr>
                                        <p:cTn id="12"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1"/>
                                        </p:tgtEl>
                                        <p:attrNameLst>
                                          <p:attrName>ppt_y</p:attrName>
                                        </p:attrNameLst>
                                      </p:cBhvr>
                                      <p:tavLst>
                                        <p:tav tm="0">
                                          <p:val>
                                            <p:strVal val="#ppt_y"/>
                                          </p:val>
                                        </p:tav>
                                        <p:tav tm="100000">
                                          <p:val>
                                            <p:strVal val="#ppt_y"/>
                                          </p:val>
                                        </p:tav>
                                      </p:tavLst>
                                    </p:anim>
                                    <p:anim calcmode="lin" valueType="num">
                                      <p:cBhvr>
                                        <p:cTn id="14"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1"/>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98"/>
                                        </p:tgtEl>
                                        <p:attrNameLst>
                                          <p:attrName>fillcolor</p:attrName>
                                        </p:attrNameLst>
                                      </p:cBhvr>
                                      <p:to>
                                        <a:srgbClr val="00AEEF"/>
                                      </p:to>
                                    </p:animClr>
                                    <p:set>
                                      <p:cBhvr>
                                        <p:cTn id="20" dur="300" fill="hold"/>
                                        <p:tgtEl>
                                          <p:spTgt spid="98"/>
                                        </p:tgtEl>
                                        <p:attrNameLst>
                                          <p:attrName>fill.type</p:attrName>
                                        </p:attrNameLst>
                                      </p:cBhvr>
                                      <p:to>
                                        <p:strVal val="solid"/>
                                      </p:to>
                                    </p:set>
                                    <p:set>
                                      <p:cBhvr>
                                        <p:cTn id="21" dur="300" fill="hold"/>
                                        <p:tgtEl>
                                          <p:spTgt spid="98"/>
                                        </p:tgtEl>
                                        <p:attrNameLst>
                                          <p:attrName>fill.on</p:attrName>
                                        </p:attrNameLst>
                                      </p:cBhvr>
                                      <p:to>
                                        <p:strVal val="true"/>
                                      </p:to>
                                    </p:set>
                                  </p:childTnLst>
                                </p:cTn>
                              </p:par>
                            </p:childTnLst>
                          </p:cTn>
                        </p:par>
                        <p:par>
                          <p:cTn id="22" fill="hold">
                            <p:stCondLst>
                              <p:cond delay="1600"/>
                            </p:stCondLst>
                            <p:childTnLst>
                              <p:par>
                                <p:cTn id="23" presetID="17" presetClass="entr" presetSubtype="1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strVal val="#ppt_h"/>
                                          </p:val>
                                        </p:tav>
                                        <p:tav tm="100000">
                                          <p:val>
                                            <p:strVal val="#ppt_h"/>
                                          </p:val>
                                        </p:tav>
                                      </p:tavLst>
                                    </p:anim>
                                  </p:childTnLst>
                                </p:cTn>
                              </p:par>
                            </p:childTnLst>
                          </p:cTn>
                        </p:par>
                        <p:par>
                          <p:cTn id="27" fill="hold">
                            <p:stCondLst>
                              <p:cond delay="2100"/>
                            </p:stCondLst>
                            <p:childTnLst>
                              <p:par>
                                <p:cTn id="28" presetID="23" presetClass="entr" presetSubtype="16"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childTnLst>
                                </p:cTn>
                              </p:par>
                            </p:childTnLst>
                          </p:cTn>
                        </p:par>
                        <p:par>
                          <p:cTn id="32" fill="hold">
                            <p:stCondLst>
                              <p:cond delay="2600"/>
                            </p:stCondLst>
                            <p:childTnLst>
                              <p:par>
                                <p:cTn id="33" presetID="29"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1000" fill="hold"/>
                                        <p:tgtEl>
                                          <p:spTgt spid="30"/>
                                        </p:tgtEl>
                                        <p:attrNameLst>
                                          <p:attrName>ppt_x</p:attrName>
                                        </p:attrNameLst>
                                      </p:cBhvr>
                                      <p:tavLst>
                                        <p:tav tm="0">
                                          <p:val>
                                            <p:strVal val="#ppt_x-.2"/>
                                          </p:val>
                                        </p:tav>
                                        <p:tav tm="100000">
                                          <p:val>
                                            <p:strVal val="#ppt_x"/>
                                          </p:val>
                                        </p:tav>
                                      </p:tavLst>
                                    </p:anim>
                                    <p:anim calcmode="lin" valueType="num">
                                      <p:cBhvr>
                                        <p:cTn id="36"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0"/>
                                        </p:tgtEl>
                                      </p:cBhvr>
                                    </p:animEffect>
                                  </p:childTnLst>
                                </p:cTn>
                              </p:par>
                            </p:childTnLst>
                          </p:cTn>
                        </p:par>
                        <p:par>
                          <p:cTn id="38" fill="hold">
                            <p:stCondLst>
                              <p:cond delay="3600"/>
                            </p:stCondLst>
                            <p:childTnLst>
                              <p:par>
                                <p:cTn id="39" presetID="29"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1000" fill="hold"/>
                                        <p:tgtEl>
                                          <p:spTgt spid="35"/>
                                        </p:tgtEl>
                                        <p:attrNameLst>
                                          <p:attrName>ppt_x</p:attrName>
                                        </p:attrNameLst>
                                      </p:cBhvr>
                                      <p:tavLst>
                                        <p:tav tm="0">
                                          <p:val>
                                            <p:strVal val="#ppt_x-.2"/>
                                          </p:val>
                                        </p:tav>
                                        <p:tav tm="100000">
                                          <p:val>
                                            <p:strVal val="#ppt_x"/>
                                          </p:val>
                                        </p:tav>
                                      </p:tavLst>
                                    </p:anim>
                                    <p:anim calcmode="lin" valueType="num">
                                      <p:cBhvr>
                                        <p:cTn id="42"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43" dur="1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mediacall" presetSubtype="0" fill="hold" nodeType="clickEffect">
                                  <p:stCondLst>
                                    <p:cond delay="0"/>
                                  </p:stCondLst>
                                  <p:childTnLst>
                                    <p:cmd type="call" cmd="playFrom(0.0)">
                                      <p:cBhvr>
                                        <p:cTn id="47" dur="705" fill="hold"/>
                                        <p:tgtEl>
                                          <p:spTgt spid="106"/>
                                        </p:tgtEl>
                                      </p:cBhvr>
                                    </p:cmd>
                                  </p:childTnLst>
                                </p:cTn>
                              </p:par>
                            </p:childTnLst>
                          </p:cTn>
                        </p:par>
                        <p:par>
                          <p:cTn id="48" fill="hold">
                            <p:stCondLst>
                              <p:cond delay="705"/>
                            </p:stCondLst>
                            <p:childTnLst>
                              <p:par>
                                <p:cTn id="49" presetID="29" presetClass="entr" presetSubtype="0"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1000" fill="hold"/>
                                        <p:tgtEl>
                                          <p:spTgt spid="40"/>
                                        </p:tgtEl>
                                        <p:attrNameLst>
                                          <p:attrName>ppt_x</p:attrName>
                                        </p:attrNameLst>
                                      </p:cBhvr>
                                      <p:tavLst>
                                        <p:tav tm="0">
                                          <p:val>
                                            <p:strVal val="#ppt_x-.2"/>
                                          </p:val>
                                        </p:tav>
                                        <p:tav tm="100000">
                                          <p:val>
                                            <p:strVal val="#ppt_x"/>
                                          </p:val>
                                        </p:tav>
                                      </p:tavLst>
                                    </p:anim>
                                    <p:anim calcmode="lin" valueType="num">
                                      <p:cBhvr>
                                        <p:cTn id="52"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53" dur="1000"/>
                                        <p:tgtEl>
                                          <p:spTgt spid="40"/>
                                        </p:tgtEl>
                                      </p:cBhvr>
                                    </p:animEffect>
                                  </p:childTnLst>
                                </p:cTn>
                              </p:par>
                            </p:childTnLst>
                          </p:cTn>
                        </p:par>
                        <p:par>
                          <p:cTn id="54" fill="hold">
                            <p:stCondLst>
                              <p:cond delay="1705"/>
                            </p:stCondLst>
                            <p:childTnLst>
                              <p:par>
                                <p:cTn id="55" presetID="29" presetClass="entr" presetSubtype="0"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1000" fill="hold"/>
                                        <p:tgtEl>
                                          <p:spTgt spid="45"/>
                                        </p:tgtEl>
                                        <p:attrNameLst>
                                          <p:attrName>ppt_x</p:attrName>
                                        </p:attrNameLst>
                                      </p:cBhvr>
                                      <p:tavLst>
                                        <p:tav tm="0">
                                          <p:val>
                                            <p:strVal val="#ppt_x-.2"/>
                                          </p:val>
                                        </p:tav>
                                        <p:tav tm="100000">
                                          <p:val>
                                            <p:strVal val="#ppt_x"/>
                                          </p:val>
                                        </p:tav>
                                      </p:tavLst>
                                    </p:anim>
                                    <p:anim calcmode="lin" valueType="num">
                                      <p:cBhvr>
                                        <p:cTn id="58"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60" fill="hold" display="0">
                  <p:stCondLst>
                    <p:cond delay="indefinite"/>
                  </p:stCondLst>
                  <p:endCondLst>
                    <p:cond evt="onStopAudio" delay="0">
                      <p:tgtEl>
                        <p:sldTgt/>
                      </p:tgtEl>
                    </p:cond>
                  </p:endCondLst>
                </p:cTn>
                <p:tgtEl>
                  <p:spTgt spid="106"/>
                </p:tgtEl>
              </p:cMediaNode>
            </p:audio>
          </p:childTnLst>
        </p:cTn>
      </p:par>
    </p:tnLst>
    <p:bldLst>
      <p:bldP spid="29" grpId="0"/>
      <p:bldP spid="98" grpId="0" animBg="1"/>
      <p:bldP spid="101" grpId="0"/>
    </p:bldLst>
  </p:timing>
  <p:extLst mod="1">
    <p:ext uri="{E180D4A7-C9FB-4DFB-919C-405C955672EB}">
      <p14:showEvtLst xmlns:p14="http://schemas.microsoft.com/office/powerpoint/2010/main">
        <p14:playEvt time="1315" objId="106"/>
        <p14:stopEvt time="2081" objId="106"/>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04.</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27162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708496" y="648000"/>
            <a:ext cx="2557110" cy="769441"/>
          </a:xfrm>
          <a:prstGeom prst="rect">
            <a:avLst/>
          </a:prstGeom>
          <a:noFill/>
        </p:spPr>
        <p:txBody>
          <a:bodyPr wrap="none" rtlCol="0">
            <a:spAutoFit/>
          </a:bodyPr>
          <a:lstStyle/>
          <a:p>
            <a:r>
              <a:rPr lang="zh-TW" altLang="en-US" sz="4400" spc="300" dirty="0">
                <a:solidFill>
                  <a:srgbClr val="0070C0"/>
                </a:solidFill>
                <a:latin typeface="黑体" panose="02010600030101010101" pitchFamily="2" charset="-122"/>
                <a:ea typeface="黑体" panose="02010600030101010101" pitchFamily="2" charset="-122"/>
              </a:rPr>
              <a:t>目錄</a:t>
            </a:r>
            <a:r>
              <a:rPr lang="en-US" altLang="zh-CN" sz="2000" spc="300" dirty="0">
                <a:solidFill>
                  <a:srgbClr val="0070C0"/>
                </a:solidFill>
                <a:latin typeface="黑体" panose="02010600030101010101" pitchFamily="2" charset="-122"/>
                <a:ea typeface="黑体" panose="02010600030101010101" pitchFamily="2" charset="-122"/>
              </a:rPr>
              <a:t>Catalog</a:t>
            </a:r>
            <a:endParaRPr lang="zh-CN" altLang="en-US" sz="4400" spc="300" dirty="0">
              <a:solidFill>
                <a:srgbClr val="0070C0"/>
              </a:solidFill>
              <a:latin typeface="黑体" panose="02010600030101010101" pitchFamily="2" charset="-122"/>
              <a:ea typeface="黑体" panose="02010600030101010101" pitchFamily="2" charset="-122"/>
            </a:endParaRPr>
          </a:p>
        </p:txBody>
      </p:sp>
      <p:sp>
        <p:nvSpPr>
          <p:cNvPr id="3" name="椭圆 2"/>
          <p:cNvSpPr/>
          <p:nvPr/>
        </p:nvSpPr>
        <p:spPr>
          <a:xfrm>
            <a:off x="1980276"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4" name="TextBox 10"/>
          <p:cNvSpPr txBox="1"/>
          <p:nvPr/>
        </p:nvSpPr>
        <p:spPr>
          <a:xfrm>
            <a:off x="2412330" y="2016114"/>
            <a:ext cx="1531188" cy="369332"/>
          </a:xfrm>
          <a:prstGeom prst="rect">
            <a:avLst/>
          </a:prstGeom>
          <a:noFill/>
        </p:spPr>
        <p:txBody>
          <a:bodyPr wrap="none" rtlCol="0">
            <a:spAutoFit/>
          </a:bodyPr>
          <a:lstStyle/>
          <a:p>
            <a:r>
              <a:rPr lang="zh-TW" altLang="en-US" sz="1800" spc="300" dirty="0">
                <a:solidFill>
                  <a:srgbClr val="0070C0"/>
                </a:solidFill>
                <a:latin typeface="黑体" panose="02010600030101010101" pitchFamily="2" charset="-122"/>
                <a:ea typeface="黑体" panose="02010600030101010101" pitchFamily="2" charset="-122"/>
              </a:rPr>
              <a:t>動機與目的</a:t>
            </a:r>
            <a:endParaRPr lang="zh-CN" altLang="en-US" sz="1800" spc="300" dirty="0">
              <a:solidFill>
                <a:srgbClr val="0070C0"/>
              </a:solidFill>
              <a:latin typeface="黑体" panose="02010600030101010101" pitchFamily="2" charset="-122"/>
              <a:ea typeface="黑体" panose="02010600030101010101" pitchFamily="2" charset="-122"/>
            </a:endParaRPr>
          </a:p>
        </p:txBody>
      </p:sp>
      <p:sp>
        <p:nvSpPr>
          <p:cNvPr id="5" name="TextBox 11"/>
          <p:cNvSpPr txBox="1"/>
          <p:nvPr/>
        </p:nvSpPr>
        <p:spPr>
          <a:xfrm>
            <a:off x="2422749" y="2366267"/>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6" name="椭圆 5"/>
          <p:cNvSpPr/>
          <p:nvPr/>
        </p:nvSpPr>
        <p:spPr>
          <a:xfrm>
            <a:off x="5148628" y="2088120"/>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7" name="TextBox 13"/>
          <p:cNvSpPr txBox="1"/>
          <p:nvPr/>
        </p:nvSpPr>
        <p:spPr>
          <a:xfrm>
            <a:off x="5580682" y="2016114"/>
            <a:ext cx="2877711" cy="369332"/>
          </a:xfrm>
          <a:prstGeom prst="rect">
            <a:avLst/>
          </a:prstGeom>
          <a:noFill/>
        </p:spPr>
        <p:txBody>
          <a:bodyPr wrap="none" rtlCol="0">
            <a:spAutoFit/>
          </a:bodyPr>
          <a:lstStyle/>
          <a:p>
            <a:r>
              <a:rPr lang="zh-TW" altLang="en-US" sz="1800" spc="300" dirty="0">
                <a:solidFill>
                  <a:srgbClr val="0070C0"/>
                </a:solidFill>
                <a:latin typeface="黑体" panose="02010600030101010101" pitchFamily="2" charset="-122"/>
                <a:ea typeface="黑体" panose="02010600030101010101" pitchFamily="2" charset="-122"/>
              </a:rPr>
              <a:t>概念設計及可行性評估</a:t>
            </a:r>
            <a:endParaRPr lang="zh-CN" altLang="en-US" sz="1800" spc="300" dirty="0">
              <a:solidFill>
                <a:srgbClr val="0070C0"/>
              </a:solidFill>
              <a:latin typeface="黑体" panose="02010600030101010101" pitchFamily="2" charset="-122"/>
              <a:ea typeface="黑体" panose="02010600030101010101" pitchFamily="2" charset="-122"/>
            </a:endParaRPr>
          </a:p>
        </p:txBody>
      </p:sp>
      <p:sp>
        <p:nvSpPr>
          <p:cNvPr id="8" name="TextBox 14"/>
          <p:cNvSpPr txBox="1"/>
          <p:nvPr/>
        </p:nvSpPr>
        <p:spPr>
          <a:xfrm>
            <a:off x="5591101" y="2366267"/>
            <a:ext cx="2196435"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9" name="椭圆 8"/>
          <p:cNvSpPr/>
          <p:nvPr/>
        </p:nvSpPr>
        <p:spPr>
          <a:xfrm>
            <a:off x="1980276" y="3096204"/>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0" name="TextBox 16"/>
          <p:cNvSpPr txBox="1"/>
          <p:nvPr/>
        </p:nvSpPr>
        <p:spPr>
          <a:xfrm>
            <a:off x="2412330" y="3024198"/>
            <a:ext cx="2069797" cy="369332"/>
          </a:xfrm>
          <a:prstGeom prst="rect">
            <a:avLst/>
          </a:prstGeom>
          <a:noFill/>
        </p:spPr>
        <p:txBody>
          <a:bodyPr wrap="none" rtlCol="0">
            <a:spAutoFit/>
          </a:bodyPr>
          <a:lstStyle/>
          <a:p>
            <a:r>
              <a:rPr lang="zh-TW" altLang="en-US" sz="1800" spc="300" dirty="0">
                <a:solidFill>
                  <a:srgbClr val="0070C0"/>
                </a:solidFill>
                <a:latin typeface="黑体" panose="02010600030101010101" pitchFamily="2" charset="-122"/>
                <a:ea typeface="黑体" panose="02010600030101010101" pitchFamily="2" charset="-122"/>
              </a:rPr>
              <a:t>商業策略與優勢</a:t>
            </a:r>
            <a:endParaRPr lang="zh-CN" altLang="en-US" sz="1800" spc="300" dirty="0">
              <a:solidFill>
                <a:srgbClr val="0070C0"/>
              </a:solidFill>
              <a:latin typeface="黑体" panose="02010600030101010101" pitchFamily="2" charset="-122"/>
              <a:ea typeface="黑体" panose="02010600030101010101" pitchFamily="2" charset="-122"/>
            </a:endParaRPr>
          </a:p>
        </p:txBody>
      </p:sp>
      <p:sp>
        <p:nvSpPr>
          <p:cNvPr id="11" name="TextBox 17"/>
          <p:cNvSpPr txBox="1"/>
          <p:nvPr/>
        </p:nvSpPr>
        <p:spPr>
          <a:xfrm>
            <a:off x="2422749" y="3374351"/>
            <a:ext cx="2196435"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
        <p:nvSpPr>
          <p:cNvPr id="12" name="椭圆 11"/>
          <p:cNvSpPr/>
          <p:nvPr/>
        </p:nvSpPr>
        <p:spPr>
          <a:xfrm>
            <a:off x="5148628" y="3096204"/>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3" name="TextBox 19"/>
          <p:cNvSpPr txBox="1"/>
          <p:nvPr/>
        </p:nvSpPr>
        <p:spPr>
          <a:xfrm>
            <a:off x="5580682" y="3024198"/>
            <a:ext cx="2069797" cy="369332"/>
          </a:xfrm>
          <a:prstGeom prst="rect">
            <a:avLst/>
          </a:prstGeom>
          <a:noFill/>
        </p:spPr>
        <p:txBody>
          <a:bodyPr wrap="none" rtlCol="0">
            <a:spAutoFit/>
          </a:bodyPr>
          <a:lstStyle/>
          <a:p>
            <a:r>
              <a:rPr lang="zh-TW" altLang="en-US" sz="1800" spc="300" dirty="0">
                <a:solidFill>
                  <a:srgbClr val="0070C0"/>
                </a:solidFill>
                <a:latin typeface="黑体" panose="02010600030101010101" pitchFamily="2" charset="-122"/>
                <a:ea typeface="黑体" panose="02010600030101010101" pitchFamily="2" charset="-122"/>
              </a:rPr>
              <a:t>未來展望及結論</a:t>
            </a:r>
            <a:endParaRPr lang="zh-CN" altLang="en-US" sz="1800" spc="300" dirty="0">
              <a:solidFill>
                <a:srgbClr val="0070C0"/>
              </a:solidFill>
              <a:latin typeface="黑体" panose="02010600030101010101" pitchFamily="2" charset="-122"/>
              <a:ea typeface="黑体" panose="02010600030101010101" pitchFamily="2" charset="-122"/>
            </a:endParaRPr>
          </a:p>
        </p:txBody>
      </p:sp>
      <p:sp>
        <p:nvSpPr>
          <p:cNvPr id="14" name="TextBox 20"/>
          <p:cNvSpPr txBox="1"/>
          <p:nvPr/>
        </p:nvSpPr>
        <p:spPr>
          <a:xfrm>
            <a:off x="5591101" y="3374351"/>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142049">
            <a:off x="-3710927" y="-3136785"/>
            <a:ext cx="7000252" cy="3866225"/>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778" y="3240216"/>
            <a:ext cx="7000252" cy="3866225"/>
          </a:xfrm>
          <a:prstGeom prst="rect">
            <a:avLst/>
          </a:prstGeom>
        </p:spPr>
      </p:pic>
      <p:sp>
        <p:nvSpPr>
          <p:cNvPr id="18" name="椭圆 17"/>
          <p:cNvSpPr/>
          <p:nvPr/>
        </p:nvSpPr>
        <p:spPr>
          <a:xfrm>
            <a:off x="2052340" y="4032282"/>
            <a:ext cx="432024" cy="432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5</a:t>
            </a:r>
            <a:endParaRPr lang="zh-CN" altLang="en-US" sz="3600" dirty="0"/>
          </a:p>
        </p:txBody>
      </p:sp>
      <p:sp>
        <p:nvSpPr>
          <p:cNvPr id="19" name="TextBox 19"/>
          <p:cNvSpPr txBox="1"/>
          <p:nvPr/>
        </p:nvSpPr>
        <p:spPr>
          <a:xfrm>
            <a:off x="2484394" y="3960276"/>
            <a:ext cx="723275" cy="369332"/>
          </a:xfrm>
          <a:prstGeom prst="rect">
            <a:avLst/>
          </a:prstGeom>
          <a:noFill/>
        </p:spPr>
        <p:txBody>
          <a:bodyPr wrap="none" rtlCol="0">
            <a:spAutoFit/>
          </a:bodyPr>
          <a:lstStyle/>
          <a:p>
            <a:r>
              <a:rPr lang="zh-TW" altLang="en-US" sz="1800" spc="300" dirty="0">
                <a:solidFill>
                  <a:srgbClr val="0070C0"/>
                </a:solidFill>
                <a:latin typeface="黑体" panose="02010600030101010101" pitchFamily="2" charset="-122"/>
                <a:ea typeface="黑体" panose="02010600030101010101" pitchFamily="2" charset="-122"/>
              </a:rPr>
              <a:t>致謝</a:t>
            </a:r>
            <a:endParaRPr lang="zh-CN" altLang="en-US" sz="1800" spc="300" dirty="0">
              <a:solidFill>
                <a:srgbClr val="0070C0"/>
              </a:solidFill>
              <a:latin typeface="黑体" panose="02010600030101010101" pitchFamily="2" charset="-122"/>
              <a:ea typeface="黑体" panose="02010600030101010101" pitchFamily="2" charset="-122"/>
            </a:endParaRPr>
          </a:p>
        </p:txBody>
      </p:sp>
      <p:sp>
        <p:nvSpPr>
          <p:cNvPr id="20" name="TextBox 20"/>
          <p:cNvSpPr txBox="1"/>
          <p:nvPr/>
        </p:nvSpPr>
        <p:spPr>
          <a:xfrm>
            <a:off x="2494813" y="4310429"/>
            <a:ext cx="2077813" cy="307777"/>
          </a:xfrm>
          <a:prstGeom prst="rect">
            <a:avLst/>
          </a:prstGeom>
          <a:noFill/>
        </p:spPr>
        <p:txBody>
          <a:bodyPr wrap="none" rtlCol="0">
            <a:spAutoFit/>
          </a:bodyPr>
          <a:lstStyle/>
          <a:p>
            <a:r>
              <a:rPr lang="en-US" altLang="zh-CN" sz="700" spc="300" dirty="0">
                <a:solidFill>
                  <a:schemeClr val="bg1"/>
                </a:solidFill>
                <a:latin typeface="汉仪细等线" panose="01010104010101010101" pitchFamily="2" charset="-122"/>
                <a:ea typeface="汉仪细等线" panose="01010104010101010101" pitchFamily="2" charset="-122"/>
              </a:rPr>
              <a:t>Please click enter to add</a:t>
            </a:r>
          </a:p>
          <a:p>
            <a:r>
              <a:rPr lang="en-US" altLang="zh-CN" sz="700" spc="300" dirty="0">
                <a:solidFill>
                  <a:schemeClr val="bg1"/>
                </a:solidFill>
                <a:latin typeface="汉仪细等线" panose="01010104010101010101" pitchFamily="2" charset="-122"/>
                <a:ea typeface="汉仪细等线" panose="01010104010101010101" pitchFamily="2" charset="-122"/>
              </a:rPr>
              <a:t> text content</a:t>
            </a:r>
            <a:endParaRPr lang="zh-CN" altLang="en-US" sz="700" spc="300" dirty="0">
              <a:solidFill>
                <a:schemeClr val="bg1"/>
              </a:solidFill>
              <a:latin typeface="汉仪细等线" panose="01010104010101010101" pitchFamily="2" charset="-122"/>
              <a:ea typeface="汉仪细等线" panose="0101010401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 calcmode="lin" valueType="num">
                                      <p:cBhvr>
                                        <p:cTn id="2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4"/>
                                        </p:tgtEl>
                                      </p:cBhvr>
                                    </p:animEffect>
                                  </p:childTnLst>
                                </p:cTn>
                              </p:par>
                            </p:childTnLst>
                          </p:cTn>
                        </p:par>
                        <p:par>
                          <p:cTn id="24" fill="hold">
                            <p:stCondLst>
                              <p:cond delay="22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4"/>
                                        </p:tgtEl>
                                      </p:cBhvr>
                                    </p:animEffect>
                                    <p:animScale>
                                      <p:cBhvr>
                                        <p:cTn id="27" dur="250" autoRev="1" fill="hold"/>
                                        <p:tgtEl>
                                          <p:spTgt spid="4"/>
                                        </p:tgtEl>
                                      </p:cBhvr>
                                      <p:by x="105000" y="105000"/>
                                    </p:animScale>
                                  </p:childTnLst>
                                </p:cTn>
                              </p:par>
                            </p:childTnLst>
                          </p:cTn>
                        </p:par>
                        <p:par>
                          <p:cTn id="28" fill="hold">
                            <p:stCondLst>
                              <p:cond delay="27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5"/>
                                        </p:tgtEl>
                                        <p:attrNameLst>
                                          <p:attrName>style.visibility</p:attrName>
                                        </p:attrNameLst>
                                      </p:cBhvr>
                                      <p:to>
                                        <p:strVal val="visible"/>
                                      </p:to>
                                    </p:set>
                                    <p:anim calcmode="lin" valueType="num">
                                      <p:cBhvr>
                                        <p:cTn id="31" dur="4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2" dur="400" fill="hold"/>
                                        <p:tgtEl>
                                          <p:spTgt spid="5"/>
                                        </p:tgtEl>
                                        <p:attrNameLst>
                                          <p:attrName>ppt_y</p:attrName>
                                        </p:attrNameLst>
                                      </p:cBhvr>
                                      <p:tavLst>
                                        <p:tav tm="0">
                                          <p:val>
                                            <p:strVal val="#ppt_y"/>
                                          </p:val>
                                        </p:tav>
                                        <p:tav tm="100000">
                                          <p:val>
                                            <p:strVal val="#ppt_y"/>
                                          </p:val>
                                        </p:tav>
                                      </p:tavLst>
                                    </p:anim>
                                    <p:anim calcmode="lin" valueType="num">
                                      <p:cBhvr>
                                        <p:cTn id="33" dur="4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4" dur="4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5" dur="400" tmFilter="0,0; .5, 1; 1, 1"/>
                                        <p:tgtEl>
                                          <p:spTgt spid="5"/>
                                        </p:tgtEl>
                                      </p:cBhvr>
                                    </p:animEffect>
                                  </p:childTnLst>
                                </p:cTn>
                              </p:par>
                            </p:childTnLst>
                          </p:cTn>
                        </p:par>
                        <p:par>
                          <p:cTn id="36" fill="hold">
                            <p:stCondLst>
                              <p:cond delay="4340"/>
                            </p:stCondLst>
                            <p:childTnLst>
                              <p:par>
                                <p:cTn id="37" presetID="53" presetClass="entr" presetSubtype="16"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par>
                          <p:cTn id="42" fill="hold">
                            <p:stCondLst>
                              <p:cond delay="484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anim calcmode="lin" valueType="num">
                                      <p:cBhvr>
                                        <p:cTn id="4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7"/>
                                        </p:tgtEl>
                                      </p:cBhvr>
                                    </p:animEffect>
                                  </p:childTnLst>
                                </p:cTn>
                              </p:par>
                            </p:childTnLst>
                          </p:cTn>
                        </p:par>
                        <p:par>
                          <p:cTn id="50" fill="hold">
                            <p:stCondLst>
                              <p:cond delay="5790"/>
                            </p:stCondLst>
                            <p:childTnLst>
                              <p:par>
                                <p:cTn id="51" presetID="26" presetClass="emph" presetSubtype="0" fill="hold" grpId="1" nodeType="afterEffect">
                                  <p:stCondLst>
                                    <p:cond delay="0"/>
                                  </p:stCondLst>
                                  <p:iterate type="lt">
                                    <p:tmPct val="0"/>
                                  </p:iterate>
                                  <p:childTnLst>
                                    <p:animEffect transition="out" filter="fade">
                                      <p:cBhvr>
                                        <p:cTn id="52" dur="500" tmFilter="0, 0; .2, .5; .8, .5; 1, 0"/>
                                        <p:tgtEl>
                                          <p:spTgt spid="7"/>
                                        </p:tgtEl>
                                      </p:cBhvr>
                                    </p:animEffect>
                                    <p:animScale>
                                      <p:cBhvr>
                                        <p:cTn id="53" dur="250" autoRev="1" fill="hold"/>
                                        <p:tgtEl>
                                          <p:spTgt spid="7"/>
                                        </p:tgtEl>
                                      </p:cBhvr>
                                      <p:by x="105000" y="105000"/>
                                    </p:animScale>
                                  </p:childTnLst>
                                </p:cTn>
                              </p:par>
                            </p:childTnLst>
                          </p:cTn>
                        </p:par>
                        <p:par>
                          <p:cTn id="54" fill="hold">
                            <p:stCondLst>
                              <p:cond delay="629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8"/>
                                        </p:tgtEl>
                                        <p:attrNameLst>
                                          <p:attrName>style.visibility</p:attrName>
                                        </p:attrNameLst>
                                      </p:cBhvr>
                                      <p:to>
                                        <p:strVal val="visible"/>
                                      </p:to>
                                    </p:set>
                                    <p:anim calcmode="lin" valueType="num">
                                      <p:cBhvr>
                                        <p:cTn id="57"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58" dur="400" fill="hold"/>
                                        <p:tgtEl>
                                          <p:spTgt spid="8"/>
                                        </p:tgtEl>
                                        <p:attrNameLst>
                                          <p:attrName>ppt_y</p:attrName>
                                        </p:attrNameLst>
                                      </p:cBhvr>
                                      <p:tavLst>
                                        <p:tav tm="0">
                                          <p:val>
                                            <p:strVal val="#ppt_y"/>
                                          </p:val>
                                        </p:tav>
                                        <p:tav tm="100000">
                                          <p:val>
                                            <p:strVal val="#ppt_y"/>
                                          </p:val>
                                        </p:tav>
                                      </p:tavLst>
                                    </p:anim>
                                    <p:anim calcmode="lin" valueType="num">
                                      <p:cBhvr>
                                        <p:cTn id="59"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60"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61" dur="400" tmFilter="0,0; .5, 1; 1, 1"/>
                                        <p:tgtEl>
                                          <p:spTgt spid="8"/>
                                        </p:tgtEl>
                                      </p:cBhvr>
                                    </p:animEffect>
                                  </p:childTnLst>
                                </p:cTn>
                              </p:par>
                            </p:childTnLst>
                          </p:cTn>
                        </p:par>
                        <p:par>
                          <p:cTn id="62" fill="hold">
                            <p:stCondLst>
                              <p:cond delay="7930"/>
                            </p:stCondLst>
                            <p:childTnLst>
                              <p:par>
                                <p:cTn id="63" presetID="53" presetClass="entr" presetSubtype="16"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500" fill="hold"/>
                                        <p:tgtEl>
                                          <p:spTgt spid="9"/>
                                        </p:tgtEl>
                                        <p:attrNameLst>
                                          <p:attrName>ppt_w</p:attrName>
                                        </p:attrNameLst>
                                      </p:cBhvr>
                                      <p:tavLst>
                                        <p:tav tm="0">
                                          <p:val>
                                            <p:fltVal val="0"/>
                                          </p:val>
                                        </p:tav>
                                        <p:tav tm="100000">
                                          <p:val>
                                            <p:strVal val="#ppt_w"/>
                                          </p:val>
                                        </p:tav>
                                      </p:tavLst>
                                    </p:anim>
                                    <p:anim calcmode="lin" valueType="num">
                                      <p:cBhvr>
                                        <p:cTn id="66" dur="500" fill="hold"/>
                                        <p:tgtEl>
                                          <p:spTgt spid="9"/>
                                        </p:tgtEl>
                                        <p:attrNameLst>
                                          <p:attrName>ppt_h</p:attrName>
                                        </p:attrNameLst>
                                      </p:cBhvr>
                                      <p:tavLst>
                                        <p:tav tm="0">
                                          <p:val>
                                            <p:fltVal val="0"/>
                                          </p:val>
                                        </p:tav>
                                        <p:tav tm="100000">
                                          <p:val>
                                            <p:strVal val="#ppt_h"/>
                                          </p:val>
                                        </p:tav>
                                      </p:tavLst>
                                    </p:anim>
                                    <p:animEffect transition="in" filter="fade">
                                      <p:cBhvr>
                                        <p:cTn id="67" dur="500"/>
                                        <p:tgtEl>
                                          <p:spTgt spid="9"/>
                                        </p:tgtEl>
                                      </p:cBhvr>
                                    </p:animEffect>
                                  </p:childTnLst>
                                </p:cTn>
                              </p:par>
                            </p:childTnLst>
                          </p:cTn>
                        </p:par>
                        <p:par>
                          <p:cTn id="68" fill="hold">
                            <p:stCondLst>
                              <p:cond delay="843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10"/>
                                        </p:tgtEl>
                                        <p:attrNameLst>
                                          <p:attrName>ppt_y</p:attrName>
                                        </p:attrNameLst>
                                      </p:cBhvr>
                                      <p:tavLst>
                                        <p:tav tm="0">
                                          <p:val>
                                            <p:strVal val="#ppt_y"/>
                                          </p:val>
                                        </p:tav>
                                        <p:tav tm="100000">
                                          <p:val>
                                            <p:strVal val="#ppt_y"/>
                                          </p:val>
                                        </p:tav>
                                      </p:tavLst>
                                    </p:anim>
                                    <p:anim calcmode="lin" valueType="num">
                                      <p:cBhvr>
                                        <p:cTn id="7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10"/>
                                        </p:tgtEl>
                                      </p:cBhvr>
                                    </p:animEffect>
                                  </p:childTnLst>
                                </p:cTn>
                              </p:par>
                            </p:childTnLst>
                          </p:cTn>
                        </p:par>
                        <p:par>
                          <p:cTn id="76" fill="hold">
                            <p:stCondLst>
                              <p:cond delay="9230"/>
                            </p:stCondLst>
                            <p:childTnLst>
                              <p:par>
                                <p:cTn id="77" presetID="26" presetClass="emph" presetSubtype="0" fill="hold" grpId="1" nodeType="afterEffect">
                                  <p:stCondLst>
                                    <p:cond delay="0"/>
                                  </p:stCondLst>
                                  <p:iterate type="lt">
                                    <p:tmPct val="0"/>
                                  </p:iterate>
                                  <p:childTnLst>
                                    <p:animEffect transition="out" filter="fade">
                                      <p:cBhvr>
                                        <p:cTn id="78" dur="500" tmFilter="0, 0; .2, .5; .8, .5; 1, 0"/>
                                        <p:tgtEl>
                                          <p:spTgt spid="10"/>
                                        </p:tgtEl>
                                      </p:cBhvr>
                                    </p:animEffect>
                                    <p:animScale>
                                      <p:cBhvr>
                                        <p:cTn id="79" dur="250" autoRev="1" fill="hold"/>
                                        <p:tgtEl>
                                          <p:spTgt spid="10"/>
                                        </p:tgtEl>
                                      </p:cBhvr>
                                      <p:by x="105000" y="105000"/>
                                    </p:animScale>
                                  </p:childTnLst>
                                </p:cTn>
                              </p:par>
                            </p:childTnLst>
                          </p:cTn>
                        </p:par>
                        <p:par>
                          <p:cTn id="80" fill="hold">
                            <p:stCondLst>
                              <p:cond delay="973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11"/>
                                        </p:tgtEl>
                                        <p:attrNameLst>
                                          <p:attrName>style.visibility</p:attrName>
                                        </p:attrNameLst>
                                      </p:cBhvr>
                                      <p:to>
                                        <p:strVal val="visible"/>
                                      </p:to>
                                    </p:set>
                                    <p:anim calcmode="lin" valueType="num">
                                      <p:cBhvr>
                                        <p:cTn id="83"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4" dur="400" fill="hold"/>
                                        <p:tgtEl>
                                          <p:spTgt spid="11"/>
                                        </p:tgtEl>
                                        <p:attrNameLst>
                                          <p:attrName>ppt_y</p:attrName>
                                        </p:attrNameLst>
                                      </p:cBhvr>
                                      <p:tavLst>
                                        <p:tav tm="0">
                                          <p:val>
                                            <p:strVal val="#ppt_y"/>
                                          </p:val>
                                        </p:tav>
                                        <p:tav tm="100000">
                                          <p:val>
                                            <p:strVal val="#ppt_y"/>
                                          </p:val>
                                        </p:tav>
                                      </p:tavLst>
                                    </p:anim>
                                    <p:anim calcmode="lin" valueType="num">
                                      <p:cBhvr>
                                        <p:cTn id="85"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86"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87" dur="400" tmFilter="0,0; .5, 1; 1, 1"/>
                                        <p:tgtEl>
                                          <p:spTgt spid="11"/>
                                        </p:tgtEl>
                                      </p:cBhvr>
                                    </p:animEffect>
                                  </p:childTnLst>
                                </p:cTn>
                              </p:par>
                            </p:childTnLst>
                          </p:cTn>
                        </p:par>
                        <p:par>
                          <p:cTn id="88" fill="hold">
                            <p:stCondLst>
                              <p:cond delay="11370"/>
                            </p:stCondLst>
                            <p:childTnLst>
                              <p:par>
                                <p:cTn id="89" presetID="53" presetClass="entr" presetSubtype="16"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childTnLst>
                          </p:cTn>
                        </p:par>
                        <p:par>
                          <p:cTn id="94" fill="hold">
                            <p:stCondLst>
                              <p:cond delay="11870"/>
                            </p:stCondLst>
                            <p:childTnLst>
                              <p:par>
                                <p:cTn id="95" presetID="41" presetClass="entr" presetSubtype="0" fill="hold" grpId="0" nodeType="afterEffect">
                                  <p:stCondLst>
                                    <p:cond delay="0"/>
                                  </p:stCondLst>
                                  <p:iterate type="lt">
                                    <p:tmPct val="10000"/>
                                  </p:iterate>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13"/>
                                        </p:tgtEl>
                                        <p:attrNameLst>
                                          <p:attrName>ppt_y</p:attrName>
                                        </p:attrNameLst>
                                      </p:cBhvr>
                                      <p:tavLst>
                                        <p:tav tm="0">
                                          <p:val>
                                            <p:strVal val="#ppt_y"/>
                                          </p:val>
                                        </p:tav>
                                        <p:tav tm="100000">
                                          <p:val>
                                            <p:strVal val="#ppt_y"/>
                                          </p:val>
                                        </p:tav>
                                      </p:tavLst>
                                    </p:anim>
                                    <p:anim calcmode="lin" valueType="num">
                                      <p:cBhvr>
                                        <p:cTn id="9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13"/>
                                        </p:tgtEl>
                                      </p:cBhvr>
                                    </p:animEffect>
                                  </p:childTnLst>
                                </p:cTn>
                              </p:par>
                            </p:childTnLst>
                          </p:cTn>
                        </p:par>
                        <p:par>
                          <p:cTn id="102" fill="hold">
                            <p:stCondLst>
                              <p:cond delay="12670"/>
                            </p:stCondLst>
                            <p:childTnLst>
                              <p:par>
                                <p:cTn id="103" presetID="26" presetClass="emph" presetSubtype="0" fill="hold" grpId="1" nodeType="afterEffect">
                                  <p:stCondLst>
                                    <p:cond delay="0"/>
                                  </p:stCondLst>
                                  <p:iterate type="lt">
                                    <p:tmPct val="0"/>
                                  </p:iterate>
                                  <p:childTnLst>
                                    <p:animEffect transition="out" filter="fade">
                                      <p:cBhvr>
                                        <p:cTn id="104" dur="500" tmFilter="0, 0; .2, .5; .8, .5; 1, 0"/>
                                        <p:tgtEl>
                                          <p:spTgt spid="13"/>
                                        </p:tgtEl>
                                      </p:cBhvr>
                                    </p:animEffect>
                                    <p:animScale>
                                      <p:cBhvr>
                                        <p:cTn id="105" dur="250" autoRev="1" fill="hold"/>
                                        <p:tgtEl>
                                          <p:spTgt spid="13"/>
                                        </p:tgtEl>
                                      </p:cBhvr>
                                      <p:by x="105000" y="105000"/>
                                    </p:animScale>
                                  </p:childTnLst>
                                </p:cTn>
                              </p:par>
                            </p:childTnLst>
                          </p:cTn>
                        </p:par>
                        <p:par>
                          <p:cTn id="106" fill="hold">
                            <p:stCondLst>
                              <p:cond delay="13170"/>
                            </p:stCondLst>
                            <p:childTnLst>
                              <p:par>
                                <p:cTn id="107" presetID="41" presetClass="entr" presetSubtype="0" fill="hold" grpId="0" nodeType="afterEffect">
                                  <p:stCondLst>
                                    <p:cond delay="0"/>
                                  </p:stCondLst>
                                  <p:iterate type="lt">
                                    <p:tmPct val="10000"/>
                                  </p:iterate>
                                  <p:childTnLst>
                                    <p:set>
                                      <p:cBhvr>
                                        <p:cTn id="108" dur="1" fill="hold">
                                          <p:stCondLst>
                                            <p:cond delay="0"/>
                                          </p:stCondLst>
                                        </p:cTn>
                                        <p:tgtEl>
                                          <p:spTgt spid="14"/>
                                        </p:tgtEl>
                                        <p:attrNameLst>
                                          <p:attrName>style.visibility</p:attrName>
                                        </p:attrNameLst>
                                      </p:cBhvr>
                                      <p:to>
                                        <p:strVal val="visible"/>
                                      </p:to>
                                    </p:set>
                                    <p:anim calcmode="lin" valueType="num">
                                      <p:cBhvr>
                                        <p:cTn id="109"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10" dur="400" fill="hold"/>
                                        <p:tgtEl>
                                          <p:spTgt spid="14"/>
                                        </p:tgtEl>
                                        <p:attrNameLst>
                                          <p:attrName>ppt_y</p:attrName>
                                        </p:attrNameLst>
                                      </p:cBhvr>
                                      <p:tavLst>
                                        <p:tav tm="0">
                                          <p:val>
                                            <p:strVal val="#ppt_y"/>
                                          </p:val>
                                        </p:tav>
                                        <p:tav tm="100000">
                                          <p:val>
                                            <p:strVal val="#ppt_y"/>
                                          </p:val>
                                        </p:tav>
                                      </p:tavLst>
                                    </p:anim>
                                    <p:anim calcmode="lin" valueType="num">
                                      <p:cBhvr>
                                        <p:cTn id="111"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12"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400" tmFilter="0,0; .5, 1; 1, 1"/>
                                        <p:tgtEl>
                                          <p:spTgt spid="14"/>
                                        </p:tgtEl>
                                      </p:cBhvr>
                                    </p:animEffect>
                                  </p:childTnLst>
                                </p:cTn>
                              </p:par>
                            </p:childTnLst>
                          </p:cTn>
                        </p:par>
                        <p:par>
                          <p:cTn id="114" fill="hold">
                            <p:stCondLst>
                              <p:cond delay="14810"/>
                            </p:stCondLst>
                            <p:childTnLst>
                              <p:par>
                                <p:cTn id="115" presetID="53" presetClass="entr" presetSubtype="16" fill="hold" grpId="0" nodeType="afterEffect">
                                  <p:stCondLst>
                                    <p:cond delay="0"/>
                                  </p:stCondLst>
                                  <p:childTnLst>
                                    <p:set>
                                      <p:cBhvr>
                                        <p:cTn id="116" dur="1" fill="hold">
                                          <p:stCondLst>
                                            <p:cond delay="0"/>
                                          </p:stCondLst>
                                        </p:cTn>
                                        <p:tgtEl>
                                          <p:spTgt spid="18"/>
                                        </p:tgtEl>
                                        <p:attrNameLst>
                                          <p:attrName>style.visibility</p:attrName>
                                        </p:attrNameLst>
                                      </p:cBhvr>
                                      <p:to>
                                        <p:strVal val="visible"/>
                                      </p:to>
                                    </p:set>
                                    <p:anim calcmode="lin" valueType="num">
                                      <p:cBhvr>
                                        <p:cTn id="117" dur="500" fill="hold"/>
                                        <p:tgtEl>
                                          <p:spTgt spid="18"/>
                                        </p:tgtEl>
                                        <p:attrNameLst>
                                          <p:attrName>ppt_w</p:attrName>
                                        </p:attrNameLst>
                                      </p:cBhvr>
                                      <p:tavLst>
                                        <p:tav tm="0">
                                          <p:val>
                                            <p:fltVal val="0"/>
                                          </p:val>
                                        </p:tav>
                                        <p:tav tm="100000">
                                          <p:val>
                                            <p:strVal val="#ppt_w"/>
                                          </p:val>
                                        </p:tav>
                                      </p:tavLst>
                                    </p:anim>
                                    <p:anim calcmode="lin" valueType="num">
                                      <p:cBhvr>
                                        <p:cTn id="118" dur="500" fill="hold"/>
                                        <p:tgtEl>
                                          <p:spTgt spid="18"/>
                                        </p:tgtEl>
                                        <p:attrNameLst>
                                          <p:attrName>ppt_h</p:attrName>
                                        </p:attrNameLst>
                                      </p:cBhvr>
                                      <p:tavLst>
                                        <p:tav tm="0">
                                          <p:val>
                                            <p:fltVal val="0"/>
                                          </p:val>
                                        </p:tav>
                                        <p:tav tm="100000">
                                          <p:val>
                                            <p:strVal val="#ppt_h"/>
                                          </p:val>
                                        </p:tav>
                                      </p:tavLst>
                                    </p:anim>
                                    <p:animEffect transition="in" filter="fade">
                                      <p:cBhvr>
                                        <p:cTn id="119" dur="500"/>
                                        <p:tgtEl>
                                          <p:spTgt spid="18"/>
                                        </p:tgtEl>
                                      </p:cBhvr>
                                    </p:animEffect>
                                  </p:childTnLst>
                                </p:cTn>
                              </p:par>
                            </p:childTnLst>
                          </p:cTn>
                        </p:par>
                        <p:par>
                          <p:cTn id="120" fill="hold">
                            <p:stCondLst>
                              <p:cond delay="15310"/>
                            </p:stCondLst>
                            <p:childTnLst>
                              <p:par>
                                <p:cTn id="121" presetID="41" presetClass="entr" presetSubtype="0" fill="hold" grpId="0" nodeType="afterEffect">
                                  <p:stCondLst>
                                    <p:cond delay="0"/>
                                  </p:stCondLst>
                                  <p:iterate type="lt">
                                    <p:tmPct val="10000"/>
                                  </p:iterate>
                                  <p:childTnLst>
                                    <p:set>
                                      <p:cBhvr>
                                        <p:cTn id="122" dur="1" fill="hold">
                                          <p:stCondLst>
                                            <p:cond delay="0"/>
                                          </p:stCondLst>
                                        </p:cTn>
                                        <p:tgtEl>
                                          <p:spTgt spid="19"/>
                                        </p:tgtEl>
                                        <p:attrNameLst>
                                          <p:attrName>style.visibility</p:attrName>
                                        </p:attrNameLst>
                                      </p:cBhvr>
                                      <p:to>
                                        <p:strVal val="visible"/>
                                      </p:to>
                                    </p:set>
                                    <p:anim calcmode="lin" valueType="num">
                                      <p:cBhvr>
                                        <p:cTn id="123"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24" dur="500" fill="hold"/>
                                        <p:tgtEl>
                                          <p:spTgt spid="19"/>
                                        </p:tgtEl>
                                        <p:attrNameLst>
                                          <p:attrName>ppt_y</p:attrName>
                                        </p:attrNameLst>
                                      </p:cBhvr>
                                      <p:tavLst>
                                        <p:tav tm="0">
                                          <p:val>
                                            <p:strVal val="#ppt_y"/>
                                          </p:val>
                                        </p:tav>
                                        <p:tav tm="100000">
                                          <p:val>
                                            <p:strVal val="#ppt_y"/>
                                          </p:val>
                                        </p:tav>
                                      </p:tavLst>
                                    </p:anim>
                                    <p:anim calcmode="lin" valueType="num">
                                      <p:cBhvr>
                                        <p:cTn id="125"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26"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27" dur="500" tmFilter="0,0; .5, 1; 1, 1"/>
                                        <p:tgtEl>
                                          <p:spTgt spid="19"/>
                                        </p:tgtEl>
                                      </p:cBhvr>
                                    </p:animEffect>
                                  </p:childTnLst>
                                </p:cTn>
                              </p:par>
                            </p:childTnLst>
                          </p:cTn>
                        </p:par>
                        <p:par>
                          <p:cTn id="128" fill="hold">
                            <p:stCondLst>
                              <p:cond delay="15860"/>
                            </p:stCondLst>
                            <p:childTnLst>
                              <p:par>
                                <p:cTn id="129" presetID="26" presetClass="emph" presetSubtype="0" fill="hold" grpId="1" nodeType="afterEffect">
                                  <p:stCondLst>
                                    <p:cond delay="0"/>
                                  </p:stCondLst>
                                  <p:iterate type="lt">
                                    <p:tmPct val="0"/>
                                  </p:iterate>
                                  <p:childTnLst>
                                    <p:animEffect transition="out" filter="fade">
                                      <p:cBhvr>
                                        <p:cTn id="130" dur="500" tmFilter="0, 0; .2, .5; .8, .5; 1, 0"/>
                                        <p:tgtEl>
                                          <p:spTgt spid="19"/>
                                        </p:tgtEl>
                                      </p:cBhvr>
                                    </p:animEffect>
                                    <p:animScale>
                                      <p:cBhvr>
                                        <p:cTn id="131" dur="250" autoRev="1" fill="hold"/>
                                        <p:tgtEl>
                                          <p:spTgt spid="19"/>
                                        </p:tgtEl>
                                      </p:cBhvr>
                                      <p:by x="105000" y="105000"/>
                                    </p:animScale>
                                  </p:childTnLst>
                                </p:cTn>
                              </p:par>
                            </p:childTnLst>
                          </p:cTn>
                        </p:par>
                        <p:par>
                          <p:cTn id="132" fill="hold">
                            <p:stCondLst>
                              <p:cond delay="16360"/>
                            </p:stCondLst>
                            <p:childTnLst>
                              <p:par>
                                <p:cTn id="133" presetID="41" presetClass="entr" presetSubtype="0" fill="hold" grpId="0" nodeType="afterEffect">
                                  <p:stCondLst>
                                    <p:cond delay="0"/>
                                  </p:stCondLst>
                                  <p:iterate type="lt">
                                    <p:tmPct val="10000"/>
                                  </p:iterate>
                                  <p:childTnLst>
                                    <p:set>
                                      <p:cBhvr>
                                        <p:cTn id="134" dur="1" fill="hold">
                                          <p:stCondLst>
                                            <p:cond delay="0"/>
                                          </p:stCondLst>
                                        </p:cTn>
                                        <p:tgtEl>
                                          <p:spTgt spid="20"/>
                                        </p:tgtEl>
                                        <p:attrNameLst>
                                          <p:attrName>style.visibility</p:attrName>
                                        </p:attrNameLst>
                                      </p:cBhvr>
                                      <p:to>
                                        <p:strVal val="visible"/>
                                      </p:to>
                                    </p:set>
                                    <p:anim calcmode="lin" valueType="num">
                                      <p:cBhvr>
                                        <p:cTn id="135" dur="4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36" dur="400" fill="hold"/>
                                        <p:tgtEl>
                                          <p:spTgt spid="20"/>
                                        </p:tgtEl>
                                        <p:attrNameLst>
                                          <p:attrName>ppt_y</p:attrName>
                                        </p:attrNameLst>
                                      </p:cBhvr>
                                      <p:tavLst>
                                        <p:tav tm="0">
                                          <p:val>
                                            <p:strVal val="#ppt_y"/>
                                          </p:val>
                                        </p:tav>
                                        <p:tav tm="100000">
                                          <p:val>
                                            <p:strVal val="#ppt_y"/>
                                          </p:val>
                                        </p:tav>
                                      </p:tavLst>
                                    </p:anim>
                                    <p:anim calcmode="lin" valueType="num">
                                      <p:cBhvr>
                                        <p:cTn id="137" dur="4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38" dur="4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39" dur="4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4" grpId="1"/>
      <p:bldP spid="5" grpId="0"/>
      <p:bldP spid="6" grpId="0" animBg="1"/>
      <p:bldP spid="7" grpId="0"/>
      <p:bldP spid="7" grpId="1"/>
      <p:bldP spid="8" grpId="0"/>
      <p:bldP spid="9" grpId="0" animBg="1"/>
      <p:bldP spid="10" grpId="0"/>
      <p:bldP spid="10" grpId="1"/>
      <p:bldP spid="11" grpId="0"/>
      <p:bldP spid="12" grpId="0" animBg="1"/>
      <p:bldP spid="13" grpId="0"/>
      <p:bldP spid="13" grpId="1"/>
      <p:bldP spid="14" grpId="0"/>
      <p:bldP spid="18" grpId="0" animBg="1"/>
      <p:bldP spid="19" grpId="0"/>
      <p:bldP spid="19" grpId="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p:nvPr/>
        </p:nvSpPr>
        <p:spPr>
          <a:xfrm>
            <a:off x="262255" y="1007842"/>
            <a:ext cx="2808129" cy="1707024"/>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5"/>
          <p:cNvSpPr/>
          <p:nvPr/>
        </p:nvSpPr>
        <p:spPr>
          <a:xfrm>
            <a:off x="262255" y="2750267"/>
            <a:ext cx="2808129" cy="126118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cxnSp>
        <p:nvCxnSpPr>
          <p:cNvPr id="28" name="Straight Connector 12"/>
          <p:cNvCxnSpPr/>
          <p:nvPr/>
        </p:nvCxnSpPr>
        <p:spPr>
          <a:xfrm>
            <a:off x="566738" y="4117657"/>
            <a:ext cx="7865428" cy="0"/>
          </a:xfrm>
          <a:prstGeom prst="line">
            <a:avLst/>
          </a:prstGeom>
          <a:ln w="9525">
            <a:solidFill>
              <a:schemeClr val="bg1">
                <a:lumMod val="7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568960" y="4161909"/>
            <a:ext cx="7863205" cy="39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50000"/>
              </a:lnSpc>
            </a:pPr>
            <a:r>
              <a:rPr lang="zh-CN" altLang="en-US" sz="600" dirty="0">
                <a:solidFill>
                  <a:schemeClr val="bg1">
                    <a:lumMod val="85000"/>
                  </a:schemeClr>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30" name="TextBox 29"/>
          <p:cNvSpPr txBox="1">
            <a:spLocks noChangeArrowheads="1"/>
          </p:cNvSpPr>
          <p:nvPr/>
        </p:nvSpPr>
        <p:spPr bwMode="auto">
          <a:xfrm>
            <a:off x="518954" y="3044544"/>
            <a:ext cx="22913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zh-CN" altLang="en-US" sz="1000" dirty="0">
                <a:solidFill>
                  <a:schemeClr val="bg1"/>
                </a:solidFill>
                <a:latin typeface="Arial" pitchFamily="34" charset="0"/>
                <a:ea typeface="微软雅黑" pitchFamily="34" charset="-122"/>
                <a:sym typeface="Arial" pitchFamily="34" charset="0"/>
              </a:rPr>
              <a:t>点击请替换文字内容</a:t>
            </a:r>
          </a:p>
          <a:p>
            <a:pPr algn="just" eaLnBrk="1" hangingPunct="1">
              <a:lnSpc>
                <a:spcPct val="150000"/>
              </a:lnSpc>
            </a:pPr>
            <a:r>
              <a:rPr lang="zh-CN" altLang="en-US" sz="600" dirty="0">
                <a:solidFill>
                  <a:schemeClr val="bg1"/>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31" name="Rectangle 16"/>
          <p:cNvSpPr/>
          <p:nvPr/>
        </p:nvSpPr>
        <p:spPr>
          <a:xfrm>
            <a:off x="3113722" y="1007842"/>
            <a:ext cx="2809240" cy="1707024"/>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17"/>
          <p:cNvSpPr/>
          <p:nvPr/>
        </p:nvSpPr>
        <p:spPr>
          <a:xfrm>
            <a:off x="3113722" y="2750267"/>
            <a:ext cx="2809240" cy="1261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a:spLocks noChangeArrowheads="1"/>
          </p:cNvSpPr>
          <p:nvPr/>
        </p:nvSpPr>
        <p:spPr bwMode="auto">
          <a:xfrm>
            <a:off x="3371532" y="3071095"/>
            <a:ext cx="2290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zh-CN" altLang="en-US" sz="1000">
                <a:solidFill>
                  <a:schemeClr val="bg1"/>
                </a:solidFill>
                <a:latin typeface="Arial" pitchFamily="34" charset="0"/>
                <a:ea typeface="微软雅黑" pitchFamily="34" charset="-122"/>
                <a:sym typeface="Arial" pitchFamily="34" charset="0"/>
              </a:rPr>
              <a:t>点击请替换文字内容</a:t>
            </a:r>
          </a:p>
          <a:p>
            <a:pPr algn="just" eaLnBrk="1" hangingPunct="1">
              <a:lnSpc>
                <a:spcPct val="150000"/>
              </a:lnSpc>
            </a:pPr>
            <a:r>
              <a:rPr lang="zh-CN" altLang="en-US" sz="600">
                <a:solidFill>
                  <a:schemeClr val="bg1"/>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34" name="Rectangle 19"/>
          <p:cNvSpPr/>
          <p:nvPr/>
        </p:nvSpPr>
        <p:spPr>
          <a:xfrm>
            <a:off x="5966302" y="1007842"/>
            <a:ext cx="2808128" cy="1707024"/>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20"/>
          <p:cNvSpPr/>
          <p:nvPr/>
        </p:nvSpPr>
        <p:spPr>
          <a:xfrm>
            <a:off x="5966302" y="2750267"/>
            <a:ext cx="2808128" cy="126118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50000"/>
              </a:lnSpc>
              <a:defRPr/>
            </a:pPr>
            <a:endParaRPr lang="en-US" sz="1500" noProof="1">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a:spLocks noChangeArrowheads="1"/>
          </p:cNvSpPr>
          <p:nvPr/>
        </p:nvSpPr>
        <p:spPr bwMode="auto">
          <a:xfrm>
            <a:off x="6223000" y="3071095"/>
            <a:ext cx="22913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zh-CN" altLang="en-US" sz="1000">
                <a:solidFill>
                  <a:schemeClr val="bg1"/>
                </a:solidFill>
                <a:latin typeface="Arial" pitchFamily="34" charset="0"/>
                <a:ea typeface="微软雅黑" pitchFamily="34" charset="-122"/>
                <a:sym typeface="Arial" pitchFamily="34" charset="0"/>
              </a:rPr>
              <a:t>点击请替换文字内容</a:t>
            </a:r>
          </a:p>
          <a:p>
            <a:pPr algn="just" eaLnBrk="1" hangingPunct="1">
              <a:lnSpc>
                <a:spcPct val="150000"/>
              </a:lnSpc>
            </a:pPr>
            <a:r>
              <a:rPr lang="zh-CN" altLang="en-US" sz="600">
                <a:solidFill>
                  <a:schemeClr val="bg1"/>
                </a:solidFill>
                <a:latin typeface="Arial" pitchFamily="34" charset="0"/>
                <a:ea typeface="微软雅黑" pitchFamily="34" charset="-122"/>
                <a:sym typeface="Arial" pitchFamily="34" charset="0"/>
              </a:rPr>
              <a:t>请替换文字内容，添加相关标题，修改文字内容，也可以直接复制你的内容到此。请替换文字内容，添加相关标题，修改文字内容，也可以直接复制你的内容到此。请替换文字内容，添加相关标题，修改文字内容，也可以直接复制你的内容到此。</a:t>
            </a:r>
          </a:p>
        </p:txBody>
      </p:sp>
      <p:sp>
        <p:nvSpPr>
          <p:cNvPr id="13" name="平行四边形 1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9" name="Group 7"/>
          <p:cNvGrpSpPr>
            <a:grpSpLocks/>
          </p:cNvGrpSpPr>
          <p:nvPr/>
        </p:nvGrpSpPr>
        <p:grpSpPr bwMode="auto">
          <a:xfrm>
            <a:off x="180202" y="181952"/>
            <a:ext cx="216018" cy="113981"/>
            <a:chOff x="0" y="0"/>
            <a:chExt cx="1041399" cy="549275"/>
          </a:xfrm>
          <a:solidFill>
            <a:srgbClr val="133E73"/>
          </a:solidFill>
        </p:grpSpPr>
        <p:sp>
          <p:nvSpPr>
            <p:cNvPr id="2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3"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268377" y="-1568065"/>
            <a:ext cx="1008084" cy="10080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8"/>
                                        </p:tgtEl>
                                        <p:attrNameLst>
                                          <p:attrName>ppt_y</p:attrName>
                                        </p:attrNameLst>
                                      </p:cBhvr>
                                      <p:tavLst>
                                        <p:tav tm="0">
                                          <p:val>
                                            <p:strVal val="#ppt_y"/>
                                          </p:val>
                                        </p:tav>
                                        <p:tav tm="100000">
                                          <p:val>
                                            <p:strVal val="#ppt_y"/>
                                          </p:val>
                                        </p:tav>
                                      </p:tavLst>
                                    </p:anim>
                                    <p:anim calcmode="lin" valueType="num">
                                      <p:cBhvr>
                                        <p:cTn id="1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5"/>
                                        </p:tgtEl>
                                        <p:attrNameLst>
                                          <p:attrName>fillcolor</p:attrName>
                                        </p:attrNameLst>
                                      </p:cBhvr>
                                      <p:to>
                                        <a:srgbClr val="00AEEF"/>
                                      </p:to>
                                    </p:animClr>
                                    <p:set>
                                      <p:cBhvr>
                                        <p:cTn id="20" dur="300" fill="hold"/>
                                        <p:tgtEl>
                                          <p:spTgt spid="15"/>
                                        </p:tgtEl>
                                        <p:attrNameLst>
                                          <p:attrName>fill.type</p:attrName>
                                        </p:attrNameLst>
                                      </p:cBhvr>
                                      <p:to>
                                        <p:strVal val="solid"/>
                                      </p:to>
                                    </p:set>
                                    <p:set>
                                      <p:cBhvr>
                                        <p:cTn id="21" dur="300" fill="hold"/>
                                        <p:tgtEl>
                                          <p:spTgt spid="15"/>
                                        </p:tgtEl>
                                        <p:attrNameLst>
                                          <p:attrName>fill.on</p:attrName>
                                        </p:attrNameLst>
                                      </p:cBhvr>
                                      <p:to>
                                        <p:strVal val="true"/>
                                      </p:to>
                                    </p:set>
                                  </p:childTnLst>
                                </p:cTn>
                              </p:par>
                              <p:par>
                                <p:cTn id="22" presetID="2" presetClass="entr" presetSubtype="8"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ppt_x</p:attrName>
                                        </p:attrNameLst>
                                      </p:cBhvr>
                                      <p:tavLst>
                                        <p:tav tm="0">
                                          <p:val>
                                            <p:strVal val="0-#ppt_w/2"/>
                                          </p:val>
                                        </p:tav>
                                        <p:tav tm="100000">
                                          <p:val>
                                            <p:strVal val="#ppt_x"/>
                                          </p:val>
                                        </p:tav>
                                      </p:tavLst>
                                    </p:anim>
                                    <p:anim calcmode="lin" valueType="num">
                                      <p:cBhvr>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ppt_x</p:attrName>
                                        </p:attrNameLst>
                                      </p:cBhvr>
                                      <p:tavLst>
                                        <p:tav tm="0">
                                          <p:val>
                                            <p:strVal val="0-#ppt_w/2"/>
                                          </p:val>
                                        </p:tav>
                                        <p:tav tm="100000">
                                          <p:val>
                                            <p:strVal val="#ppt_x"/>
                                          </p:val>
                                        </p:tav>
                                      </p:tavLst>
                                    </p:anim>
                                    <p:anim calcmode="lin" valueType="num">
                                      <p:cBhvr>
                                        <p:cTn id="29" dur="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100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ppt_x</p:attrName>
                                        </p:attrNameLst>
                                      </p:cBhvr>
                                      <p:tavLst>
                                        <p:tav tm="0">
                                          <p:val>
                                            <p:strVal val="#ppt_x"/>
                                          </p:val>
                                        </p:tav>
                                        <p:tav tm="100000">
                                          <p:val>
                                            <p:strVal val="#ppt_x"/>
                                          </p:val>
                                        </p:tav>
                                      </p:tavLst>
                                    </p:anim>
                                    <p:anim calcmode="lin" valueType="num">
                                      <p:cBhvr>
                                        <p:cTn id="33" dur="500" fill="hold"/>
                                        <p:tgtEl>
                                          <p:spTgt spid="28"/>
                                        </p:tgtEl>
                                        <p:attrNameLst>
                                          <p:attrName>ppt_y</p:attrName>
                                        </p:attrNameLst>
                                      </p:cBhvr>
                                      <p:tavLst>
                                        <p:tav tm="0">
                                          <p:val>
                                            <p:strVal val="1+#ppt_h/2"/>
                                          </p:val>
                                        </p:tav>
                                        <p:tav tm="100000">
                                          <p:val>
                                            <p:strVal val="#ppt_y"/>
                                          </p:val>
                                        </p:tav>
                                      </p:tavLst>
                                    </p:anim>
                                  </p:childTnLst>
                                </p:cTn>
                              </p:par>
                            </p:childTnLst>
                          </p:cTn>
                        </p:par>
                        <p:par>
                          <p:cTn id="34" fill="hold">
                            <p:stCondLst>
                              <p:cond delay="2800"/>
                            </p:stCondLst>
                            <p:childTnLst>
                              <p:par>
                                <p:cTn id="35" presetID="1" presetClass="mediacall" presetSubtype="0" fill="hold" nodeType="afterEffect">
                                  <p:stCondLst>
                                    <p:cond delay="0"/>
                                  </p:stCondLst>
                                  <p:childTnLst>
                                    <p:cmd type="call" cmd="playFrom(0.0)">
                                      <p:cBhvr>
                                        <p:cTn id="36" dur="1" fill="hold"/>
                                        <p:tgtEl>
                                          <p:spTgt spid="23"/>
                                        </p:tgtEl>
                                      </p:cBhvr>
                                    </p:cmd>
                                  </p:childTnLst>
                                </p:cTn>
                              </p:par>
                            </p:childTnLst>
                          </p:cTn>
                        </p:par>
                        <p:par>
                          <p:cTn id="37" fill="hold">
                            <p:stCondLst>
                              <p:cond delay="2800"/>
                            </p:stCondLst>
                            <p:childTnLst>
                              <p:par>
                                <p:cTn id="38" presetID="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1+#ppt_h/2"/>
                                          </p:val>
                                        </p:tav>
                                        <p:tav tm="100000">
                                          <p:val>
                                            <p:strVal val="#ppt_y"/>
                                          </p:val>
                                        </p:tav>
                                      </p:tavLst>
                                    </p:anim>
                                  </p:childTnLst>
                                </p:cTn>
                              </p:par>
                              <p:par>
                                <p:cTn id="46" presetID="2" presetClass="entr" presetSubtype="8" fill="hold" grpId="0" nodeType="withEffect">
                                  <p:stCondLst>
                                    <p:cond delay="50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ppt_x</p:attrName>
                                        </p:attrNameLst>
                                      </p:cBhvr>
                                      <p:tavLst>
                                        <p:tav tm="0">
                                          <p:val>
                                            <p:strVal val="0-#ppt_w/2"/>
                                          </p:val>
                                        </p:tav>
                                        <p:tav tm="100000">
                                          <p:val>
                                            <p:strVal val="#ppt_x"/>
                                          </p:val>
                                        </p:tav>
                                      </p:tavLst>
                                    </p:anim>
                                    <p:anim calcmode="lin" valueType="num">
                                      <p:cBhvr>
                                        <p:cTn id="49" dur="500" fill="hold"/>
                                        <p:tgtEl>
                                          <p:spTgt spid="31"/>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ppt_x</p:attrName>
                                        </p:attrNameLst>
                                      </p:cBhvr>
                                      <p:tavLst>
                                        <p:tav tm="0">
                                          <p:val>
                                            <p:strVal val="0-#ppt_w/2"/>
                                          </p:val>
                                        </p:tav>
                                        <p:tav tm="100000">
                                          <p:val>
                                            <p:strVal val="#ppt_x"/>
                                          </p:val>
                                        </p:tav>
                                      </p:tavLst>
                                    </p:anim>
                                    <p:anim calcmode="lin" valueType="num">
                                      <p:cBhvr>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50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ppt_x</p:attrName>
                                        </p:attrNameLst>
                                      </p:cBhvr>
                                      <p:tavLst>
                                        <p:tav tm="0">
                                          <p:val>
                                            <p:strVal val="#ppt_x"/>
                                          </p:val>
                                        </p:tav>
                                        <p:tav tm="100000">
                                          <p:val>
                                            <p:strVal val="#ppt_x"/>
                                          </p:val>
                                        </p:tav>
                                      </p:tavLst>
                                    </p:anim>
                                    <p:anim calcmode="lin" valueType="num">
                                      <p:cBhvr>
                                        <p:cTn id="57" dur="500" fill="hold"/>
                                        <p:tgtEl>
                                          <p:spTgt spid="33"/>
                                        </p:tgtEl>
                                        <p:attrNameLst>
                                          <p:attrName>ppt_y</p:attrName>
                                        </p:attrNameLst>
                                      </p:cBhvr>
                                      <p:tavLst>
                                        <p:tav tm="0">
                                          <p:val>
                                            <p:strVal val="1+#ppt_h/2"/>
                                          </p:val>
                                        </p:tav>
                                        <p:tav tm="100000">
                                          <p:val>
                                            <p:strVal val="#ppt_y"/>
                                          </p:val>
                                        </p:tav>
                                      </p:tavLst>
                                    </p:anim>
                                  </p:childTnLst>
                                </p:cTn>
                              </p:par>
                              <p:par>
                                <p:cTn id="58" presetID="2" presetClass="entr" presetSubtype="8" fill="hold" grpId="0" nodeType="withEffect">
                                  <p:stCondLst>
                                    <p:cond delay="50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ppt_x</p:attrName>
                                        </p:attrNameLst>
                                      </p:cBhvr>
                                      <p:tavLst>
                                        <p:tav tm="0">
                                          <p:val>
                                            <p:strVal val="0-#ppt_w/2"/>
                                          </p:val>
                                        </p:tav>
                                        <p:tav tm="100000">
                                          <p:val>
                                            <p:strVal val="#ppt_x"/>
                                          </p:val>
                                        </p:tav>
                                      </p:tavLst>
                                    </p:anim>
                                    <p:anim calcmode="lin" valueType="num">
                                      <p:cBhvr>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500"/>
                                  </p:stCondLst>
                                  <p:childTnLst>
                                    <p:set>
                                      <p:cBhvr>
                                        <p:cTn id="63" dur="1" fill="hold">
                                          <p:stCondLst>
                                            <p:cond delay="0"/>
                                          </p:stCondLst>
                                        </p:cTn>
                                        <p:tgtEl>
                                          <p:spTgt spid="35"/>
                                        </p:tgtEl>
                                        <p:attrNameLst>
                                          <p:attrName>style.visibility</p:attrName>
                                        </p:attrNameLst>
                                      </p:cBhvr>
                                      <p:to>
                                        <p:strVal val="visible"/>
                                      </p:to>
                                    </p:set>
                                    <p:anim calcmode="lin" valueType="num">
                                      <p:cBhvr>
                                        <p:cTn id="64" dur="500" fill="hold"/>
                                        <p:tgtEl>
                                          <p:spTgt spid="35"/>
                                        </p:tgtEl>
                                        <p:attrNameLst>
                                          <p:attrName>ppt_x</p:attrName>
                                        </p:attrNameLst>
                                      </p:cBhvr>
                                      <p:tavLst>
                                        <p:tav tm="0">
                                          <p:val>
                                            <p:strVal val="0-#ppt_w/2"/>
                                          </p:val>
                                        </p:tav>
                                        <p:tav tm="100000">
                                          <p:val>
                                            <p:strVal val="#ppt_x"/>
                                          </p:val>
                                        </p:tav>
                                      </p:tavLst>
                                    </p:anim>
                                    <p:anim calcmode="lin" valueType="num">
                                      <p:cBhvr>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4" fill="hold" grpId="0" nodeType="withEffect">
                                  <p:stCondLst>
                                    <p:cond delay="5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ppt_x</p:attrName>
                                        </p:attrNameLst>
                                      </p:cBhvr>
                                      <p:tavLst>
                                        <p:tav tm="0">
                                          <p:val>
                                            <p:strVal val="#ppt_x"/>
                                          </p:val>
                                        </p:tav>
                                        <p:tav tm="100000">
                                          <p:val>
                                            <p:strVal val="#ppt_x"/>
                                          </p:val>
                                        </p:tav>
                                      </p:tavLst>
                                    </p:anim>
                                    <p:anim calcmode="lin" valueType="num">
                                      <p:cBhvr>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0" fill="hold" display="0">
                  <p:stCondLst>
                    <p:cond delay="indefinite"/>
                  </p:stCondLst>
                  <p:endCondLst>
                    <p:cond evt="onStopAudio" delay="0">
                      <p:tgtEl>
                        <p:sldTgt/>
                      </p:tgtEl>
                    </p:cond>
                  </p:endCondLst>
                </p:cTn>
                <p:tgtEl>
                  <p:spTgt spid="23"/>
                </p:tgtEl>
              </p:cMediaNode>
            </p:audio>
          </p:childTnLst>
        </p:cTn>
      </p:par>
    </p:tnLst>
    <p:bldLst>
      <p:bldP spid="26" grpId="0" animBg="1"/>
      <p:bldP spid="27" grpId="0" animBg="1"/>
      <p:bldP spid="29" grpId="0"/>
      <p:bldP spid="30" grpId="0"/>
      <p:bldP spid="31" grpId="0" animBg="1"/>
      <p:bldP spid="32" grpId="0" animBg="1"/>
      <p:bldP spid="33" grpId="0"/>
      <p:bldP spid="34" grpId="0" animBg="1"/>
      <p:bldP spid="35" grpId="0" animBg="1"/>
      <p:bldP spid="36" grpId="0"/>
      <p:bldP spid="15" grpId="0" animBg="1"/>
      <p:bldP spid="18" grpId="0"/>
    </p:bldLst>
  </p:timing>
  <p:extLst mod="1">
    <p:ext uri="{E180D4A7-C9FB-4DFB-919C-405C955672EB}">
      <p14:showEvtLst xmlns:p14="http://schemas.microsoft.com/office/powerpoint/2010/main">
        <p14:playEvt time="1315" objId="23"/>
        <p14:stopEvt time="2082" objId="23"/>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a:spLocks noChangeArrowheads="1"/>
          </p:cNvSpPr>
          <p:nvPr/>
        </p:nvSpPr>
        <p:spPr bwMode="auto">
          <a:xfrm rot="5400000">
            <a:off x="7211293" y="1782294"/>
            <a:ext cx="920443" cy="2714784"/>
          </a:xfrm>
          <a:custGeom>
            <a:avLst/>
            <a:gdLst>
              <a:gd name="T0" fmla="*/ 0 w 1253008"/>
              <a:gd name="T1" fmla="*/ 3248525 h 3678400"/>
              <a:gd name="T2" fmla="*/ 0 w 1253008"/>
              <a:gd name="T3" fmla="*/ 109307 h 3678400"/>
              <a:gd name="T4" fmla="*/ 109284 w 1253008"/>
              <a:gd name="T5" fmla="*/ 0 h 3678400"/>
              <a:gd name="T6" fmla="*/ 343238 w 1253008"/>
              <a:gd name="T7" fmla="*/ 0 h 3678400"/>
              <a:gd name="T8" fmla="*/ 452522 w 1253008"/>
              <a:gd name="T9" fmla="*/ 109307 h 3678400"/>
              <a:gd name="T10" fmla="*/ 452522 w 1253008"/>
              <a:gd name="T11" fmla="*/ 3184856 h 3678400"/>
              <a:gd name="T12" fmla="*/ 458616 w 1253008"/>
              <a:gd name="T13" fmla="*/ 3192530 h 3678400"/>
              <a:gd name="T14" fmla="*/ 663816 w 1253008"/>
              <a:gd name="T15" fmla="*/ 3213467 h 3678400"/>
              <a:gd name="T16" fmla="*/ 663816 w 1253008"/>
              <a:gd name="T17" fmla="*/ 3212422 h 3678400"/>
              <a:gd name="T18" fmla="*/ 1291076 w 1253008"/>
              <a:gd name="T19" fmla="*/ 3696272 h 3678400"/>
              <a:gd name="T20" fmla="*/ 969285 w 1253008"/>
              <a:gd name="T21" fmla="*/ 3875390 h 3678400"/>
              <a:gd name="T22" fmla="*/ 869017 w 1253008"/>
              <a:gd name="T23" fmla="*/ 3686968 h 3678400"/>
              <a:gd name="T24" fmla="*/ 663816 w 1253008"/>
              <a:gd name="T25" fmla="*/ 3666032 h 3678400"/>
              <a:gd name="T26" fmla="*/ 663816 w 1253008"/>
              <a:gd name="T27" fmla="*/ 3667077 h 3678400"/>
              <a:gd name="T28" fmla="*/ 9631 w 1253008"/>
              <a:gd name="T29" fmla="*/ 3308878 h 3678400"/>
              <a:gd name="T30" fmla="*/ 9854 w 1253008"/>
              <a:gd name="T31" fmla="*/ 3292949 h 3678400"/>
              <a:gd name="T32" fmla="*/ 8588 w 1253008"/>
              <a:gd name="T33" fmla="*/ 3291073 h 3678400"/>
              <a:gd name="T34" fmla="*/ 0 w 1253008"/>
              <a:gd name="T35" fmla="*/ 3248525 h 36784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53008" h="3678400">
                <a:moveTo>
                  <a:pt x="0" y="3081115"/>
                </a:moveTo>
                <a:lnTo>
                  <a:pt x="0" y="103674"/>
                </a:lnTo>
                <a:cubicBezTo>
                  <a:pt x="0" y="46416"/>
                  <a:pt x="46417" y="0"/>
                  <a:pt x="103675" y="0"/>
                </a:cubicBezTo>
                <a:lnTo>
                  <a:pt x="325621" y="0"/>
                </a:lnTo>
                <a:cubicBezTo>
                  <a:pt x="382879" y="0"/>
                  <a:pt x="429296" y="46416"/>
                  <a:pt x="429296" y="103674"/>
                </a:cubicBezTo>
                <a:lnTo>
                  <a:pt x="429296" y="3020727"/>
                </a:lnTo>
                <a:lnTo>
                  <a:pt x="435077" y="3028006"/>
                </a:lnTo>
                <a:cubicBezTo>
                  <a:pt x="457198" y="3054483"/>
                  <a:pt x="525774" y="3047864"/>
                  <a:pt x="629745" y="3047864"/>
                </a:cubicBezTo>
                <a:lnTo>
                  <a:pt x="629745" y="3046873"/>
                </a:lnTo>
                <a:cubicBezTo>
                  <a:pt x="1187204" y="3046873"/>
                  <a:pt x="1319932" y="3393266"/>
                  <a:pt x="1224810" y="3505788"/>
                </a:cubicBezTo>
                <a:cubicBezTo>
                  <a:pt x="1162870" y="3580803"/>
                  <a:pt x="999172" y="3697739"/>
                  <a:pt x="919535" y="3675675"/>
                </a:cubicBezTo>
                <a:cubicBezTo>
                  <a:pt x="866444" y="3658025"/>
                  <a:pt x="901838" y="3578597"/>
                  <a:pt x="824413" y="3496963"/>
                </a:cubicBezTo>
                <a:cubicBezTo>
                  <a:pt x="802292" y="3470487"/>
                  <a:pt x="733716" y="3477106"/>
                  <a:pt x="629745" y="3477106"/>
                </a:cubicBezTo>
                <a:lnTo>
                  <a:pt x="629745" y="3478097"/>
                </a:lnTo>
                <a:cubicBezTo>
                  <a:pt x="211651" y="3478097"/>
                  <a:pt x="32468" y="3283251"/>
                  <a:pt x="9137" y="3138358"/>
                </a:cubicBezTo>
                <a:lnTo>
                  <a:pt x="9348" y="3123250"/>
                </a:lnTo>
                <a:lnTo>
                  <a:pt x="8147" y="3121470"/>
                </a:lnTo>
                <a:cubicBezTo>
                  <a:pt x="2901" y="3109066"/>
                  <a:pt x="0" y="3095429"/>
                  <a:pt x="0" y="3081115"/>
                </a:cubicBezTo>
                <a:close/>
              </a:path>
            </a:pathLst>
          </a:custGeom>
          <a:solidFill>
            <a:srgbClr val="00AEEF"/>
          </a:solidFill>
          <a:ln>
            <a:noFill/>
          </a:ln>
          <a:extLst/>
        </p:spPr>
        <p:txBody>
          <a:bodyPr lIns="67376" tIns="33688" rIns="67376" bIns="33688" anchor="ctr"/>
          <a:lstStyle/>
          <a:p>
            <a:endParaRPr lang="zh-CN" altLang="en-US">
              <a:solidFill>
                <a:schemeClr val="bg1">
                  <a:lumMod val="85000"/>
                </a:schemeClr>
              </a:solidFill>
            </a:endParaRPr>
          </a:p>
        </p:txBody>
      </p:sp>
      <p:grpSp>
        <p:nvGrpSpPr>
          <p:cNvPr id="23" name="组合 22"/>
          <p:cNvGrpSpPr/>
          <p:nvPr/>
        </p:nvGrpSpPr>
        <p:grpSpPr>
          <a:xfrm>
            <a:off x="5580111" y="1965618"/>
            <a:ext cx="862341" cy="1683545"/>
            <a:chOff x="7558505" y="2674384"/>
            <a:chExt cx="1168246" cy="2290964"/>
          </a:xfrm>
          <a:solidFill>
            <a:srgbClr val="0070C0"/>
          </a:solidFill>
        </p:grpSpPr>
        <p:sp>
          <p:nvSpPr>
            <p:cNvPr id="24" name="Freeform 18"/>
            <p:cNvSpPr/>
            <p:nvPr/>
          </p:nvSpPr>
          <p:spPr bwMode="auto">
            <a:xfrm rot="5400000">
              <a:off x="6850210" y="3382679"/>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a:noFill/>
            </a:ln>
            <a:effectLst/>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9"/>
            <p:cNvSpPr/>
            <p:nvPr/>
          </p:nvSpPr>
          <p:spPr bwMode="auto">
            <a:xfrm rot="5400000">
              <a:off x="7427090" y="3575662"/>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a:noFill/>
            </a:ln>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4859838" y="1962576"/>
            <a:ext cx="862341" cy="1685066"/>
            <a:chOff x="6582724" y="2670245"/>
            <a:chExt cx="1168246" cy="2293034"/>
          </a:xfrm>
          <a:solidFill>
            <a:srgbClr val="00AEEF"/>
          </a:solidFill>
        </p:grpSpPr>
        <p:sp>
          <p:nvSpPr>
            <p:cNvPr id="27" name="Freeform 9"/>
            <p:cNvSpPr/>
            <p:nvPr/>
          </p:nvSpPr>
          <p:spPr bwMode="auto">
            <a:xfrm rot="5400000">
              <a:off x="5873394" y="3379575"/>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1"/>
            <p:cNvSpPr/>
            <p:nvPr/>
          </p:nvSpPr>
          <p:spPr bwMode="auto">
            <a:xfrm rot="5400000">
              <a:off x="6451826" y="3571005"/>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4156035" y="2011902"/>
            <a:ext cx="847399" cy="1582179"/>
            <a:chOff x="5629255" y="2737367"/>
            <a:chExt cx="1148004" cy="2153026"/>
          </a:xfrm>
          <a:solidFill>
            <a:srgbClr val="0070C0"/>
          </a:solidFill>
        </p:grpSpPr>
        <p:sp>
          <p:nvSpPr>
            <p:cNvPr id="30" name="任意多边形 29"/>
            <p:cNvSpPr/>
            <p:nvPr/>
          </p:nvSpPr>
          <p:spPr>
            <a:xfrm>
              <a:off x="5629255" y="2737367"/>
              <a:ext cx="833033" cy="2153026"/>
            </a:xfrm>
            <a:custGeom>
              <a:avLst/>
              <a:gdLst>
                <a:gd name="connsiteX0" fmla="*/ 540647 w 833033"/>
                <a:gd name="connsiteY0" fmla="*/ 2768 h 2153026"/>
                <a:gd name="connsiteX1" fmla="*/ 659667 w 833033"/>
                <a:gd name="connsiteY1" fmla="*/ 28000 h 2153026"/>
                <a:gd name="connsiteX2" fmla="*/ 829824 w 833033"/>
                <a:gd name="connsiteY2" fmla="*/ 333275 h 2153026"/>
                <a:gd name="connsiteX3" fmla="*/ 650828 w 833033"/>
                <a:gd name="connsiteY3" fmla="*/ 428397 h 2153026"/>
                <a:gd name="connsiteX4" fmla="*/ 631768 w 833033"/>
                <a:gd name="connsiteY4" fmla="*/ 496697 h 2153026"/>
                <a:gd name="connsiteX5" fmla="*/ 630992 w 833033"/>
                <a:gd name="connsiteY5" fmla="*/ 615033 h 2153026"/>
                <a:gd name="connsiteX6" fmla="*/ 631527 w 833033"/>
                <a:gd name="connsiteY6" fmla="*/ 615033 h 2153026"/>
                <a:gd name="connsiteX7" fmla="*/ 631527 w 833033"/>
                <a:gd name="connsiteY7" fmla="*/ 1529763 h 2153026"/>
                <a:gd name="connsiteX8" fmla="*/ 631528 w 833033"/>
                <a:gd name="connsiteY8" fmla="*/ 1529763 h 2153026"/>
                <a:gd name="connsiteX9" fmla="*/ 172612 w 833033"/>
                <a:gd name="connsiteY9" fmla="*/ 2124828 h 2153026"/>
                <a:gd name="connsiteX10" fmla="*/ 2725 w 833033"/>
                <a:gd name="connsiteY10" fmla="*/ 1819553 h 2153026"/>
                <a:gd name="connsiteX11" fmla="*/ 181437 w 833033"/>
                <a:gd name="connsiteY11" fmla="*/ 1724431 h 2153026"/>
                <a:gd name="connsiteX12" fmla="*/ 201294 w 833033"/>
                <a:gd name="connsiteY12" fmla="*/ 1529763 h 2153026"/>
                <a:gd name="connsiteX13" fmla="*/ 202134 w 833033"/>
                <a:gd name="connsiteY13" fmla="*/ 1529763 h 2153026"/>
                <a:gd name="connsiteX14" fmla="*/ 202231 w 833033"/>
                <a:gd name="connsiteY14" fmla="*/ 1529763 h 2153026"/>
                <a:gd name="connsiteX15" fmla="*/ 202231 w 833033"/>
                <a:gd name="connsiteY15" fmla="*/ 623065 h 2153026"/>
                <a:gd name="connsiteX16" fmla="*/ 202231 w 833033"/>
                <a:gd name="connsiteY16" fmla="*/ 615033 h 2153026"/>
                <a:gd name="connsiteX17" fmla="*/ 202547 w 833033"/>
                <a:gd name="connsiteY17" fmla="*/ 615033 h 2153026"/>
                <a:gd name="connsiteX18" fmla="*/ 206130 w 833033"/>
                <a:gd name="connsiteY18" fmla="*/ 523835 h 2153026"/>
                <a:gd name="connsiteX19" fmla="*/ 540647 w 833033"/>
                <a:gd name="connsiteY19" fmla="*/ 2768 h 215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33033" h="2153026">
                  <a:moveTo>
                    <a:pt x="540647" y="2768"/>
                  </a:moveTo>
                  <a:cubicBezTo>
                    <a:pt x="588814" y="-5182"/>
                    <a:pt x="631491" y="4219"/>
                    <a:pt x="659667" y="28000"/>
                  </a:cubicBezTo>
                  <a:cubicBezTo>
                    <a:pt x="734801" y="92152"/>
                    <a:pt x="854132" y="255850"/>
                    <a:pt x="829824" y="333275"/>
                  </a:cubicBezTo>
                  <a:cubicBezTo>
                    <a:pt x="814355" y="388578"/>
                    <a:pt x="732591" y="350972"/>
                    <a:pt x="650828" y="428397"/>
                  </a:cubicBezTo>
                  <a:cubicBezTo>
                    <a:pt x="638674" y="440564"/>
                    <a:pt x="633701" y="463791"/>
                    <a:pt x="631768" y="496697"/>
                  </a:cubicBezTo>
                  <a:lnTo>
                    <a:pt x="630992" y="615033"/>
                  </a:lnTo>
                  <a:lnTo>
                    <a:pt x="631527" y="615033"/>
                  </a:lnTo>
                  <a:lnTo>
                    <a:pt x="631527" y="1529763"/>
                  </a:lnTo>
                  <a:lnTo>
                    <a:pt x="631528" y="1529763"/>
                  </a:lnTo>
                  <a:cubicBezTo>
                    <a:pt x="631528" y="2087221"/>
                    <a:pt x="285135" y="2219950"/>
                    <a:pt x="172612" y="2124828"/>
                  </a:cubicBezTo>
                  <a:cubicBezTo>
                    <a:pt x="97597" y="2062888"/>
                    <a:pt x="-19339" y="1899190"/>
                    <a:pt x="2725" y="1819553"/>
                  </a:cubicBezTo>
                  <a:cubicBezTo>
                    <a:pt x="20375" y="1766461"/>
                    <a:pt x="99803" y="1801856"/>
                    <a:pt x="181437" y="1724431"/>
                  </a:cubicBezTo>
                  <a:cubicBezTo>
                    <a:pt x="207913" y="1702309"/>
                    <a:pt x="201294" y="1633733"/>
                    <a:pt x="201294" y="1529763"/>
                  </a:cubicBezTo>
                  <a:cubicBezTo>
                    <a:pt x="201294" y="1529763"/>
                    <a:pt x="201294" y="1529763"/>
                    <a:pt x="202134" y="1529763"/>
                  </a:cubicBezTo>
                  <a:lnTo>
                    <a:pt x="202231" y="1529763"/>
                  </a:lnTo>
                  <a:lnTo>
                    <a:pt x="202231" y="623065"/>
                  </a:lnTo>
                  <a:lnTo>
                    <a:pt x="202231" y="615033"/>
                  </a:lnTo>
                  <a:lnTo>
                    <a:pt x="202547" y="615033"/>
                  </a:lnTo>
                  <a:lnTo>
                    <a:pt x="206130" y="523835"/>
                  </a:lnTo>
                  <a:cubicBezTo>
                    <a:pt x="234207" y="177712"/>
                    <a:pt x="408186" y="24630"/>
                    <a:pt x="540647" y="27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30000"/>
                </a:lnSpc>
                <a:defRPr/>
              </a:pPr>
              <a:endParaRPr lang="en-US" noProof="1">
                <a:solidFill>
                  <a:schemeClr val="bg1">
                    <a:lumMod val="85000"/>
                  </a:schemeClr>
                </a:solidFill>
                <a:sym typeface="Arial" panose="020B0604020202020204" pitchFamily="34" charset="0"/>
              </a:endParaRPr>
            </a:p>
          </p:txBody>
        </p:sp>
        <p:sp>
          <p:nvSpPr>
            <p:cNvPr id="31" name="Freeform 10"/>
            <p:cNvSpPr/>
            <p:nvPr/>
          </p:nvSpPr>
          <p:spPr bwMode="auto">
            <a:xfrm rot="5400000">
              <a:off x="5478115" y="3571005"/>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7"/>
                    <a:pt x="777" y="186"/>
                    <a:pt x="779" y="185"/>
                  </a:cubicBezTo>
                  <a:cubicBezTo>
                    <a:pt x="953" y="0"/>
                    <a:pt x="953" y="0"/>
                    <a:pt x="953" y="0"/>
                  </a:cubicBezTo>
                  <a:cubicBezTo>
                    <a:pt x="951" y="2"/>
                    <a:pt x="937" y="14"/>
                    <a:pt x="918" y="14"/>
                  </a:cubicBezTo>
                  <a:close/>
                </a:path>
              </a:pathLst>
            </a:custGeom>
            <a:grpFill/>
            <a:ln>
              <a:noFill/>
            </a:ln>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3422253" y="1959717"/>
            <a:ext cx="862341" cy="1683545"/>
            <a:chOff x="4635171" y="2666353"/>
            <a:chExt cx="1168246" cy="2290964"/>
          </a:xfrm>
          <a:solidFill>
            <a:srgbClr val="00AEEF"/>
          </a:solidFill>
        </p:grpSpPr>
        <p:sp>
          <p:nvSpPr>
            <p:cNvPr id="33" name="Freeform 7"/>
            <p:cNvSpPr/>
            <p:nvPr/>
          </p:nvSpPr>
          <p:spPr bwMode="auto">
            <a:xfrm rot="5400000">
              <a:off x="3926876" y="3374648"/>
              <a:ext cx="2290964" cy="874374"/>
            </a:xfrm>
            <a:custGeom>
              <a:avLst/>
              <a:gdLst>
                <a:gd name="T0" fmla="*/ 724 w 1036"/>
                <a:gd name="T1" fmla="*/ 101 h 396"/>
                <a:gd name="T2" fmla="*/ 724 w 1036"/>
                <a:gd name="T3" fmla="*/ 101 h 396"/>
                <a:gd name="T4" fmla="*/ 312 w 1036"/>
                <a:gd name="T5" fmla="*/ 101 h 396"/>
                <a:gd name="T6" fmla="*/ 312 w 1036"/>
                <a:gd name="T7" fmla="*/ 101 h 396"/>
                <a:gd name="T8" fmla="*/ 312 w 1036"/>
                <a:gd name="T9" fmla="*/ 101 h 396"/>
                <a:gd name="T10" fmla="*/ 311 w 1036"/>
                <a:gd name="T11" fmla="*/ 101 h 396"/>
                <a:gd name="T12" fmla="*/ 311 w 1036"/>
                <a:gd name="T13" fmla="*/ 101 h 396"/>
                <a:gd name="T14" fmla="*/ 224 w 1036"/>
                <a:gd name="T15" fmla="*/ 92 h 396"/>
                <a:gd name="T16" fmla="*/ 181 w 1036"/>
                <a:gd name="T17" fmla="*/ 11 h 396"/>
                <a:gd name="T18" fmla="*/ 43 w 1036"/>
                <a:gd name="T19" fmla="*/ 88 h 396"/>
                <a:gd name="T20" fmla="*/ 310 w 1036"/>
                <a:gd name="T21" fmla="*/ 295 h 396"/>
                <a:gd name="T22" fmla="*/ 310 w 1036"/>
                <a:gd name="T23" fmla="*/ 295 h 396"/>
                <a:gd name="T24" fmla="*/ 312 w 1036"/>
                <a:gd name="T25" fmla="*/ 295 h 396"/>
                <a:gd name="T26" fmla="*/ 312 w 1036"/>
                <a:gd name="T27" fmla="*/ 295 h 396"/>
                <a:gd name="T28" fmla="*/ 312 w 1036"/>
                <a:gd name="T29" fmla="*/ 295 h 396"/>
                <a:gd name="T30" fmla="*/ 724 w 1036"/>
                <a:gd name="T31" fmla="*/ 295 h 396"/>
                <a:gd name="T32" fmla="*/ 724 w 1036"/>
                <a:gd name="T33" fmla="*/ 295 h 396"/>
                <a:gd name="T34" fmla="*/ 812 w 1036"/>
                <a:gd name="T35" fmla="*/ 305 h 396"/>
                <a:gd name="T36" fmla="*/ 855 w 1036"/>
                <a:gd name="T37" fmla="*/ 386 h 396"/>
                <a:gd name="T38" fmla="*/ 993 w 1036"/>
                <a:gd name="T39" fmla="*/ 309 h 396"/>
                <a:gd name="T40" fmla="*/ 724 w 1036"/>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6" h="396">
                  <a:moveTo>
                    <a:pt x="724" y="101"/>
                  </a:moveTo>
                  <a:cubicBezTo>
                    <a:pt x="724" y="101"/>
                    <a:pt x="724" y="101"/>
                    <a:pt x="724" y="101"/>
                  </a:cubicBezTo>
                  <a:cubicBezTo>
                    <a:pt x="724" y="101"/>
                    <a:pt x="343" y="101"/>
                    <a:pt x="312" y="101"/>
                  </a:cubicBezTo>
                  <a:cubicBezTo>
                    <a:pt x="312" y="101"/>
                    <a:pt x="312" y="101"/>
                    <a:pt x="312" y="101"/>
                  </a:cubicBezTo>
                  <a:cubicBezTo>
                    <a:pt x="312" y="101"/>
                    <a:pt x="312" y="101"/>
                    <a:pt x="312" y="101"/>
                  </a:cubicBezTo>
                  <a:cubicBezTo>
                    <a:pt x="311" y="101"/>
                    <a:pt x="311" y="101"/>
                    <a:pt x="311" y="101"/>
                  </a:cubicBezTo>
                  <a:cubicBezTo>
                    <a:pt x="311" y="101"/>
                    <a:pt x="311" y="101"/>
                    <a:pt x="311" y="101"/>
                  </a:cubicBezTo>
                  <a:cubicBezTo>
                    <a:pt x="265" y="101"/>
                    <a:pt x="234" y="103"/>
                    <a:pt x="224" y="92"/>
                  </a:cubicBezTo>
                  <a:cubicBezTo>
                    <a:pt x="189" y="55"/>
                    <a:pt x="205" y="18"/>
                    <a:pt x="181" y="11"/>
                  </a:cubicBezTo>
                  <a:cubicBezTo>
                    <a:pt x="145" y="0"/>
                    <a:pt x="71" y="54"/>
                    <a:pt x="43" y="88"/>
                  </a:cubicBezTo>
                  <a:cubicBezTo>
                    <a:pt x="0" y="139"/>
                    <a:pt x="60" y="295"/>
                    <a:pt x="310" y="295"/>
                  </a:cubicBezTo>
                  <a:cubicBezTo>
                    <a:pt x="310" y="295"/>
                    <a:pt x="310" y="295"/>
                    <a:pt x="310" y="295"/>
                  </a:cubicBezTo>
                  <a:cubicBezTo>
                    <a:pt x="312" y="295"/>
                    <a:pt x="312" y="295"/>
                    <a:pt x="312" y="295"/>
                  </a:cubicBezTo>
                  <a:cubicBezTo>
                    <a:pt x="312" y="295"/>
                    <a:pt x="312" y="295"/>
                    <a:pt x="312" y="295"/>
                  </a:cubicBezTo>
                  <a:cubicBezTo>
                    <a:pt x="312" y="295"/>
                    <a:pt x="312" y="295"/>
                    <a:pt x="312" y="295"/>
                  </a:cubicBezTo>
                  <a:cubicBezTo>
                    <a:pt x="724" y="295"/>
                    <a:pt x="724" y="295"/>
                    <a:pt x="724" y="295"/>
                  </a:cubicBezTo>
                  <a:cubicBezTo>
                    <a:pt x="724" y="295"/>
                    <a:pt x="724" y="295"/>
                    <a:pt x="724" y="295"/>
                  </a:cubicBezTo>
                  <a:cubicBezTo>
                    <a:pt x="771" y="295"/>
                    <a:pt x="802" y="293"/>
                    <a:pt x="812" y="305"/>
                  </a:cubicBezTo>
                  <a:cubicBezTo>
                    <a:pt x="847" y="342"/>
                    <a:pt x="831" y="378"/>
                    <a:pt x="855" y="386"/>
                  </a:cubicBezTo>
                  <a:cubicBezTo>
                    <a:pt x="891" y="396"/>
                    <a:pt x="965" y="342"/>
                    <a:pt x="993" y="309"/>
                  </a:cubicBezTo>
                  <a:cubicBezTo>
                    <a:pt x="1036" y="257"/>
                    <a:pt x="976" y="101"/>
                    <a:pt x="724" y="101"/>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8"/>
            <p:cNvSpPr/>
            <p:nvPr/>
          </p:nvSpPr>
          <p:spPr bwMode="auto">
            <a:xfrm rot="5400000">
              <a:off x="4503756" y="3567630"/>
              <a:ext cx="2109880" cy="489442"/>
            </a:xfrm>
            <a:custGeom>
              <a:avLst/>
              <a:gdLst>
                <a:gd name="T0" fmla="*/ 918 w 954"/>
                <a:gd name="T1" fmla="*/ 14 h 222"/>
                <a:gd name="T2" fmla="*/ 221 w 954"/>
                <a:gd name="T3" fmla="*/ 14 h 222"/>
                <a:gd name="T4" fmla="*/ 179 w 954"/>
                <a:gd name="T5" fmla="*/ 33 h 222"/>
                <a:gd name="T6" fmla="*/ 175 w 954"/>
                <a:gd name="T7" fmla="*/ 37 h 222"/>
                <a:gd name="T8" fmla="*/ 0 w 954"/>
                <a:gd name="T9" fmla="*/ 222 h 222"/>
                <a:gd name="T10" fmla="*/ 36 w 954"/>
                <a:gd name="T11" fmla="*/ 208 h 222"/>
                <a:gd name="T12" fmla="*/ 733 w 954"/>
                <a:gd name="T13" fmla="*/ 208 h 222"/>
                <a:gd name="T14" fmla="*/ 775 w 954"/>
                <a:gd name="T15" fmla="*/ 189 h 222"/>
                <a:gd name="T16" fmla="*/ 779 w 954"/>
                <a:gd name="T17" fmla="*/ 185 h 222"/>
                <a:gd name="T18" fmla="*/ 954 w 954"/>
                <a:gd name="T19" fmla="*/ 0 h 222"/>
                <a:gd name="T20" fmla="*/ 918 w 954"/>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4" h="222">
                  <a:moveTo>
                    <a:pt x="918" y="14"/>
                  </a:moveTo>
                  <a:cubicBezTo>
                    <a:pt x="221" y="14"/>
                    <a:pt x="221" y="14"/>
                    <a:pt x="221" y="14"/>
                  </a:cubicBezTo>
                  <a:cubicBezTo>
                    <a:pt x="213" y="14"/>
                    <a:pt x="195" y="16"/>
                    <a:pt x="179" y="33"/>
                  </a:cubicBezTo>
                  <a:cubicBezTo>
                    <a:pt x="178" y="34"/>
                    <a:pt x="176" y="35"/>
                    <a:pt x="175" y="37"/>
                  </a:cubicBezTo>
                  <a:cubicBezTo>
                    <a:pt x="0" y="222"/>
                    <a:pt x="0" y="222"/>
                    <a:pt x="0" y="222"/>
                  </a:cubicBezTo>
                  <a:cubicBezTo>
                    <a:pt x="3" y="220"/>
                    <a:pt x="17" y="208"/>
                    <a:pt x="36" y="208"/>
                  </a:cubicBezTo>
                  <a:cubicBezTo>
                    <a:pt x="733" y="208"/>
                    <a:pt x="733" y="208"/>
                    <a:pt x="733" y="208"/>
                  </a:cubicBezTo>
                  <a:cubicBezTo>
                    <a:pt x="741" y="208"/>
                    <a:pt x="759" y="206"/>
                    <a:pt x="775" y="189"/>
                  </a:cubicBezTo>
                  <a:cubicBezTo>
                    <a:pt x="776" y="188"/>
                    <a:pt x="778" y="186"/>
                    <a:pt x="779" y="185"/>
                  </a:cubicBezTo>
                  <a:cubicBezTo>
                    <a:pt x="954" y="0"/>
                    <a:pt x="954" y="0"/>
                    <a:pt x="954" y="0"/>
                  </a:cubicBezTo>
                  <a:cubicBezTo>
                    <a:pt x="951" y="2"/>
                    <a:pt x="937" y="14"/>
                    <a:pt x="918" y="1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2701981" y="1956674"/>
            <a:ext cx="862341" cy="1685066"/>
            <a:chOff x="3659390" y="2662213"/>
            <a:chExt cx="1168246" cy="2293034"/>
          </a:xfrm>
          <a:solidFill>
            <a:srgbClr val="0070C0"/>
          </a:solidFill>
        </p:grpSpPr>
        <p:sp>
          <p:nvSpPr>
            <p:cNvPr id="36" name="Freeform 9"/>
            <p:cNvSpPr/>
            <p:nvPr/>
          </p:nvSpPr>
          <p:spPr bwMode="auto">
            <a:xfrm rot="5400000">
              <a:off x="2950060" y="3371543"/>
              <a:ext cx="2293034" cy="874374"/>
            </a:xfrm>
            <a:custGeom>
              <a:avLst/>
              <a:gdLst>
                <a:gd name="T0" fmla="*/ 725 w 1037"/>
                <a:gd name="T1" fmla="*/ 101 h 396"/>
                <a:gd name="T2" fmla="*/ 725 w 1037"/>
                <a:gd name="T3" fmla="*/ 101 h 396"/>
                <a:gd name="T4" fmla="*/ 312 w 1037"/>
                <a:gd name="T5" fmla="*/ 101 h 396"/>
                <a:gd name="T6" fmla="*/ 312 w 1037"/>
                <a:gd name="T7" fmla="*/ 101 h 396"/>
                <a:gd name="T8" fmla="*/ 312 w 1037"/>
                <a:gd name="T9" fmla="*/ 101 h 396"/>
                <a:gd name="T10" fmla="*/ 311 w 1037"/>
                <a:gd name="T11" fmla="*/ 101 h 396"/>
                <a:gd name="T12" fmla="*/ 311 w 1037"/>
                <a:gd name="T13" fmla="*/ 101 h 396"/>
                <a:gd name="T14" fmla="*/ 224 w 1037"/>
                <a:gd name="T15" fmla="*/ 92 h 396"/>
                <a:gd name="T16" fmla="*/ 181 w 1037"/>
                <a:gd name="T17" fmla="*/ 11 h 396"/>
                <a:gd name="T18" fmla="*/ 43 w 1037"/>
                <a:gd name="T19" fmla="*/ 88 h 396"/>
                <a:gd name="T20" fmla="*/ 310 w 1037"/>
                <a:gd name="T21" fmla="*/ 296 h 396"/>
                <a:gd name="T22" fmla="*/ 310 w 1037"/>
                <a:gd name="T23" fmla="*/ 296 h 396"/>
                <a:gd name="T24" fmla="*/ 312 w 1037"/>
                <a:gd name="T25" fmla="*/ 296 h 396"/>
                <a:gd name="T26" fmla="*/ 312 w 1037"/>
                <a:gd name="T27" fmla="*/ 296 h 396"/>
                <a:gd name="T28" fmla="*/ 312 w 1037"/>
                <a:gd name="T29" fmla="*/ 296 h 396"/>
                <a:gd name="T30" fmla="*/ 725 w 1037"/>
                <a:gd name="T31" fmla="*/ 295 h 396"/>
                <a:gd name="T32" fmla="*/ 725 w 1037"/>
                <a:gd name="T33" fmla="*/ 296 h 396"/>
                <a:gd name="T34" fmla="*/ 813 w 1037"/>
                <a:gd name="T35" fmla="*/ 305 h 396"/>
                <a:gd name="T36" fmla="*/ 856 w 1037"/>
                <a:gd name="T37" fmla="*/ 386 h 396"/>
                <a:gd name="T38" fmla="*/ 994 w 1037"/>
                <a:gd name="T39" fmla="*/ 309 h 396"/>
                <a:gd name="T40" fmla="*/ 725 w 1037"/>
                <a:gd name="T41" fmla="*/ 10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37" h="396">
                  <a:moveTo>
                    <a:pt x="725" y="101"/>
                  </a:moveTo>
                  <a:cubicBezTo>
                    <a:pt x="725" y="101"/>
                    <a:pt x="725" y="101"/>
                    <a:pt x="725" y="101"/>
                  </a:cubicBezTo>
                  <a:cubicBezTo>
                    <a:pt x="725" y="101"/>
                    <a:pt x="343" y="101"/>
                    <a:pt x="312" y="101"/>
                  </a:cubicBezTo>
                  <a:cubicBezTo>
                    <a:pt x="312" y="101"/>
                    <a:pt x="312" y="101"/>
                    <a:pt x="312" y="101"/>
                  </a:cubicBezTo>
                  <a:cubicBezTo>
                    <a:pt x="312" y="101"/>
                    <a:pt x="312" y="101"/>
                    <a:pt x="312" y="101"/>
                  </a:cubicBezTo>
                  <a:cubicBezTo>
                    <a:pt x="312" y="101"/>
                    <a:pt x="312" y="101"/>
                    <a:pt x="311" y="101"/>
                  </a:cubicBezTo>
                  <a:cubicBezTo>
                    <a:pt x="311" y="101"/>
                    <a:pt x="311" y="101"/>
                    <a:pt x="311" y="101"/>
                  </a:cubicBezTo>
                  <a:cubicBezTo>
                    <a:pt x="265" y="101"/>
                    <a:pt x="235" y="103"/>
                    <a:pt x="224" y="92"/>
                  </a:cubicBezTo>
                  <a:cubicBezTo>
                    <a:pt x="189" y="55"/>
                    <a:pt x="206" y="19"/>
                    <a:pt x="181" y="11"/>
                  </a:cubicBezTo>
                  <a:cubicBezTo>
                    <a:pt x="146" y="0"/>
                    <a:pt x="72" y="54"/>
                    <a:pt x="43" y="88"/>
                  </a:cubicBezTo>
                  <a:cubicBezTo>
                    <a:pt x="0" y="139"/>
                    <a:pt x="60" y="295"/>
                    <a:pt x="310" y="296"/>
                  </a:cubicBezTo>
                  <a:cubicBezTo>
                    <a:pt x="310" y="296"/>
                    <a:pt x="310" y="296"/>
                    <a:pt x="310" y="296"/>
                  </a:cubicBezTo>
                  <a:cubicBezTo>
                    <a:pt x="312" y="296"/>
                    <a:pt x="312" y="296"/>
                    <a:pt x="312" y="296"/>
                  </a:cubicBezTo>
                  <a:cubicBezTo>
                    <a:pt x="312" y="296"/>
                    <a:pt x="312" y="296"/>
                    <a:pt x="312" y="296"/>
                  </a:cubicBezTo>
                  <a:cubicBezTo>
                    <a:pt x="312" y="296"/>
                    <a:pt x="312" y="296"/>
                    <a:pt x="312" y="296"/>
                  </a:cubicBezTo>
                  <a:cubicBezTo>
                    <a:pt x="725" y="295"/>
                    <a:pt x="725" y="295"/>
                    <a:pt x="725" y="295"/>
                  </a:cubicBezTo>
                  <a:cubicBezTo>
                    <a:pt x="725" y="296"/>
                    <a:pt x="725" y="296"/>
                    <a:pt x="725" y="296"/>
                  </a:cubicBezTo>
                  <a:cubicBezTo>
                    <a:pt x="771" y="296"/>
                    <a:pt x="802" y="293"/>
                    <a:pt x="813" y="305"/>
                  </a:cubicBezTo>
                  <a:cubicBezTo>
                    <a:pt x="848" y="342"/>
                    <a:pt x="831" y="378"/>
                    <a:pt x="856" y="386"/>
                  </a:cubicBezTo>
                  <a:cubicBezTo>
                    <a:pt x="891" y="396"/>
                    <a:pt x="965" y="342"/>
                    <a:pt x="994" y="309"/>
                  </a:cubicBezTo>
                  <a:cubicBezTo>
                    <a:pt x="1037" y="257"/>
                    <a:pt x="976" y="101"/>
                    <a:pt x="725"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1"/>
            <p:cNvSpPr/>
            <p:nvPr/>
          </p:nvSpPr>
          <p:spPr bwMode="auto">
            <a:xfrm rot="5400000">
              <a:off x="3528492"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8"/>
                    <a:pt x="777" y="186"/>
                    <a:pt x="779" y="185"/>
                  </a:cubicBezTo>
                  <a:cubicBezTo>
                    <a:pt x="953" y="0"/>
                    <a:pt x="953" y="0"/>
                    <a:pt x="953" y="0"/>
                  </a:cubicBezTo>
                  <a:cubicBezTo>
                    <a:pt x="951" y="2"/>
                    <a:pt x="937" y="14"/>
                    <a:pt x="918" y="14"/>
                  </a:cubicBezTo>
                  <a:close/>
                </a:path>
              </a:pathLst>
            </a:custGeom>
            <a:grpFill/>
            <a:ln>
              <a:noFill/>
            </a:ln>
          </p:spPr>
          <p:txBody>
            <a:bodyPr lIns="128564" tIns="64282" rIns="128564" bIns="64282"/>
            <a:lstStyle/>
            <a:p>
              <a:pPr eaLnBrk="1" hangingPunct="1">
                <a:lnSpc>
                  <a:spcPct val="130000"/>
                </a:lnSpc>
                <a:defRPr/>
              </a:pPr>
              <a:endParaRPr lang="en-US" sz="240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54"/>
          <p:cNvSpPr txBox="1">
            <a:spLocks noChangeArrowheads="1"/>
          </p:cNvSpPr>
          <p:nvPr/>
        </p:nvSpPr>
        <p:spPr bwMode="auto">
          <a:xfrm>
            <a:off x="1643539" y="1115153"/>
            <a:ext cx="1309053"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39" name="Rectangle 55"/>
          <p:cNvSpPr>
            <a:spLocks noChangeArrowheads="1"/>
          </p:cNvSpPr>
          <p:nvPr/>
        </p:nvSpPr>
        <p:spPr bwMode="auto">
          <a:xfrm>
            <a:off x="1643539" y="133530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0" name="TextBox 54"/>
          <p:cNvSpPr txBox="1">
            <a:spLocks noChangeArrowheads="1"/>
          </p:cNvSpPr>
          <p:nvPr/>
        </p:nvSpPr>
        <p:spPr bwMode="auto">
          <a:xfrm>
            <a:off x="2341404" y="3814530"/>
            <a:ext cx="1307941"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1" name="Rectangle 55"/>
          <p:cNvSpPr>
            <a:spLocks noChangeArrowheads="1"/>
          </p:cNvSpPr>
          <p:nvPr/>
        </p:nvSpPr>
        <p:spPr bwMode="auto">
          <a:xfrm>
            <a:off x="2341404" y="403357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2" name="TextBox 54"/>
          <p:cNvSpPr txBox="1">
            <a:spLocks noChangeArrowheads="1"/>
          </p:cNvSpPr>
          <p:nvPr/>
        </p:nvSpPr>
        <p:spPr bwMode="auto">
          <a:xfrm>
            <a:off x="3452654" y="1115153"/>
            <a:ext cx="1309053"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3" name="Rectangle 55"/>
          <p:cNvSpPr>
            <a:spLocks noChangeArrowheads="1"/>
          </p:cNvSpPr>
          <p:nvPr/>
        </p:nvSpPr>
        <p:spPr bwMode="auto">
          <a:xfrm>
            <a:off x="3452654" y="133530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4" name="TextBox 54"/>
          <p:cNvSpPr txBox="1">
            <a:spLocks noChangeArrowheads="1"/>
          </p:cNvSpPr>
          <p:nvPr/>
        </p:nvSpPr>
        <p:spPr bwMode="auto">
          <a:xfrm>
            <a:off x="4107180" y="3814530"/>
            <a:ext cx="1307942"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5" name="Rectangle 55"/>
          <p:cNvSpPr>
            <a:spLocks noChangeArrowheads="1"/>
          </p:cNvSpPr>
          <p:nvPr/>
        </p:nvSpPr>
        <p:spPr bwMode="auto">
          <a:xfrm>
            <a:off x="4107180" y="403357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6" name="TextBox 54"/>
          <p:cNvSpPr txBox="1">
            <a:spLocks noChangeArrowheads="1"/>
          </p:cNvSpPr>
          <p:nvPr/>
        </p:nvSpPr>
        <p:spPr bwMode="auto">
          <a:xfrm>
            <a:off x="5261769" y="1115153"/>
            <a:ext cx="1309053"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7" name="Rectangle 55"/>
          <p:cNvSpPr>
            <a:spLocks noChangeArrowheads="1"/>
          </p:cNvSpPr>
          <p:nvPr/>
        </p:nvSpPr>
        <p:spPr bwMode="auto">
          <a:xfrm>
            <a:off x="5261769" y="133530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sp>
        <p:nvSpPr>
          <p:cNvPr id="48" name="TextBox 54"/>
          <p:cNvSpPr txBox="1">
            <a:spLocks noChangeArrowheads="1"/>
          </p:cNvSpPr>
          <p:nvPr/>
        </p:nvSpPr>
        <p:spPr bwMode="auto">
          <a:xfrm>
            <a:off x="5822950" y="3814530"/>
            <a:ext cx="1307942"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9" name="Rectangle 55"/>
          <p:cNvSpPr>
            <a:spLocks noChangeArrowheads="1"/>
          </p:cNvSpPr>
          <p:nvPr/>
        </p:nvSpPr>
        <p:spPr bwMode="auto">
          <a:xfrm>
            <a:off x="5822950" y="4033578"/>
            <a:ext cx="1400175" cy="29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just" eaLnBrk="1" hangingPunct="1">
              <a:lnSpc>
                <a:spcPct val="13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a:t>
            </a:r>
            <a:endParaRPr lang="en-US" altLang="en-US" sz="600">
              <a:solidFill>
                <a:schemeClr val="bg1">
                  <a:lumMod val="85000"/>
                </a:schemeClr>
              </a:solidFill>
              <a:latin typeface="Arial" pitchFamily="34" charset="0"/>
              <a:ea typeface="微软雅黑" pitchFamily="34" charset="-122"/>
              <a:sym typeface="Arial" pitchFamily="34" charset="0"/>
            </a:endParaRPr>
          </a:p>
        </p:txBody>
      </p:sp>
      <p:grpSp>
        <p:nvGrpSpPr>
          <p:cNvPr id="50" name="组合 49"/>
          <p:cNvGrpSpPr/>
          <p:nvPr/>
        </p:nvGrpSpPr>
        <p:grpSpPr>
          <a:xfrm>
            <a:off x="-27976" y="2006000"/>
            <a:ext cx="2873552" cy="1567304"/>
            <a:chOff x="-38987" y="2729334"/>
            <a:chExt cx="3892912" cy="2132784"/>
          </a:xfrm>
          <a:solidFill>
            <a:srgbClr val="00AEEF"/>
          </a:solidFill>
        </p:grpSpPr>
        <p:sp>
          <p:nvSpPr>
            <p:cNvPr id="51" name="任意多边形 50"/>
            <p:cNvSpPr/>
            <p:nvPr/>
          </p:nvSpPr>
          <p:spPr>
            <a:xfrm rot="16200000">
              <a:off x="1127315" y="1563032"/>
              <a:ext cx="1245336" cy="3577940"/>
            </a:xfrm>
            <a:custGeom>
              <a:avLst/>
              <a:gdLst>
                <a:gd name="connsiteX0" fmla="*/ 1242568 w 1245336"/>
                <a:gd name="connsiteY0" fmla="*/ 3285554 h 3577940"/>
                <a:gd name="connsiteX1" fmla="*/ 1217336 w 1245336"/>
                <a:gd name="connsiteY1" fmla="*/ 3404574 h 3577940"/>
                <a:gd name="connsiteX2" fmla="*/ 912061 w 1245336"/>
                <a:gd name="connsiteY2" fmla="*/ 3574731 h 3577940"/>
                <a:gd name="connsiteX3" fmla="*/ 816939 w 1245336"/>
                <a:gd name="connsiteY3" fmla="*/ 3395735 h 3577940"/>
                <a:gd name="connsiteX4" fmla="*/ 622271 w 1245336"/>
                <a:gd name="connsiteY4" fmla="*/ 3375846 h 3577940"/>
                <a:gd name="connsiteX5" fmla="*/ 622271 w 1245336"/>
                <a:gd name="connsiteY5" fmla="*/ 3374366 h 3577940"/>
                <a:gd name="connsiteX6" fmla="*/ 1973 w 1245336"/>
                <a:gd name="connsiteY6" fmla="*/ 3035950 h 3577940"/>
                <a:gd name="connsiteX7" fmla="*/ 2017 w 1245336"/>
                <a:gd name="connsiteY7" fmla="*/ 3031859 h 3577940"/>
                <a:gd name="connsiteX8" fmla="*/ 0 w 1245336"/>
                <a:gd name="connsiteY8" fmla="*/ 3031859 h 3577940"/>
                <a:gd name="connsiteX9" fmla="*/ 0 w 1245336"/>
                <a:gd name="connsiteY9" fmla="*/ 0 h 3577940"/>
                <a:gd name="connsiteX10" fmla="*/ 429296 w 1245336"/>
                <a:gd name="connsiteY10" fmla="*/ 0 h 3577940"/>
                <a:gd name="connsiteX11" fmla="*/ 429296 w 1245336"/>
                <a:gd name="connsiteY11" fmla="*/ 2926627 h 3577940"/>
                <a:gd name="connsiteX12" fmla="*/ 453975 w 1245336"/>
                <a:gd name="connsiteY12" fmla="*/ 2939132 h 3577940"/>
                <a:gd name="connsiteX13" fmla="*/ 622271 w 1245336"/>
                <a:gd name="connsiteY13" fmla="*/ 2945658 h 3577940"/>
                <a:gd name="connsiteX14" fmla="*/ 622271 w 1245336"/>
                <a:gd name="connsiteY14" fmla="*/ 2947139 h 3577940"/>
                <a:gd name="connsiteX15" fmla="*/ 1242568 w 1245336"/>
                <a:gd name="connsiteY15" fmla="*/ 3285554 h 357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5336" h="3577940">
                  <a:moveTo>
                    <a:pt x="1242568" y="3285554"/>
                  </a:moveTo>
                  <a:cubicBezTo>
                    <a:pt x="1250518" y="3333721"/>
                    <a:pt x="1241116" y="3376399"/>
                    <a:pt x="1217336" y="3404574"/>
                  </a:cubicBezTo>
                  <a:cubicBezTo>
                    <a:pt x="1153184" y="3479709"/>
                    <a:pt x="989486" y="3599040"/>
                    <a:pt x="912061" y="3574731"/>
                  </a:cubicBezTo>
                  <a:cubicBezTo>
                    <a:pt x="856757" y="3559263"/>
                    <a:pt x="894364" y="3477499"/>
                    <a:pt x="816939" y="3395735"/>
                  </a:cubicBezTo>
                  <a:cubicBezTo>
                    <a:pt x="792605" y="3371427"/>
                    <a:pt x="724029" y="3375846"/>
                    <a:pt x="622271" y="3375846"/>
                  </a:cubicBezTo>
                  <a:lnTo>
                    <a:pt x="622271" y="3374366"/>
                  </a:lnTo>
                  <a:cubicBezTo>
                    <a:pt x="205836" y="3374366"/>
                    <a:pt x="25823" y="3180453"/>
                    <a:pt x="1973" y="3035950"/>
                  </a:cubicBezTo>
                  <a:lnTo>
                    <a:pt x="2017" y="3031859"/>
                  </a:lnTo>
                  <a:lnTo>
                    <a:pt x="0" y="3031859"/>
                  </a:lnTo>
                  <a:lnTo>
                    <a:pt x="0" y="0"/>
                  </a:lnTo>
                  <a:lnTo>
                    <a:pt x="429296" y="0"/>
                  </a:lnTo>
                  <a:lnTo>
                    <a:pt x="429296" y="2926627"/>
                  </a:lnTo>
                  <a:lnTo>
                    <a:pt x="453975" y="2939132"/>
                  </a:lnTo>
                  <a:cubicBezTo>
                    <a:pt x="488298" y="2948144"/>
                    <a:pt x="545952" y="2945658"/>
                    <a:pt x="622271" y="2945658"/>
                  </a:cubicBezTo>
                  <a:lnTo>
                    <a:pt x="622271" y="2947139"/>
                  </a:lnTo>
                  <a:cubicBezTo>
                    <a:pt x="1038705" y="2947139"/>
                    <a:pt x="1218718" y="3141052"/>
                    <a:pt x="1242568" y="328555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10"/>
            <p:cNvSpPr/>
            <p:nvPr/>
          </p:nvSpPr>
          <p:spPr bwMode="auto">
            <a:xfrm rot="5400000">
              <a:off x="2554781" y="3562974"/>
              <a:ext cx="2107811" cy="490477"/>
            </a:xfrm>
            <a:custGeom>
              <a:avLst/>
              <a:gdLst>
                <a:gd name="T0" fmla="*/ 918 w 953"/>
                <a:gd name="T1" fmla="*/ 14 h 222"/>
                <a:gd name="T2" fmla="*/ 220 w 953"/>
                <a:gd name="T3" fmla="*/ 14 h 222"/>
                <a:gd name="T4" fmla="*/ 179 w 953"/>
                <a:gd name="T5" fmla="*/ 33 h 222"/>
                <a:gd name="T6" fmla="*/ 174 w 953"/>
                <a:gd name="T7" fmla="*/ 37 h 222"/>
                <a:gd name="T8" fmla="*/ 0 w 953"/>
                <a:gd name="T9" fmla="*/ 222 h 222"/>
                <a:gd name="T10" fmla="*/ 35 w 953"/>
                <a:gd name="T11" fmla="*/ 208 h 222"/>
                <a:gd name="T12" fmla="*/ 733 w 953"/>
                <a:gd name="T13" fmla="*/ 208 h 222"/>
                <a:gd name="T14" fmla="*/ 774 w 953"/>
                <a:gd name="T15" fmla="*/ 189 h 222"/>
                <a:gd name="T16" fmla="*/ 779 w 953"/>
                <a:gd name="T17" fmla="*/ 185 h 222"/>
                <a:gd name="T18" fmla="*/ 953 w 953"/>
                <a:gd name="T19" fmla="*/ 0 h 222"/>
                <a:gd name="T20" fmla="*/ 918 w 953"/>
                <a:gd name="T21"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3" h="222">
                  <a:moveTo>
                    <a:pt x="918" y="14"/>
                  </a:moveTo>
                  <a:cubicBezTo>
                    <a:pt x="220" y="14"/>
                    <a:pt x="220" y="14"/>
                    <a:pt x="220" y="14"/>
                  </a:cubicBezTo>
                  <a:cubicBezTo>
                    <a:pt x="213" y="14"/>
                    <a:pt x="194" y="16"/>
                    <a:pt x="179" y="33"/>
                  </a:cubicBezTo>
                  <a:cubicBezTo>
                    <a:pt x="177" y="34"/>
                    <a:pt x="176" y="35"/>
                    <a:pt x="174" y="37"/>
                  </a:cubicBezTo>
                  <a:cubicBezTo>
                    <a:pt x="0" y="222"/>
                    <a:pt x="0" y="222"/>
                    <a:pt x="0" y="222"/>
                  </a:cubicBezTo>
                  <a:cubicBezTo>
                    <a:pt x="2" y="220"/>
                    <a:pt x="16" y="208"/>
                    <a:pt x="35" y="208"/>
                  </a:cubicBezTo>
                  <a:cubicBezTo>
                    <a:pt x="733" y="208"/>
                    <a:pt x="733" y="208"/>
                    <a:pt x="733" y="208"/>
                  </a:cubicBezTo>
                  <a:cubicBezTo>
                    <a:pt x="740" y="208"/>
                    <a:pt x="758" y="206"/>
                    <a:pt x="774" y="189"/>
                  </a:cubicBezTo>
                  <a:cubicBezTo>
                    <a:pt x="776" y="187"/>
                    <a:pt x="777" y="186"/>
                    <a:pt x="779" y="185"/>
                  </a:cubicBezTo>
                  <a:cubicBezTo>
                    <a:pt x="953" y="0"/>
                    <a:pt x="953" y="0"/>
                    <a:pt x="953" y="0"/>
                  </a:cubicBezTo>
                  <a:cubicBezTo>
                    <a:pt x="951" y="2"/>
                    <a:pt x="937" y="14"/>
                    <a:pt x="918" y="14"/>
                  </a:cubicBezTo>
                  <a:close/>
                </a:path>
              </a:pathLst>
            </a:custGeom>
            <a:grpFill/>
            <a:ln w="25400" cap="flat" cmpd="sng" algn="ctr">
              <a:noFill/>
              <a:prstDash val="solid"/>
            </a:ln>
            <a:effectLst/>
          </p:spPr>
          <p:txBody>
            <a:bodyPr lIns="96417" tIns="48208" rIns="96417" bIns="48208" anchor="ctr"/>
            <a:lstStyle/>
            <a:p>
              <a:pPr algn="ctr" eaLnBrk="1" hangingPunct="1">
                <a:lnSpc>
                  <a:spcPct val="130000"/>
                </a:lnSpc>
                <a:defRPr/>
              </a:pPr>
              <a:endParaRPr lang="en-US" sz="1400" kern="0" noProof="1">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平行四边形 5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59" name="Group 7"/>
          <p:cNvGrpSpPr>
            <a:grpSpLocks/>
          </p:cNvGrpSpPr>
          <p:nvPr/>
        </p:nvGrpSpPr>
        <p:grpSpPr bwMode="auto">
          <a:xfrm>
            <a:off x="180202" y="181952"/>
            <a:ext cx="216018" cy="113981"/>
            <a:chOff x="0" y="0"/>
            <a:chExt cx="1041399" cy="549275"/>
          </a:xfrm>
          <a:solidFill>
            <a:srgbClr val="133E73"/>
          </a:solidFill>
        </p:grpSpPr>
        <p:sp>
          <p:nvSpPr>
            <p:cNvPr id="6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63" name="611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2268377" y="-1568065"/>
            <a:ext cx="1008084" cy="100808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8"/>
                                        </p:tgtEl>
                                        <p:attrNameLst>
                                          <p:attrName>ppt_y</p:attrName>
                                        </p:attrNameLst>
                                      </p:cBhvr>
                                      <p:tavLst>
                                        <p:tav tm="0">
                                          <p:val>
                                            <p:strVal val="#ppt_y"/>
                                          </p:val>
                                        </p:tav>
                                        <p:tav tm="100000">
                                          <p:val>
                                            <p:strVal val="#ppt_y"/>
                                          </p:val>
                                        </p:tav>
                                      </p:tavLst>
                                    </p:anim>
                                    <p:anim calcmode="lin" valueType="num">
                                      <p:cBhvr>
                                        <p:cTn id="14"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55"/>
                                        </p:tgtEl>
                                        <p:attrNameLst>
                                          <p:attrName>fillcolor</p:attrName>
                                        </p:attrNameLst>
                                      </p:cBhvr>
                                      <p:to>
                                        <a:srgbClr val="00AEEF"/>
                                      </p:to>
                                    </p:animClr>
                                    <p:set>
                                      <p:cBhvr>
                                        <p:cTn id="20" dur="300" fill="hold"/>
                                        <p:tgtEl>
                                          <p:spTgt spid="55"/>
                                        </p:tgtEl>
                                        <p:attrNameLst>
                                          <p:attrName>fill.type</p:attrName>
                                        </p:attrNameLst>
                                      </p:cBhvr>
                                      <p:to>
                                        <p:strVal val="solid"/>
                                      </p:to>
                                    </p:set>
                                    <p:set>
                                      <p:cBhvr>
                                        <p:cTn id="21" dur="300" fill="hold"/>
                                        <p:tgtEl>
                                          <p:spTgt spid="55"/>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left)">
                                      <p:cBhvr>
                                        <p:cTn id="26" dur="500"/>
                                        <p:tgtEl>
                                          <p:spTgt spid="50"/>
                                        </p:tgtEl>
                                      </p:cBhvr>
                                    </p:animEffect>
                                  </p:childTnLst>
                                </p:cTn>
                              </p:par>
                            </p:childTnLst>
                          </p:cTn>
                        </p:par>
                        <p:par>
                          <p:cTn id="27" fill="hold">
                            <p:stCondLst>
                              <p:cond delay="500"/>
                            </p:stCondLst>
                            <p:childTnLst>
                              <p:par>
                                <p:cTn id="28" presetID="2" presetClass="entr" presetSubtype="1"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p:cTn id="30" dur="500" fill="hold"/>
                                        <p:tgtEl>
                                          <p:spTgt spid="38"/>
                                        </p:tgtEl>
                                        <p:attrNameLst>
                                          <p:attrName>ppt_x</p:attrName>
                                        </p:attrNameLst>
                                      </p:cBhvr>
                                      <p:tavLst>
                                        <p:tav tm="0">
                                          <p:val>
                                            <p:strVal val="#ppt_x"/>
                                          </p:val>
                                        </p:tav>
                                        <p:tav tm="100000">
                                          <p:val>
                                            <p:strVal val="#ppt_x"/>
                                          </p:val>
                                        </p:tav>
                                      </p:tavLst>
                                    </p:anim>
                                    <p:anim calcmode="lin" valueType="num">
                                      <p:cBhvr>
                                        <p:cTn id="31" dur="500" fill="hold"/>
                                        <p:tgtEl>
                                          <p:spTgt spid="38"/>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ppt_x</p:attrName>
                                        </p:attrNameLst>
                                      </p:cBhvr>
                                      <p:tavLst>
                                        <p:tav tm="0">
                                          <p:val>
                                            <p:strVal val="#ppt_x"/>
                                          </p:val>
                                        </p:tav>
                                        <p:tav tm="100000">
                                          <p:val>
                                            <p:strVal val="#ppt_x"/>
                                          </p:val>
                                        </p:tav>
                                      </p:tavLst>
                                    </p:anim>
                                    <p:anim calcmode="lin" valueType="num">
                                      <p:cBhvr>
                                        <p:cTn id="35"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750"/>
                                        <p:tgtEl>
                                          <p:spTgt spid="35"/>
                                        </p:tgtEl>
                                      </p:cBhvr>
                                    </p:animEffect>
                                    <p:anim calcmode="lin" valueType="num">
                                      <p:cBhvr>
                                        <p:cTn id="41" dur="750" fill="hold"/>
                                        <p:tgtEl>
                                          <p:spTgt spid="35"/>
                                        </p:tgtEl>
                                        <p:attrNameLst>
                                          <p:attrName>ppt_x</p:attrName>
                                        </p:attrNameLst>
                                      </p:cBhvr>
                                      <p:tavLst>
                                        <p:tav tm="0">
                                          <p:val>
                                            <p:strVal val="#ppt_x"/>
                                          </p:val>
                                        </p:tav>
                                        <p:tav tm="100000">
                                          <p:val>
                                            <p:strVal val="#ppt_x"/>
                                          </p:val>
                                        </p:tav>
                                      </p:tavLst>
                                    </p:anim>
                                    <p:anim calcmode="lin" valueType="num">
                                      <p:cBhvr>
                                        <p:cTn id="42" dur="750" fill="hold"/>
                                        <p:tgtEl>
                                          <p:spTgt spid="35"/>
                                        </p:tgtEl>
                                        <p:attrNameLst>
                                          <p:attrName>ppt_y</p:attrName>
                                        </p:attrNameLst>
                                      </p:cBhvr>
                                      <p:tavLst>
                                        <p:tav tm="0">
                                          <p:val>
                                            <p:strVal val="#ppt_y+.1"/>
                                          </p:val>
                                        </p:tav>
                                        <p:tav tm="100000">
                                          <p:val>
                                            <p:strVal val="#ppt_y"/>
                                          </p:val>
                                        </p:tav>
                                      </p:tavLst>
                                    </p:anim>
                                  </p:childTnLst>
                                </p:cTn>
                              </p:par>
                            </p:childTnLst>
                          </p:cTn>
                        </p:par>
                        <p:par>
                          <p:cTn id="43" fill="hold">
                            <p:stCondLst>
                              <p:cond delay="750"/>
                            </p:stCondLst>
                            <p:childTnLst>
                              <p:par>
                                <p:cTn id="44" presetID="2" presetClass="entr" presetSubtype="4"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p:cTn id="46" dur="500" fill="hold"/>
                                        <p:tgtEl>
                                          <p:spTgt spid="40"/>
                                        </p:tgtEl>
                                        <p:attrNameLst>
                                          <p:attrName>ppt_x</p:attrName>
                                        </p:attrNameLst>
                                      </p:cBhvr>
                                      <p:tavLst>
                                        <p:tav tm="0">
                                          <p:val>
                                            <p:strVal val="#ppt_x"/>
                                          </p:val>
                                        </p:tav>
                                        <p:tav tm="100000">
                                          <p:val>
                                            <p:strVal val="#ppt_x"/>
                                          </p:val>
                                        </p:tav>
                                      </p:tavLst>
                                    </p:anim>
                                    <p:anim calcmode="lin" valueType="num">
                                      <p:cBhvr>
                                        <p:cTn id="47" dur="500" fill="hold"/>
                                        <p:tgtEl>
                                          <p:spTgt spid="40"/>
                                        </p:tgtEl>
                                        <p:attrNameLst>
                                          <p:attrName>ppt_y</p:attrName>
                                        </p:attrNameLst>
                                      </p:cBhvr>
                                      <p:tavLst>
                                        <p:tav tm="0">
                                          <p:val>
                                            <p:strVal val="1+#ppt_h/2"/>
                                          </p:val>
                                        </p:tav>
                                        <p:tav tm="100000">
                                          <p:val>
                                            <p:strVal val="#ppt_y"/>
                                          </p:val>
                                        </p:tav>
                                      </p:tavLst>
                                    </p:anim>
                                  </p:childTnLst>
                                </p:cTn>
                              </p:par>
                            </p:childTnLst>
                          </p:cTn>
                        </p:par>
                        <p:par>
                          <p:cTn id="48" fill="hold">
                            <p:stCondLst>
                              <p:cond delay="1250"/>
                            </p:stCondLst>
                            <p:childTnLst>
                              <p:par>
                                <p:cTn id="49" presetID="1" presetClass="mediacall" presetSubtype="0" fill="hold" nodeType="afterEffect">
                                  <p:stCondLst>
                                    <p:cond delay="0"/>
                                  </p:stCondLst>
                                  <p:childTnLst>
                                    <p:cmd type="call" cmd="playFrom(0.0)">
                                      <p:cBhvr>
                                        <p:cTn id="50" dur="1" fill="hold"/>
                                        <p:tgtEl>
                                          <p:spTgt spid="63"/>
                                        </p:tgtEl>
                                      </p:cBhvr>
                                    </p:cmd>
                                  </p:childTnLst>
                                </p:cTn>
                              </p:par>
                              <p:par>
                                <p:cTn id="51" presetID="2" presetClass="entr" presetSubtype="4"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ppt_x</p:attrName>
                                        </p:attrNameLst>
                                      </p:cBhvr>
                                      <p:tavLst>
                                        <p:tav tm="0">
                                          <p:val>
                                            <p:strVal val="#ppt_x"/>
                                          </p:val>
                                        </p:tav>
                                        <p:tav tm="100000">
                                          <p:val>
                                            <p:strVal val="#ppt_x"/>
                                          </p:val>
                                        </p:tav>
                                      </p:tavLst>
                                    </p:anim>
                                    <p:anim calcmode="lin" valueType="num">
                                      <p:cBhvr>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750"/>
                                        <p:tgtEl>
                                          <p:spTgt spid="32"/>
                                        </p:tgtEl>
                                      </p:cBhvr>
                                    </p:animEffect>
                                    <p:anim calcmode="lin" valueType="num">
                                      <p:cBhvr>
                                        <p:cTn id="60" dur="750" fill="hold"/>
                                        <p:tgtEl>
                                          <p:spTgt spid="32"/>
                                        </p:tgtEl>
                                        <p:attrNameLst>
                                          <p:attrName>ppt_x</p:attrName>
                                        </p:attrNameLst>
                                      </p:cBhvr>
                                      <p:tavLst>
                                        <p:tav tm="0">
                                          <p:val>
                                            <p:strVal val="#ppt_x"/>
                                          </p:val>
                                        </p:tav>
                                        <p:tav tm="100000">
                                          <p:val>
                                            <p:strVal val="#ppt_x"/>
                                          </p:val>
                                        </p:tav>
                                      </p:tavLst>
                                    </p:anim>
                                    <p:anim calcmode="lin" valueType="num">
                                      <p:cBhvr>
                                        <p:cTn id="61" dur="750" fill="hold"/>
                                        <p:tgtEl>
                                          <p:spTgt spid="32"/>
                                        </p:tgtEl>
                                        <p:attrNameLst>
                                          <p:attrName>ppt_y</p:attrName>
                                        </p:attrNameLst>
                                      </p:cBhvr>
                                      <p:tavLst>
                                        <p:tav tm="0">
                                          <p:val>
                                            <p:strVal val="#ppt_y+.1"/>
                                          </p:val>
                                        </p:tav>
                                        <p:tav tm="100000">
                                          <p:val>
                                            <p:strVal val="#ppt_y"/>
                                          </p:val>
                                        </p:tav>
                                      </p:tavLst>
                                    </p:anim>
                                  </p:childTnLst>
                                </p:cTn>
                              </p:par>
                            </p:childTnLst>
                          </p:cTn>
                        </p:par>
                        <p:par>
                          <p:cTn id="62" fill="hold">
                            <p:stCondLst>
                              <p:cond delay="750"/>
                            </p:stCondLst>
                            <p:childTnLst>
                              <p:par>
                                <p:cTn id="63" presetID="2" presetClass="entr" presetSubtype="1"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ppt_x</p:attrName>
                                        </p:attrNameLst>
                                      </p:cBhvr>
                                      <p:tavLst>
                                        <p:tav tm="0">
                                          <p:val>
                                            <p:strVal val="#ppt_x"/>
                                          </p:val>
                                        </p:tav>
                                        <p:tav tm="100000">
                                          <p:val>
                                            <p:strVal val="#ppt_x"/>
                                          </p:val>
                                        </p:tav>
                                      </p:tavLst>
                                    </p:anim>
                                    <p:anim calcmode="lin" valueType="num">
                                      <p:cBhvr>
                                        <p:cTn id="70"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750"/>
                                        <p:tgtEl>
                                          <p:spTgt spid="29"/>
                                        </p:tgtEl>
                                      </p:cBhvr>
                                    </p:animEffect>
                                    <p:anim calcmode="lin" valueType="num">
                                      <p:cBhvr>
                                        <p:cTn id="76" dur="750" fill="hold"/>
                                        <p:tgtEl>
                                          <p:spTgt spid="29"/>
                                        </p:tgtEl>
                                        <p:attrNameLst>
                                          <p:attrName>ppt_x</p:attrName>
                                        </p:attrNameLst>
                                      </p:cBhvr>
                                      <p:tavLst>
                                        <p:tav tm="0">
                                          <p:val>
                                            <p:strVal val="#ppt_x"/>
                                          </p:val>
                                        </p:tav>
                                        <p:tav tm="100000">
                                          <p:val>
                                            <p:strVal val="#ppt_x"/>
                                          </p:val>
                                        </p:tav>
                                      </p:tavLst>
                                    </p:anim>
                                    <p:anim calcmode="lin" valueType="num">
                                      <p:cBhvr>
                                        <p:cTn id="77" dur="750" fill="hold"/>
                                        <p:tgtEl>
                                          <p:spTgt spid="29"/>
                                        </p:tgtEl>
                                        <p:attrNameLst>
                                          <p:attrName>ppt_y</p:attrName>
                                        </p:attrNameLst>
                                      </p:cBhvr>
                                      <p:tavLst>
                                        <p:tav tm="0">
                                          <p:val>
                                            <p:strVal val="#ppt_y+.1"/>
                                          </p:val>
                                        </p:tav>
                                        <p:tav tm="100000">
                                          <p:val>
                                            <p:strVal val="#ppt_y"/>
                                          </p:val>
                                        </p:tav>
                                      </p:tavLst>
                                    </p:anim>
                                  </p:childTnLst>
                                </p:cTn>
                              </p:par>
                            </p:childTnLst>
                          </p:cTn>
                        </p:par>
                        <p:par>
                          <p:cTn id="78" fill="hold">
                            <p:stCondLst>
                              <p:cond delay="750"/>
                            </p:stCondLst>
                            <p:childTnLst>
                              <p:par>
                                <p:cTn id="79" presetID="2" presetClass="entr" presetSubtype="4"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p:cTn id="81" dur="500" fill="hold"/>
                                        <p:tgtEl>
                                          <p:spTgt spid="44"/>
                                        </p:tgtEl>
                                        <p:attrNameLst>
                                          <p:attrName>ppt_x</p:attrName>
                                        </p:attrNameLst>
                                      </p:cBhvr>
                                      <p:tavLst>
                                        <p:tav tm="0">
                                          <p:val>
                                            <p:strVal val="#ppt_x"/>
                                          </p:val>
                                        </p:tav>
                                        <p:tav tm="100000">
                                          <p:val>
                                            <p:strVal val="#ppt_x"/>
                                          </p:val>
                                        </p:tav>
                                      </p:tavLst>
                                    </p:anim>
                                    <p:anim calcmode="lin" valueType="num">
                                      <p:cBhvr>
                                        <p:cTn id="82" dur="500" fill="hold"/>
                                        <p:tgtEl>
                                          <p:spTgt spid="4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p:cTn id="85" dur="500" fill="hold"/>
                                        <p:tgtEl>
                                          <p:spTgt spid="45"/>
                                        </p:tgtEl>
                                        <p:attrNameLst>
                                          <p:attrName>ppt_x</p:attrName>
                                        </p:attrNameLst>
                                      </p:cBhvr>
                                      <p:tavLst>
                                        <p:tav tm="0">
                                          <p:val>
                                            <p:strVal val="#ppt_x"/>
                                          </p:val>
                                        </p:tav>
                                        <p:tav tm="100000">
                                          <p:val>
                                            <p:strVal val="#ppt_x"/>
                                          </p:val>
                                        </p:tav>
                                      </p:tavLst>
                                    </p:anim>
                                    <p:anim calcmode="lin" valueType="num">
                                      <p:cBhvr>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750"/>
                                        <p:tgtEl>
                                          <p:spTgt spid="26"/>
                                        </p:tgtEl>
                                      </p:cBhvr>
                                    </p:animEffect>
                                    <p:anim calcmode="lin" valueType="num">
                                      <p:cBhvr>
                                        <p:cTn id="92" dur="750" fill="hold"/>
                                        <p:tgtEl>
                                          <p:spTgt spid="26"/>
                                        </p:tgtEl>
                                        <p:attrNameLst>
                                          <p:attrName>ppt_x</p:attrName>
                                        </p:attrNameLst>
                                      </p:cBhvr>
                                      <p:tavLst>
                                        <p:tav tm="0">
                                          <p:val>
                                            <p:strVal val="#ppt_x"/>
                                          </p:val>
                                        </p:tav>
                                        <p:tav tm="100000">
                                          <p:val>
                                            <p:strVal val="#ppt_x"/>
                                          </p:val>
                                        </p:tav>
                                      </p:tavLst>
                                    </p:anim>
                                    <p:anim calcmode="lin" valueType="num">
                                      <p:cBhvr>
                                        <p:cTn id="93" dur="750" fill="hold"/>
                                        <p:tgtEl>
                                          <p:spTgt spid="26"/>
                                        </p:tgtEl>
                                        <p:attrNameLst>
                                          <p:attrName>ppt_y</p:attrName>
                                        </p:attrNameLst>
                                      </p:cBhvr>
                                      <p:tavLst>
                                        <p:tav tm="0">
                                          <p:val>
                                            <p:strVal val="#ppt_y+.1"/>
                                          </p:val>
                                        </p:tav>
                                        <p:tav tm="100000">
                                          <p:val>
                                            <p:strVal val="#ppt_y"/>
                                          </p:val>
                                        </p:tav>
                                      </p:tavLst>
                                    </p:anim>
                                  </p:childTnLst>
                                </p:cTn>
                              </p:par>
                            </p:childTnLst>
                          </p:cTn>
                        </p:par>
                        <p:par>
                          <p:cTn id="94" fill="hold">
                            <p:stCondLst>
                              <p:cond delay="750"/>
                            </p:stCondLst>
                            <p:childTnLst>
                              <p:par>
                                <p:cTn id="95" presetID="2" presetClass="entr" presetSubtype="1"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ppt_x</p:attrName>
                                        </p:attrNameLst>
                                      </p:cBhvr>
                                      <p:tavLst>
                                        <p:tav tm="0">
                                          <p:val>
                                            <p:strVal val="#ppt_x"/>
                                          </p:val>
                                        </p:tav>
                                        <p:tav tm="100000">
                                          <p:val>
                                            <p:strVal val="#ppt_x"/>
                                          </p:val>
                                        </p:tav>
                                      </p:tavLst>
                                    </p:anim>
                                    <p:anim calcmode="lin" valueType="num">
                                      <p:cBhvr>
                                        <p:cTn id="98" dur="500" fill="hold"/>
                                        <p:tgtEl>
                                          <p:spTgt spid="46"/>
                                        </p:tgtEl>
                                        <p:attrNameLst>
                                          <p:attrName>ppt_y</p:attrName>
                                        </p:attrNameLst>
                                      </p:cBhvr>
                                      <p:tavLst>
                                        <p:tav tm="0">
                                          <p:val>
                                            <p:strVal val="0-#ppt_h/2"/>
                                          </p:val>
                                        </p:tav>
                                        <p:tav tm="100000">
                                          <p:val>
                                            <p:strVal val="#ppt_y"/>
                                          </p:val>
                                        </p:tav>
                                      </p:tavLst>
                                    </p:anim>
                                  </p:childTnLst>
                                </p:cTn>
                              </p:par>
                              <p:par>
                                <p:cTn id="99" presetID="2" presetClass="entr" presetSubtype="1"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 calcmode="lin" valueType="num">
                                      <p:cBhvr>
                                        <p:cTn id="101" dur="500" fill="hold"/>
                                        <p:tgtEl>
                                          <p:spTgt spid="47"/>
                                        </p:tgtEl>
                                        <p:attrNameLst>
                                          <p:attrName>ppt_x</p:attrName>
                                        </p:attrNameLst>
                                      </p:cBhvr>
                                      <p:tavLst>
                                        <p:tav tm="0">
                                          <p:val>
                                            <p:strVal val="#ppt_x"/>
                                          </p:val>
                                        </p:tav>
                                        <p:tav tm="100000">
                                          <p:val>
                                            <p:strVal val="#ppt_x"/>
                                          </p:val>
                                        </p:tav>
                                      </p:tavLst>
                                    </p:anim>
                                    <p:anim calcmode="lin" valueType="num">
                                      <p:cBhvr>
                                        <p:cTn id="102"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750"/>
                                        <p:tgtEl>
                                          <p:spTgt spid="23"/>
                                        </p:tgtEl>
                                      </p:cBhvr>
                                    </p:animEffect>
                                    <p:anim calcmode="lin" valueType="num">
                                      <p:cBhvr>
                                        <p:cTn id="108" dur="750" fill="hold"/>
                                        <p:tgtEl>
                                          <p:spTgt spid="23"/>
                                        </p:tgtEl>
                                        <p:attrNameLst>
                                          <p:attrName>ppt_x</p:attrName>
                                        </p:attrNameLst>
                                      </p:cBhvr>
                                      <p:tavLst>
                                        <p:tav tm="0">
                                          <p:val>
                                            <p:strVal val="#ppt_x"/>
                                          </p:val>
                                        </p:tav>
                                        <p:tav tm="100000">
                                          <p:val>
                                            <p:strVal val="#ppt_x"/>
                                          </p:val>
                                        </p:tav>
                                      </p:tavLst>
                                    </p:anim>
                                    <p:anim calcmode="lin" valueType="num">
                                      <p:cBhvr>
                                        <p:cTn id="109" dur="750" fill="hold"/>
                                        <p:tgtEl>
                                          <p:spTgt spid="23"/>
                                        </p:tgtEl>
                                        <p:attrNameLst>
                                          <p:attrName>ppt_y</p:attrName>
                                        </p:attrNameLst>
                                      </p:cBhvr>
                                      <p:tavLst>
                                        <p:tav tm="0">
                                          <p:val>
                                            <p:strVal val="#ppt_y+.1"/>
                                          </p:val>
                                        </p:tav>
                                        <p:tav tm="100000">
                                          <p:val>
                                            <p:strVal val="#ppt_y"/>
                                          </p:val>
                                        </p:tav>
                                      </p:tavLst>
                                    </p:anim>
                                  </p:childTnLst>
                                </p:cTn>
                              </p:par>
                            </p:childTnLst>
                          </p:cTn>
                        </p:par>
                        <p:par>
                          <p:cTn id="110" fill="hold">
                            <p:stCondLst>
                              <p:cond delay="750"/>
                            </p:stCondLst>
                            <p:childTnLst>
                              <p:par>
                                <p:cTn id="111" presetID="2" presetClass="entr" presetSubtype="4" fill="hold" grpId="0" nodeType="after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p:cTn id="113" dur="500" fill="hold"/>
                                        <p:tgtEl>
                                          <p:spTgt spid="48"/>
                                        </p:tgtEl>
                                        <p:attrNameLst>
                                          <p:attrName>ppt_x</p:attrName>
                                        </p:attrNameLst>
                                      </p:cBhvr>
                                      <p:tavLst>
                                        <p:tav tm="0">
                                          <p:val>
                                            <p:strVal val="#ppt_x"/>
                                          </p:val>
                                        </p:tav>
                                        <p:tav tm="100000">
                                          <p:val>
                                            <p:strVal val="#ppt_x"/>
                                          </p:val>
                                        </p:tav>
                                      </p:tavLst>
                                    </p:anim>
                                    <p:anim calcmode="lin" valueType="num">
                                      <p:cBhvr>
                                        <p:cTn id="114" dur="500" fill="hold"/>
                                        <p:tgtEl>
                                          <p:spTgt spid="4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p:cTn id="117" dur="500" fill="hold"/>
                                        <p:tgtEl>
                                          <p:spTgt spid="49"/>
                                        </p:tgtEl>
                                        <p:attrNameLst>
                                          <p:attrName>ppt_x</p:attrName>
                                        </p:attrNameLst>
                                      </p:cBhvr>
                                      <p:tavLst>
                                        <p:tav tm="0">
                                          <p:val>
                                            <p:strVal val="#ppt_x"/>
                                          </p:val>
                                        </p:tav>
                                        <p:tav tm="100000">
                                          <p:val>
                                            <p:strVal val="#ppt_x"/>
                                          </p:val>
                                        </p:tav>
                                      </p:tavLst>
                                    </p:anim>
                                    <p:anim calcmode="lin" valueType="num">
                                      <p:cBhvr>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24" fill="hold" display="0">
                  <p:stCondLst>
                    <p:cond delay="indefinite"/>
                  </p:stCondLst>
                  <p:endCondLst>
                    <p:cond evt="onStopAudio" delay="0">
                      <p:tgtEl>
                        <p:sldTgt/>
                      </p:tgtEl>
                    </p:cond>
                  </p:endCondLst>
                </p:cTn>
                <p:tgtEl>
                  <p:spTgt spid="63"/>
                </p:tgtEl>
              </p:cMediaNode>
            </p:audio>
          </p:childTnLst>
        </p:cTn>
      </p:par>
    </p:tnLst>
    <p:bldLst>
      <p:bldP spid="22" grpId="0" animBg="1"/>
      <p:bldP spid="38" grpId="0"/>
      <p:bldP spid="39" grpId="0"/>
      <p:bldP spid="40" grpId="0"/>
      <p:bldP spid="41" grpId="0"/>
      <p:bldP spid="42" grpId="0"/>
      <p:bldP spid="43" grpId="0"/>
      <p:bldP spid="44" grpId="0"/>
      <p:bldP spid="45" grpId="0"/>
      <p:bldP spid="46" grpId="0"/>
      <p:bldP spid="47" grpId="0"/>
      <p:bldP spid="48" grpId="0"/>
      <p:bldP spid="49" grpId="0"/>
      <p:bldP spid="55" grpId="0" animBg="1"/>
      <p:bldP spid="58" grpId="0"/>
    </p:bldLst>
  </p:timing>
  <p:extLst mod="1">
    <p:ext uri="{E180D4A7-C9FB-4DFB-919C-405C955672EB}">
      <p14:showEvtLst xmlns:p14="http://schemas.microsoft.com/office/powerpoint/2010/main">
        <p14:playEvt time="1314" objId="63"/>
        <p14:stopEvt time="2061" objId="63"/>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2"/>
          <p:cNvSpPr/>
          <p:nvPr/>
        </p:nvSpPr>
        <p:spPr bwMode="auto">
          <a:xfrm>
            <a:off x="5266214" y="3824487"/>
            <a:ext cx="405606" cy="4668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70C0"/>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defRPr/>
            </a:pPr>
            <a:r>
              <a:rPr lang="es-ES" altLang="zh-CN" sz="1200" b="0" noProof="1">
                <a:solidFill>
                  <a:schemeClr val="bg1">
                    <a:lumMod val="85000"/>
                  </a:schemeClr>
                </a:solidFill>
                <a:latin typeface="Helvetica Light" charset="0"/>
                <a:sym typeface="Helvetica Light" charset="0"/>
              </a:rPr>
              <a:t> </a:t>
            </a:r>
            <a:endParaRPr lang="es-ES" altLang="zh-CN" sz="900" noProof="1">
              <a:solidFill>
                <a:schemeClr val="bg1">
                  <a:lumMod val="85000"/>
                </a:schemeClr>
              </a:solidFill>
            </a:endParaRPr>
          </a:p>
        </p:txBody>
      </p:sp>
      <p:sp>
        <p:nvSpPr>
          <p:cNvPr id="31" name="AutoShape 4"/>
          <p:cNvSpPr/>
          <p:nvPr/>
        </p:nvSpPr>
        <p:spPr bwMode="auto">
          <a:xfrm>
            <a:off x="3334862" y="2344255"/>
            <a:ext cx="406718" cy="4668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70C0"/>
          </a:solidFill>
          <a:ln>
            <a:noFill/>
          </a:ln>
          <a:effectLst/>
        </p:spPr>
        <p:txBody>
          <a:bodyPr lIns="0" tIns="0" rIns="0" bIns="0" anchor="ctr"/>
          <a:lstStyle/>
          <a:p>
            <a:pPr eaLnBrk="1" hangingPunct="1">
              <a:defRPr/>
            </a:pPr>
            <a:endParaRPr lang="es-ES" sz="1200" noProof="1">
              <a:solidFill>
                <a:schemeClr val="bg1">
                  <a:lumMod val="85000"/>
                </a:schemeClr>
              </a:solidFill>
              <a:latin typeface="Helvetica Light" charset="0"/>
              <a:ea typeface="MS PGothic" panose="020B0600070205080204" pitchFamily="34" charset="-128"/>
              <a:cs typeface="Helvetica Light" charset="0"/>
              <a:sym typeface="Helvetica Light" charset="0"/>
            </a:endParaRPr>
          </a:p>
        </p:txBody>
      </p:sp>
      <p:sp>
        <p:nvSpPr>
          <p:cNvPr id="32" name="AutoShape 6"/>
          <p:cNvSpPr/>
          <p:nvPr/>
        </p:nvSpPr>
        <p:spPr bwMode="auto">
          <a:xfrm>
            <a:off x="5256213" y="2730354"/>
            <a:ext cx="406718" cy="4657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AEEF"/>
          </a:solidFill>
          <a:ln>
            <a:noFill/>
          </a:ln>
          <a:effectLst/>
        </p:spPr>
        <p:txBody>
          <a:bodyPr lIns="0" tIns="0" rIns="0" bIns="0" anchor="ctr"/>
          <a:lstStyle/>
          <a:p>
            <a:pPr eaLnBrk="1" hangingPunct="1">
              <a:defRPr/>
            </a:pPr>
            <a:endParaRPr lang="es-ES" sz="1200" noProof="1">
              <a:solidFill>
                <a:schemeClr val="bg1">
                  <a:lumMod val="85000"/>
                </a:schemeClr>
              </a:solidFill>
              <a:latin typeface="Helvetica Light" charset="0"/>
              <a:ea typeface="MS PGothic" panose="020B0600070205080204" pitchFamily="34" charset="-128"/>
              <a:cs typeface="Helvetica Light" charset="0"/>
              <a:sym typeface="Helvetica Light" charset="0"/>
            </a:endParaRPr>
          </a:p>
        </p:txBody>
      </p:sp>
      <p:sp>
        <p:nvSpPr>
          <p:cNvPr id="33" name="AutoShape 8"/>
          <p:cNvSpPr/>
          <p:nvPr/>
        </p:nvSpPr>
        <p:spPr bwMode="auto">
          <a:xfrm>
            <a:off x="3325972" y="1374027"/>
            <a:ext cx="405606" cy="46575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rgbClr val="00AEEF"/>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defRPr/>
            </a:pPr>
            <a:r>
              <a:rPr lang="es-ES" altLang="zh-CN" sz="1200" b="0" noProof="1">
                <a:solidFill>
                  <a:schemeClr val="bg1">
                    <a:lumMod val="85000"/>
                  </a:schemeClr>
                </a:solidFill>
                <a:latin typeface="Helvetica Light" charset="0"/>
                <a:sym typeface="Helvetica Light" charset="0"/>
              </a:rPr>
              <a:t> </a:t>
            </a:r>
            <a:endParaRPr lang="es-ES" altLang="zh-CN" sz="900" noProof="1">
              <a:solidFill>
                <a:schemeClr val="bg1">
                  <a:lumMod val="85000"/>
                </a:schemeClr>
              </a:solidFill>
            </a:endParaRPr>
          </a:p>
        </p:txBody>
      </p:sp>
      <p:sp>
        <p:nvSpPr>
          <p:cNvPr id="34" name="AutoShape 10"/>
          <p:cNvSpPr/>
          <p:nvPr/>
        </p:nvSpPr>
        <p:spPr bwMode="auto">
          <a:xfrm>
            <a:off x="3350419" y="3431750"/>
            <a:ext cx="405606" cy="4668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AEEF"/>
          </a:solidFill>
          <a:ln>
            <a:noFill/>
          </a:ln>
          <a:effectLst/>
        </p:spPr>
        <p:txBody>
          <a:bodyPr lIns="0" tIns="0" rIns="0" bIns="0" anchor="ctr"/>
          <a:lstStyle/>
          <a:p>
            <a:pPr eaLnBrk="1" hangingPunct="1">
              <a:defRPr/>
            </a:pPr>
            <a:endParaRPr lang="es-ES" sz="1200" noProof="1">
              <a:solidFill>
                <a:schemeClr val="bg1">
                  <a:lumMod val="85000"/>
                </a:schemeClr>
              </a:solidFill>
              <a:latin typeface="Helvetica Light" charset="0"/>
              <a:ea typeface="MS PGothic" panose="020B0600070205080204" pitchFamily="34" charset="-128"/>
              <a:cs typeface="Helvetica Light" charset="0"/>
              <a:sym typeface="Helvetica Light" charset="0"/>
            </a:endParaRPr>
          </a:p>
        </p:txBody>
      </p:sp>
      <p:sp>
        <p:nvSpPr>
          <p:cNvPr id="35" name="AutoShape 12"/>
          <p:cNvSpPr>
            <a:spLocks noChangeArrowheads="1"/>
          </p:cNvSpPr>
          <p:nvPr/>
        </p:nvSpPr>
        <p:spPr bwMode="auto">
          <a:xfrm>
            <a:off x="5252879" y="1759021"/>
            <a:ext cx="406718" cy="466860"/>
          </a:xfrm>
          <a:custGeom>
            <a:avLst/>
            <a:gdLst>
              <a:gd name="T0" fmla="*/ 290513 w 21600"/>
              <a:gd name="T1" fmla="*/ 0 h 21600"/>
              <a:gd name="T2" fmla="*/ 580998 w 21600"/>
              <a:gd name="T3" fmla="*/ 167481 h 21600"/>
              <a:gd name="T4" fmla="*/ 580998 w 21600"/>
              <a:gd name="T5" fmla="*/ 502444 h 21600"/>
              <a:gd name="T6" fmla="*/ 290486 w 21600"/>
              <a:gd name="T7" fmla="*/ 669894 h 21600"/>
              <a:gd name="T8" fmla="*/ 0 w 21600"/>
              <a:gd name="T9" fmla="*/ 502413 h 21600"/>
              <a:gd name="T10" fmla="*/ 0 w 21600"/>
              <a:gd name="T11" fmla="*/ 167481 h 21600"/>
              <a:gd name="T12" fmla="*/ 290513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rgbClr val="0070C0"/>
          </a:solidFill>
          <a:ln>
            <a:noFill/>
          </a:ln>
          <a:extLst/>
        </p:spPr>
        <p:txBody>
          <a:bodyPr lIns="0" tIns="0" rIns="0" bIns="0" anchor="ctr"/>
          <a:lstStyle/>
          <a:p>
            <a:endParaRPr lang="zh-CN" altLang="en-US">
              <a:solidFill>
                <a:schemeClr val="bg1">
                  <a:lumMod val="85000"/>
                </a:schemeClr>
              </a:solidFill>
            </a:endParaRPr>
          </a:p>
        </p:txBody>
      </p:sp>
      <p:sp>
        <p:nvSpPr>
          <p:cNvPr id="36" name="Line 16"/>
          <p:cNvSpPr>
            <a:spLocks noChangeShapeType="1"/>
          </p:cNvSpPr>
          <p:nvPr/>
        </p:nvSpPr>
        <p:spPr bwMode="auto">
          <a:xfrm>
            <a:off x="3931603" y="3685093"/>
            <a:ext cx="1159034" cy="345166"/>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37" name="Line 17"/>
          <p:cNvSpPr>
            <a:spLocks noChangeShapeType="1"/>
          </p:cNvSpPr>
          <p:nvPr/>
        </p:nvSpPr>
        <p:spPr bwMode="auto">
          <a:xfrm flipV="1">
            <a:off x="3932714" y="2967103"/>
            <a:ext cx="1136808" cy="708033"/>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38" name="Line 18"/>
          <p:cNvSpPr>
            <a:spLocks noChangeShapeType="1"/>
          </p:cNvSpPr>
          <p:nvPr/>
        </p:nvSpPr>
        <p:spPr bwMode="auto">
          <a:xfrm>
            <a:off x="3930492" y="2583216"/>
            <a:ext cx="1137920" cy="381674"/>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39" name="Line 19"/>
          <p:cNvSpPr>
            <a:spLocks noChangeShapeType="1"/>
          </p:cNvSpPr>
          <p:nvPr/>
        </p:nvSpPr>
        <p:spPr bwMode="auto">
          <a:xfrm flipV="1">
            <a:off x="3932714" y="2006833"/>
            <a:ext cx="1113473" cy="578596"/>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40" name="Line 20"/>
          <p:cNvSpPr>
            <a:spLocks noChangeShapeType="1"/>
          </p:cNvSpPr>
          <p:nvPr/>
        </p:nvSpPr>
        <p:spPr bwMode="auto">
          <a:xfrm>
            <a:off x="3941604" y="1605245"/>
            <a:ext cx="1101248" cy="392737"/>
          </a:xfrm>
          <a:prstGeom prst="line">
            <a:avLst/>
          </a:prstGeom>
          <a:noFill/>
          <a:ln w="101600" cap="flat" cmpd="sng">
            <a:solidFill>
              <a:srgbClr val="B9B9B9"/>
            </a:solidFill>
            <a:prstDash val="solid"/>
            <a:round/>
          </a:ln>
          <a:effectLst/>
        </p:spPr>
        <p:txBody>
          <a:bodyPr lIns="0" tIns="0" rIns="0" bIns="0" anchor="ctr"/>
          <a:lstStyle/>
          <a:p>
            <a:pPr defTabSz="168177" eaLnBrk="1" hangingPunct="1">
              <a:defRPr/>
            </a:pPr>
            <a:endParaRPr lang="es-ES" sz="400" noProof="1">
              <a:solidFill>
                <a:schemeClr val="bg1">
                  <a:lumMod val="85000"/>
                </a:schemeClr>
              </a:solidFill>
              <a:latin typeface="Helvetica" panose="020B0604020202030204" charset="0"/>
              <a:ea typeface="MS PGothic" panose="020B0600070205080204" pitchFamily="34" charset="-128"/>
              <a:sym typeface="Helvetica" panose="020B0604020202030204" charset="0"/>
            </a:endParaRPr>
          </a:p>
        </p:txBody>
      </p:sp>
      <p:sp>
        <p:nvSpPr>
          <p:cNvPr id="41" name="AutoShape 21"/>
          <p:cNvSpPr/>
          <p:nvPr/>
        </p:nvSpPr>
        <p:spPr bwMode="auto">
          <a:xfrm>
            <a:off x="4962843" y="1915009"/>
            <a:ext cx="160020" cy="1593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2" name="AutoShape 22"/>
          <p:cNvSpPr/>
          <p:nvPr/>
        </p:nvSpPr>
        <p:spPr bwMode="auto">
          <a:xfrm>
            <a:off x="4987290" y="2879705"/>
            <a:ext cx="160020" cy="1582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3" name="AutoShape 23"/>
          <p:cNvSpPr/>
          <p:nvPr/>
        </p:nvSpPr>
        <p:spPr bwMode="auto">
          <a:xfrm>
            <a:off x="5019517" y="3962775"/>
            <a:ext cx="158908" cy="15820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4" name="AutoShape 24"/>
          <p:cNvSpPr/>
          <p:nvPr/>
        </p:nvSpPr>
        <p:spPr bwMode="auto">
          <a:xfrm>
            <a:off x="3872707" y="1523378"/>
            <a:ext cx="160020" cy="1582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algn="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5" name="AutoShape 25"/>
          <p:cNvSpPr/>
          <p:nvPr/>
        </p:nvSpPr>
        <p:spPr bwMode="auto">
          <a:xfrm>
            <a:off x="3860483" y="2493605"/>
            <a:ext cx="158909" cy="1593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algn="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6" name="AutoShape 26"/>
          <p:cNvSpPr/>
          <p:nvPr/>
        </p:nvSpPr>
        <p:spPr bwMode="auto">
          <a:xfrm>
            <a:off x="3854927" y="3588844"/>
            <a:ext cx="158908" cy="15930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algn="r" defTabSz="215213" eaLnBrk="1" hangingPunct="1">
              <a:defRPr/>
            </a:pPr>
            <a:endParaRPr lang="es-ES" sz="1500" noProof="1">
              <a:solidFill>
                <a:schemeClr val="bg1">
                  <a:lumMod val="8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7" name="TextBox 23"/>
          <p:cNvSpPr txBox="1">
            <a:spLocks noChangeArrowheads="1"/>
          </p:cNvSpPr>
          <p:nvPr/>
        </p:nvSpPr>
        <p:spPr bwMode="auto">
          <a:xfrm>
            <a:off x="1044575" y="1574268"/>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48" name="TextBox 24"/>
          <p:cNvSpPr txBox="1">
            <a:spLocks noChangeArrowheads="1"/>
          </p:cNvSpPr>
          <p:nvPr/>
        </p:nvSpPr>
        <p:spPr bwMode="auto">
          <a:xfrm>
            <a:off x="1716882" y="1374027"/>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algn="r" eaLnBrk="1" hangingPunct="1"/>
            <a:r>
              <a:rPr lang="zh-CN" altLang="en-US" sz="1100">
                <a:solidFill>
                  <a:schemeClr val="bg1">
                    <a:lumMod val="85000"/>
                  </a:schemeClr>
                </a:solidFill>
                <a:ea typeface="微软雅黑" pitchFamily="34" charset="-122"/>
              </a:rPr>
              <a:t>请替换文字内容</a:t>
            </a:r>
          </a:p>
        </p:txBody>
      </p:sp>
      <p:sp>
        <p:nvSpPr>
          <p:cNvPr id="49" name="TextBox 23"/>
          <p:cNvSpPr txBox="1">
            <a:spLocks noChangeArrowheads="1"/>
          </p:cNvSpPr>
          <p:nvPr/>
        </p:nvSpPr>
        <p:spPr bwMode="auto">
          <a:xfrm>
            <a:off x="1044575" y="2527901"/>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0" name="TextBox 24"/>
          <p:cNvSpPr txBox="1">
            <a:spLocks noChangeArrowheads="1"/>
          </p:cNvSpPr>
          <p:nvPr/>
        </p:nvSpPr>
        <p:spPr bwMode="auto">
          <a:xfrm>
            <a:off x="1716882" y="2326554"/>
            <a:ext cx="1134586"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algn="r" eaLnBrk="1" hangingPunct="1"/>
            <a:r>
              <a:rPr lang="zh-CN" altLang="en-US" sz="1100">
                <a:solidFill>
                  <a:schemeClr val="bg1">
                    <a:lumMod val="85000"/>
                  </a:schemeClr>
                </a:solidFill>
                <a:ea typeface="微软雅黑" pitchFamily="34" charset="-122"/>
              </a:rPr>
              <a:t>请替换文字内容</a:t>
            </a:r>
          </a:p>
        </p:txBody>
      </p:sp>
      <p:sp>
        <p:nvSpPr>
          <p:cNvPr id="51" name="TextBox 23"/>
          <p:cNvSpPr txBox="1">
            <a:spLocks noChangeArrowheads="1"/>
          </p:cNvSpPr>
          <p:nvPr/>
        </p:nvSpPr>
        <p:spPr bwMode="auto">
          <a:xfrm>
            <a:off x="1044575" y="3524679"/>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algn="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2" name="TextBox 24"/>
          <p:cNvSpPr txBox="1">
            <a:spLocks noChangeArrowheads="1"/>
          </p:cNvSpPr>
          <p:nvPr/>
        </p:nvSpPr>
        <p:spPr bwMode="auto">
          <a:xfrm>
            <a:off x="1716882" y="3324439"/>
            <a:ext cx="1134586"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algn="r" eaLnBrk="1" hangingPunct="1"/>
            <a:r>
              <a:rPr lang="zh-CN" altLang="en-US" sz="1100">
                <a:solidFill>
                  <a:schemeClr val="bg1">
                    <a:lumMod val="85000"/>
                  </a:schemeClr>
                </a:solidFill>
                <a:ea typeface="微软雅黑" pitchFamily="34" charset="-122"/>
              </a:rPr>
              <a:t>请替换文字内容</a:t>
            </a:r>
          </a:p>
        </p:txBody>
      </p:sp>
      <p:sp>
        <p:nvSpPr>
          <p:cNvPr id="53" name="TextBox 23"/>
          <p:cNvSpPr txBox="1">
            <a:spLocks noChangeArrowheads="1"/>
          </p:cNvSpPr>
          <p:nvPr/>
        </p:nvSpPr>
        <p:spPr bwMode="auto">
          <a:xfrm>
            <a:off x="6191885" y="1715875"/>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4" name="TextBox 24"/>
          <p:cNvSpPr txBox="1">
            <a:spLocks noChangeArrowheads="1"/>
          </p:cNvSpPr>
          <p:nvPr/>
        </p:nvSpPr>
        <p:spPr bwMode="auto">
          <a:xfrm>
            <a:off x="6191885" y="1525591"/>
            <a:ext cx="1134587" cy="235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55" name="TextBox 23"/>
          <p:cNvSpPr txBox="1">
            <a:spLocks noChangeArrowheads="1"/>
          </p:cNvSpPr>
          <p:nvPr/>
        </p:nvSpPr>
        <p:spPr bwMode="auto">
          <a:xfrm>
            <a:off x="6191885" y="2669508"/>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6" name="TextBox 24"/>
          <p:cNvSpPr txBox="1">
            <a:spLocks noChangeArrowheads="1"/>
          </p:cNvSpPr>
          <p:nvPr/>
        </p:nvSpPr>
        <p:spPr bwMode="auto">
          <a:xfrm>
            <a:off x="6191885" y="2478117"/>
            <a:ext cx="1134587"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57" name="TextBox 23"/>
          <p:cNvSpPr txBox="1">
            <a:spLocks noChangeArrowheads="1"/>
          </p:cNvSpPr>
          <p:nvPr/>
        </p:nvSpPr>
        <p:spPr bwMode="auto">
          <a:xfrm>
            <a:off x="6191885" y="3666286"/>
            <a:ext cx="1806893"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58" name="TextBox 24"/>
          <p:cNvSpPr txBox="1">
            <a:spLocks noChangeArrowheads="1"/>
          </p:cNvSpPr>
          <p:nvPr/>
        </p:nvSpPr>
        <p:spPr bwMode="auto">
          <a:xfrm>
            <a:off x="6191885" y="3476002"/>
            <a:ext cx="1134587" cy="23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59" name="平行四边形 5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平行四边形 60"/>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平行四边形 61"/>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4"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65" name="Group 7"/>
          <p:cNvGrpSpPr>
            <a:grpSpLocks/>
          </p:cNvGrpSpPr>
          <p:nvPr/>
        </p:nvGrpSpPr>
        <p:grpSpPr bwMode="auto">
          <a:xfrm>
            <a:off x="180202" y="181952"/>
            <a:ext cx="216018" cy="113981"/>
            <a:chOff x="0" y="0"/>
            <a:chExt cx="1041399" cy="549275"/>
          </a:xfrm>
          <a:solidFill>
            <a:srgbClr val="133E73"/>
          </a:solidFill>
        </p:grpSpPr>
        <p:sp>
          <p:nvSpPr>
            <p:cNvPr id="6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69"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64"/>
                                        </p:tgtEl>
                                        <p:attrNameLst>
                                          <p:attrName>ppt_y</p:attrName>
                                        </p:attrNameLst>
                                      </p:cBhvr>
                                      <p:tavLst>
                                        <p:tav tm="0">
                                          <p:val>
                                            <p:strVal val="#ppt_y"/>
                                          </p:val>
                                        </p:tav>
                                        <p:tav tm="100000">
                                          <p:val>
                                            <p:strVal val="#ppt_y"/>
                                          </p:val>
                                        </p:tav>
                                      </p:tavLst>
                                    </p:anim>
                                    <p:anim calcmode="lin" valueType="num">
                                      <p:cBhvr>
                                        <p:cTn id="14"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64"/>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61"/>
                                        </p:tgtEl>
                                        <p:attrNameLst>
                                          <p:attrName>fillcolor</p:attrName>
                                        </p:attrNameLst>
                                      </p:cBhvr>
                                      <p:to>
                                        <a:srgbClr val="00AEEF"/>
                                      </p:to>
                                    </p:animClr>
                                    <p:set>
                                      <p:cBhvr>
                                        <p:cTn id="20" dur="300" fill="hold"/>
                                        <p:tgtEl>
                                          <p:spTgt spid="61"/>
                                        </p:tgtEl>
                                        <p:attrNameLst>
                                          <p:attrName>fill.type</p:attrName>
                                        </p:attrNameLst>
                                      </p:cBhvr>
                                      <p:to>
                                        <p:strVal val="solid"/>
                                      </p:to>
                                    </p:set>
                                    <p:set>
                                      <p:cBhvr>
                                        <p:cTn id="21" dur="300" fill="hold"/>
                                        <p:tgtEl>
                                          <p:spTgt spid="61"/>
                                        </p:tgtEl>
                                        <p:attrNameLst>
                                          <p:attrName>fill.on</p:attrName>
                                        </p:attrNameLst>
                                      </p:cBhvr>
                                      <p:to>
                                        <p:strVal val="true"/>
                                      </p:to>
                                    </p:set>
                                  </p:childTnLst>
                                </p:cTn>
                              </p:par>
                            </p:childTnLst>
                          </p:cTn>
                        </p:par>
                        <p:par>
                          <p:cTn id="22" fill="hold">
                            <p:stCondLst>
                              <p:cond delay="1600"/>
                            </p:stCondLst>
                            <p:childTnLst>
                              <p:par>
                                <p:cTn id="23" presetID="9" presetClass="entr" presetSubtype="0" fill="hold" grpId="0" nodeType="afterEffect">
                                  <p:stCondLst>
                                    <p:cond delay="10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childTnLst>
                          </p:cTn>
                        </p:par>
                        <p:par>
                          <p:cTn id="26" fill="hold">
                            <p:stCondLst>
                              <p:cond delay="2200"/>
                            </p:stCondLst>
                            <p:childTnLst>
                              <p:par>
                                <p:cTn id="27" presetID="9" presetClass="entr" presetSubtype="0" fill="hold" grpId="0" nodeType="afterEffect">
                                  <p:stCondLst>
                                    <p:cond delay="10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2800"/>
                            </p:stCondLst>
                            <p:childTnLst>
                              <p:par>
                                <p:cTn id="31" presetID="9" presetClass="entr" presetSubtype="0" fill="hold" nodeType="afterEffect">
                                  <p:stCondLst>
                                    <p:cond delay="10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par>
                          <p:cTn id="34" fill="hold">
                            <p:stCondLst>
                              <p:cond delay="3400"/>
                            </p:stCondLst>
                            <p:childTnLst>
                              <p:par>
                                <p:cTn id="35" presetID="9" presetClass="entr" presetSubtype="0" fill="hold" nodeType="afterEffect">
                                  <p:stCondLst>
                                    <p:cond delay="10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par>
                          <p:cTn id="38" fill="hold">
                            <p:stCondLst>
                              <p:cond delay="4000"/>
                            </p:stCondLst>
                            <p:childTnLst>
                              <p:par>
                                <p:cTn id="39" presetID="9" presetClass="entr" presetSubtype="0" fill="hold" nodeType="afterEffect">
                                  <p:stCondLst>
                                    <p:cond delay="100"/>
                                  </p:stCondLst>
                                  <p:childTnLst>
                                    <p:set>
                                      <p:cBhvr>
                                        <p:cTn id="40" dur="1" fill="hold">
                                          <p:stCondLst>
                                            <p:cond delay="0"/>
                                          </p:stCondLst>
                                        </p:cTn>
                                        <p:tgtEl>
                                          <p:spTgt spid="34"/>
                                        </p:tgtEl>
                                        <p:attrNameLst>
                                          <p:attrName>style.visibility</p:attrName>
                                        </p:attrNameLst>
                                      </p:cBhvr>
                                      <p:to>
                                        <p:strVal val="visible"/>
                                      </p:to>
                                    </p:set>
                                    <p:animEffect transition="in" filter="dissolve">
                                      <p:cBhvr>
                                        <p:cTn id="41" dur="500"/>
                                        <p:tgtEl>
                                          <p:spTgt spid="34"/>
                                        </p:tgtEl>
                                      </p:cBhvr>
                                    </p:animEffect>
                                  </p:childTnLst>
                                </p:cTn>
                              </p:par>
                            </p:childTnLst>
                          </p:cTn>
                        </p:par>
                        <p:par>
                          <p:cTn id="42" fill="hold">
                            <p:stCondLst>
                              <p:cond delay="4600"/>
                            </p:stCondLst>
                            <p:childTnLst>
                              <p:par>
                                <p:cTn id="43" presetID="9" presetClass="entr" presetSubtype="0" fill="hold" grpId="0" nodeType="afterEffect">
                                  <p:stCondLst>
                                    <p:cond delay="100"/>
                                  </p:stCondLst>
                                  <p:childTnLst>
                                    <p:set>
                                      <p:cBhvr>
                                        <p:cTn id="44" dur="1" fill="hold">
                                          <p:stCondLst>
                                            <p:cond delay="0"/>
                                          </p:stCondLst>
                                        </p:cTn>
                                        <p:tgtEl>
                                          <p:spTgt spid="30"/>
                                        </p:tgtEl>
                                        <p:attrNameLst>
                                          <p:attrName>style.visibility</p:attrName>
                                        </p:attrNameLst>
                                      </p:cBhvr>
                                      <p:to>
                                        <p:strVal val="visible"/>
                                      </p:to>
                                    </p:set>
                                    <p:animEffect transition="in" filter="dissolve">
                                      <p:cBhvr>
                                        <p:cTn id="45" dur="500"/>
                                        <p:tgtEl>
                                          <p:spTgt spid="30"/>
                                        </p:tgtEl>
                                      </p:cBhvr>
                                    </p:animEffect>
                                  </p:childTnLst>
                                </p:cTn>
                              </p:par>
                            </p:childTnLst>
                          </p:cTn>
                        </p:par>
                        <p:par>
                          <p:cTn id="46" fill="hold">
                            <p:stCondLst>
                              <p:cond delay="5200"/>
                            </p:stCondLst>
                            <p:childTnLst>
                              <p:par>
                                <p:cTn id="47" presetID="9" presetClass="entr" presetSubtype="0" fill="hold" nodeType="afterEffect">
                                  <p:stCondLst>
                                    <p:cond delay="100"/>
                                  </p:stCondLst>
                                  <p:childTnLst>
                                    <p:set>
                                      <p:cBhvr>
                                        <p:cTn id="48" dur="1" fill="hold">
                                          <p:stCondLst>
                                            <p:cond delay="0"/>
                                          </p:stCondLst>
                                        </p:cTn>
                                        <p:tgtEl>
                                          <p:spTgt spid="41"/>
                                        </p:tgtEl>
                                        <p:attrNameLst>
                                          <p:attrName>style.visibility</p:attrName>
                                        </p:attrNameLst>
                                      </p:cBhvr>
                                      <p:to>
                                        <p:strVal val="visible"/>
                                      </p:to>
                                    </p:set>
                                    <p:animEffect transition="in" filter="dissolve">
                                      <p:cBhvr>
                                        <p:cTn id="49" dur="500"/>
                                        <p:tgtEl>
                                          <p:spTgt spid="41"/>
                                        </p:tgtEl>
                                      </p:cBhvr>
                                    </p:animEffect>
                                  </p:childTnLst>
                                </p:cTn>
                              </p:par>
                            </p:childTnLst>
                          </p:cTn>
                        </p:par>
                        <p:par>
                          <p:cTn id="50" fill="hold">
                            <p:stCondLst>
                              <p:cond delay="5800"/>
                            </p:stCondLst>
                            <p:childTnLst>
                              <p:par>
                                <p:cTn id="51" presetID="9" presetClass="entr" presetSubtype="0" fill="hold" nodeType="afterEffect">
                                  <p:stCondLst>
                                    <p:cond delay="100"/>
                                  </p:stCondLst>
                                  <p:childTnLst>
                                    <p:set>
                                      <p:cBhvr>
                                        <p:cTn id="52" dur="1" fill="hold">
                                          <p:stCondLst>
                                            <p:cond delay="0"/>
                                          </p:stCondLst>
                                        </p:cTn>
                                        <p:tgtEl>
                                          <p:spTgt spid="42"/>
                                        </p:tgtEl>
                                        <p:attrNameLst>
                                          <p:attrName>style.visibility</p:attrName>
                                        </p:attrNameLst>
                                      </p:cBhvr>
                                      <p:to>
                                        <p:strVal val="visible"/>
                                      </p:to>
                                    </p:set>
                                    <p:animEffect transition="in" filter="dissolve">
                                      <p:cBhvr>
                                        <p:cTn id="53" dur="500"/>
                                        <p:tgtEl>
                                          <p:spTgt spid="42"/>
                                        </p:tgtEl>
                                      </p:cBhvr>
                                    </p:animEffect>
                                  </p:childTnLst>
                                </p:cTn>
                              </p:par>
                            </p:childTnLst>
                          </p:cTn>
                        </p:par>
                        <p:par>
                          <p:cTn id="54" fill="hold">
                            <p:stCondLst>
                              <p:cond delay="6400"/>
                            </p:stCondLst>
                            <p:childTnLst>
                              <p:par>
                                <p:cTn id="55" presetID="9" presetClass="entr" presetSubtype="0" fill="hold" nodeType="afterEffect">
                                  <p:stCondLst>
                                    <p:cond delay="10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par>
                          <p:cTn id="58" fill="hold">
                            <p:stCondLst>
                              <p:cond delay="7000"/>
                            </p:stCondLst>
                            <p:childTnLst>
                              <p:par>
                                <p:cTn id="59" presetID="9" presetClass="entr" presetSubtype="0" fill="hold" nodeType="afterEffect">
                                  <p:stCondLst>
                                    <p:cond delay="100"/>
                                  </p:stCondLst>
                                  <p:childTnLst>
                                    <p:set>
                                      <p:cBhvr>
                                        <p:cTn id="60" dur="1" fill="hold">
                                          <p:stCondLst>
                                            <p:cond delay="0"/>
                                          </p:stCondLst>
                                        </p:cTn>
                                        <p:tgtEl>
                                          <p:spTgt spid="44"/>
                                        </p:tgtEl>
                                        <p:attrNameLst>
                                          <p:attrName>style.visibility</p:attrName>
                                        </p:attrNameLst>
                                      </p:cBhvr>
                                      <p:to>
                                        <p:strVal val="visible"/>
                                      </p:to>
                                    </p:set>
                                    <p:animEffect transition="in" filter="dissolve">
                                      <p:cBhvr>
                                        <p:cTn id="61" dur="500"/>
                                        <p:tgtEl>
                                          <p:spTgt spid="44"/>
                                        </p:tgtEl>
                                      </p:cBhvr>
                                    </p:animEffect>
                                  </p:childTnLst>
                                </p:cTn>
                              </p:par>
                            </p:childTnLst>
                          </p:cTn>
                        </p:par>
                        <p:par>
                          <p:cTn id="62" fill="hold">
                            <p:stCondLst>
                              <p:cond delay="7600"/>
                            </p:stCondLst>
                            <p:childTnLst>
                              <p:par>
                                <p:cTn id="63" presetID="9" presetClass="entr" presetSubtype="0" fill="hold" nodeType="afterEffect">
                                  <p:stCondLst>
                                    <p:cond delay="100"/>
                                  </p:stCondLst>
                                  <p:childTnLst>
                                    <p:set>
                                      <p:cBhvr>
                                        <p:cTn id="64" dur="1" fill="hold">
                                          <p:stCondLst>
                                            <p:cond delay="0"/>
                                          </p:stCondLst>
                                        </p:cTn>
                                        <p:tgtEl>
                                          <p:spTgt spid="45"/>
                                        </p:tgtEl>
                                        <p:attrNameLst>
                                          <p:attrName>style.visibility</p:attrName>
                                        </p:attrNameLst>
                                      </p:cBhvr>
                                      <p:to>
                                        <p:strVal val="visible"/>
                                      </p:to>
                                    </p:set>
                                    <p:animEffect transition="in" filter="dissolve">
                                      <p:cBhvr>
                                        <p:cTn id="65" dur="500"/>
                                        <p:tgtEl>
                                          <p:spTgt spid="45"/>
                                        </p:tgtEl>
                                      </p:cBhvr>
                                    </p:animEffect>
                                  </p:childTnLst>
                                </p:cTn>
                              </p:par>
                            </p:childTnLst>
                          </p:cTn>
                        </p:par>
                        <p:par>
                          <p:cTn id="66" fill="hold">
                            <p:stCondLst>
                              <p:cond delay="8200"/>
                            </p:stCondLst>
                            <p:childTnLst>
                              <p:par>
                                <p:cTn id="67" presetID="9" presetClass="entr" presetSubtype="0" fill="hold" nodeType="afterEffect">
                                  <p:stCondLst>
                                    <p:cond delay="100"/>
                                  </p:stCondLst>
                                  <p:childTnLst>
                                    <p:set>
                                      <p:cBhvr>
                                        <p:cTn id="68" dur="1" fill="hold">
                                          <p:stCondLst>
                                            <p:cond delay="0"/>
                                          </p:stCondLst>
                                        </p:cTn>
                                        <p:tgtEl>
                                          <p:spTgt spid="46"/>
                                        </p:tgtEl>
                                        <p:attrNameLst>
                                          <p:attrName>style.visibility</p:attrName>
                                        </p:attrNameLst>
                                      </p:cBhvr>
                                      <p:to>
                                        <p:strVal val="visible"/>
                                      </p:to>
                                    </p:set>
                                    <p:animEffect transition="in" filter="dissolve">
                                      <p:cBhvr>
                                        <p:cTn id="69" dur="500"/>
                                        <p:tgtEl>
                                          <p:spTgt spid="46"/>
                                        </p:tgtEl>
                                      </p:cBhvr>
                                    </p:animEffect>
                                  </p:childTnLst>
                                </p:cTn>
                              </p:par>
                            </p:childTnLst>
                          </p:cTn>
                        </p:par>
                        <p:par>
                          <p:cTn id="70" fill="hold">
                            <p:stCondLst>
                              <p:cond delay="8800"/>
                            </p:stCondLst>
                            <p:childTnLst>
                              <p:par>
                                <p:cTn id="71" presetID="1" presetClass="mediacall" presetSubtype="0" fill="hold" nodeType="afterEffect">
                                  <p:stCondLst>
                                    <p:cond delay="0"/>
                                  </p:stCondLst>
                                  <p:childTnLst>
                                    <p:cmd type="call" cmd="playFrom(0.0)">
                                      <p:cBhvr>
                                        <p:cTn id="72" dur="1" fill="hold"/>
                                        <p:tgtEl>
                                          <p:spTgt spid="69"/>
                                        </p:tgtEl>
                                      </p:cBhvr>
                                    </p:cmd>
                                  </p:childTnLst>
                                </p:cTn>
                              </p:par>
                            </p:childTnLst>
                          </p:cTn>
                        </p:par>
                        <p:par>
                          <p:cTn id="73" fill="hold">
                            <p:stCondLst>
                              <p:cond delay="8800"/>
                            </p:stCondLst>
                            <p:childTnLst>
                              <p:par>
                                <p:cTn id="74" presetID="9" presetClass="entr" presetSubtype="0" fill="hold" nodeType="afterEffect">
                                  <p:stCondLst>
                                    <p:cond delay="100"/>
                                  </p:stCondLst>
                                  <p:childTnLst>
                                    <p:set>
                                      <p:cBhvr>
                                        <p:cTn id="75" dur="1" fill="hold">
                                          <p:stCondLst>
                                            <p:cond delay="0"/>
                                          </p:stCondLst>
                                        </p:cTn>
                                        <p:tgtEl>
                                          <p:spTgt spid="40"/>
                                        </p:tgtEl>
                                        <p:attrNameLst>
                                          <p:attrName>style.visibility</p:attrName>
                                        </p:attrNameLst>
                                      </p:cBhvr>
                                      <p:to>
                                        <p:strVal val="visible"/>
                                      </p:to>
                                    </p:set>
                                    <p:animEffect transition="in" filter="dissolve">
                                      <p:cBhvr>
                                        <p:cTn id="76" dur="500"/>
                                        <p:tgtEl>
                                          <p:spTgt spid="40"/>
                                        </p:tgtEl>
                                      </p:cBhvr>
                                    </p:animEffect>
                                  </p:childTnLst>
                                </p:cTn>
                              </p:par>
                            </p:childTnLst>
                          </p:cTn>
                        </p:par>
                        <p:par>
                          <p:cTn id="77" fill="hold">
                            <p:stCondLst>
                              <p:cond delay="9400"/>
                            </p:stCondLst>
                            <p:childTnLst>
                              <p:par>
                                <p:cTn id="78" presetID="9" presetClass="entr" presetSubtype="0" fill="hold" nodeType="afterEffect">
                                  <p:stCondLst>
                                    <p:cond delay="100"/>
                                  </p:stCondLst>
                                  <p:childTnLst>
                                    <p:set>
                                      <p:cBhvr>
                                        <p:cTn id="79" dur="1" fill="hold">
                                          <p:stCondLst>
                                            <p:cond delay="0"/>
                                          </p:stCondLst>
                                        </p:cTn>
                                        <p:tgtEl>
                                          <p:spTgt spid="39"/>
                                        </p:tgtEl>
                                        <p:attrNameLst>
                                          <p:attrName>style.visibility</p:attrName>
                                        </p:attrNameLst>
                                      </p:cBhvr>
                                      <p:to>
                                        <p:strVal val="visible"/>
                                      </p:to>
                                    </p:set>
                                    <p:animEffect transition="in" filter="dissolve">
                                      <p:cBhvr>
                                        <p:cTn id="80" dur="500"/>
                                        <p:tgtEl>
                                          <p:spTgt spid="39"/>
                                        </p:tgtEl>
                                      </p:cBhvr>
                                    </p:animEffect>
                                  </p:childTnLst>
                                </p:cTn>
                              </p:par>
                            </p:childTnLst>
                          </p:cTn>
                        </p:par>
                        <p:par>
                          <p:cTn id="81" fill="hold">
                            <p:stCondLst>
                              <p:cond delay="10000"/>
                            </p:stCondLst>
                            <p:childTnLst>
                              <p:par>
                                <p:cTn id="82" presetID="9" presetClass="entr" presetSubtype="0" fill="hold" nodeType="afterEffect">
                                  <p:stCondLst>
                                    <p:cond delay="10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childTnLst>
                          </p:cTn>
                        </p:par>
                        <p:par>
                          <p:cTn id="85" fill="hold">
                            <p:stCondLst>
                              <p:cond delay="10600"/>
                            </p:stCondLst>
                            <p:childTnLst>
                              <p:par>
                                <p:cTn id="86" presetID="9" presetClass="entr" presetSubtype="0" fill="hold" nodeType="afterEffect">
                                  <p:stCondLst>
                                    <p:cond delay="100"/>
                                  </p:stCondLst>
                                  <p:childTnLst>
                                    <p:set>
                                      <p:cBhvr>
                                        <p:cTn id="87" dur="1" fill="hold">
                                          <p:stCondLst>
                                            <p:cond delay="0"/>
                                          </p:stCondLst>
                                        </p:cTn>
                                        <p:tgtEl>
                                          <p:spTgt spid="37"/>
                                        </p:tgtEl>
                                        <p:attrNameLst>
                                          <p:attrName>style.visibility</p:attrName>
                                        </p:attrNameLst>
                                      </p:cBhvr>
                                      <p:to>
                                        <p:strVal val="visible"/>
                                      </p:to>
                                    </p:set>
                                    <p:animEffect transition="in" filter="dissolve">
                                      <p:cBhvr>
                                        <p:cTn id="88" dur="500"/>
                                        <p:tgtEl>
                                          <p:spTgt spid="37"/>
                                        </p:tgtEl>
                                      </p:cBhvr>
                                    </p:animEffect>
                                  </p:childTnLst>
                                </p:cTn>
                              </p:par>
                            </p:childTnLst>
                          </p:cTn>
                        </p:par>
                        <p:par>
                          <p:cTn id="89" fill="hold">
                            <p:stCondLst>
                              <p:cond delay="11200"/>
                            </p:stCondLst>
                            <p:childTnLst>
                              <p:par>
                                <p:cTn id="90" presetID="9" presetClass="entr" presetSubtype="0" fill="hold" nodeType="afterEffect">
                                  <p:stCondLst>
                                    <p:cond delay="100"/>
                                  </p:stCondLst>
                                  <p:childTnLst>
                                    <p:set>
                                      <p:cBhvr>
                                        <p:cTn id="91" dur="1" fill="hold">
                                          <p:stCondLst>
                                            <p:cond delay="0"/>
                                          </p:stCondLst>
                                        </p:cTn>
                                        <p:tgtEl>
                                          <p:spTgt spid="36"/>
                                        </p:tgtEl>
                                        <p:attrNameLst>
                                          <p:attrName>style.visibility</p:attrName>
                                        </p:attrNameLst>
                                      </p:cBhvr>
                                      <p:to>
                                        <p:strVal val="visible"/>
                                      </p:to>
                                    </p:set>
                                    <p:animEffect transition="in" filter="dissolve">
                                      <p:cBhvr>
                                        <p:cTn id="92" dur="500"/>
                                        <p:tgtEl>
                                          <p:spTgt spid="36"/>
                                        </p:tgtEl>
                                      </p:cBhvr>
                                    </p:animEffect>
                                  </p:childTnLst>
                                </p:cTn>
                              </p:par>
                            </p:childTnLst>
                          </p:cTn>
                        </p:par>
                        <p:par>
                          <p:cTn id="93" fill="hold">
                            <p:stCondLst>
                              <p:cond delay="11800"/>
                            </p:stCondLst>
                            <p:childTnLst>
                              <p:par>
                                <p:cTn id="94" presetID="12" presetClass="entr" presetSubtype="4" fill="hold" grpId="0" nodeType="after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p:tgtEl>
                                          <p:spTgt spid="47"/>
                                        </p:tgtEl>
                                        <p:attrNameLst>
                                          <p:attrName>ppt_y</p:attrName>
                                        </p:attrNameLst>
                                      </p:cBhvr>
                                      <p:tavLst>
                                        <p:tav tm="0">
                                          <p:val>
                                            <p:strVal val="#ppt_y+#ppt_h*1.125000"/>
                                          </p:val>
                                        </p:tav>
                                        <p:tav tm="100000">
                                          <p:val>
                                            <p:strVal val="#ppt_y"/>
                                          </p:val>
                                        </p:tav>
                                      </p:tavLst>
                                    </p:anim>
                                    <p:animEffect transition="in" filter="wipe(up)">
                                      <p:cBhvr>
                                        <p:cTn id="97" dur="500"/>
                                        <p:tgtEl>
                                          <p:spTgt spid="47"/>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p:tgtEl>
                                          <p:spTgt spid="48"/>
                                        </p:tgtEl>
                                        <p:attrNameLst>
                                          <p:attrName>ppt_y</p:attrName>
                                        </p:attrNameLst>
                                      </p:cBhvr>
                                      <p:tavLst>
                                        <p:tav tm="0">
                                          <p:val>
                                            <p:strVal val="#ppt_y-#ppt_h*1.125000"/>
                                          </p:val>
                                        </p:tav>
                                        <p:tav tm="100000">
                                          <p:val>
                                            <p:strVal val="#ppt_y"/>
                                          </p:val>
                                        </p:tav>
                                      </p:tavLst>
                                    </p:anim>
                                    <p:animEffect transition="in" filter="wipe(down)">
                                      <p:cBhvr>
                                        <p:cTn id="101" dur="500"/>
                                        <p:tgtEl>
                                          <p:spTgt spid="48"/>
                                        </p:tgtEl>
                                      </p:cBhvr>
                                    </p:animEffect>
                                  </p:childTnLst>
                                </p:cTn>
                              </p:par>
                            </p:childTnLst>
                          </p:cTn>
                        </p:par>
                        <p:par>
                          <p:cTn id="102" fill="hold">
                            <p:stCondLst>
                              <p:cond delay="12300"/>
                            </p:stCondLst>
                            <p:childTnLst>
                              <p:par>
                                <p:cTn id="103" presetID="12" presetClass="entr" presetSubtype="4" fill="hold" grpId="0" nodeType="after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p:cTn id="105" dur="500"/>
                                        <p:tgtEl>
                                          <p:spTgt spid="49"/>
                                        </p:tgtEl>
                                        <p:attrNameLst>
                                          <p:attrName>ppt_y</p:attrName>
                                        </p:attrNameLst>
                                      </p:cBhvr>
                                      <p:tavLst>
                                        <p:tav tm="0">
                                          <p:val>
                                            <p:strVal val="#ppt_y+#ppt_h*1.125000"/>
                                          </p:val>
                                        </p:tav>
                                        <p:tav tm="100000">
                                          <p:val>
                                            <p:strVal val="#ppt_y"/>
                                          </p:val>
                                        </p:tav>
                                      </p:tavLst>
                                    </p:anim>
                                    <p:animEffect transition="in" filter="wipe(up)">
                                      <p:cBhvr>
                                        <p:cTn id="106" dur="500"/>
                                        <p:tgtEl>
                                          <p:spTgt spid="49"/>
                                        </p:tgtEl>
                                      </p:cBhvr>
                                    </p:animEffect>
                                  </p:childTnLst>
                                </p:cTn>
                              </p:par>
                              <p:par>
                                <p:cTn id="107" presetID="12" presetClass="entr" presetSubtype="1"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p:cTn id="109" dur="500"/>
                                        <p:tgtEl>
                                          <p:spTgt spid="50"/>
                                        </p:tgtEl>
                                        <p:attrNameLst>
                                          <p:attrName>ppt_y</p:attrName>
                                        </p:attrNameLst>
                                      </p:cBhvr>
                                      <p:tavLst>
                                        <p:tav tm="0">
                                          <p:val>
                                            <p:strVal val="#ppt_y-#ppt_h*1.125000"/>
                                          </p:val>
                                        </p:tav>
                                        <p:tav tm="100000">
                                          <p:val>
                                            <p:strVal val="#ppt_y"/>
                                          </p:val>
                                        </p:tav>
                                      </p:tavLst>
                                    </p:anim>
                                    <p:animEffect transition="in" filter="wipe(down)">
                                      <p:cBhvr>
                                        <p:cTn id="110" dur="500"/>
                                        <p:tgtEl>
                                          <p:spTgt spid="50"/>
                                        </p:tgtEl>
                                      </p:cBhvr>
                                    </p:animEffect>
                                  </p:childTnLst>
                                </p:cTn>
                              </p:par>
                            </p:childTnLst>
                          </p:cTn>
                        </p:par>
                        <p:par>
                          <p:cTn id="111" fill="hold">
                            <p:stCondLst>
                              <p:cond delay="12800"/>
                            </p:stCondLst>
                            <p:childTnLst>
                              <p:par>
                                <p:cTn id="112" presetID="12" presetClass="entr" presetSubtype="4"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 calcmode="lin" valueType="num">
                                      <p:cBhvr>
                                        <p:cTn id="114" dur="500"/>
                                        <p:tgtEl>
                                          <p:spTgt spid="51"/>
                                        </p:tgtEl>
                                        <p:attrNameLst>
                                          <p:attrName>ppt_y</p:attrName>
                                        </p:attrNameLst>
                                      </p:cBhvr>
                                      <p:tavLst>
                                        <p:tav tm="0">
                                          <p:val>
                                            <p:strVal val="#ppt_y+#ppt_h*1.125000"/>
                                          </p:val>
                                        </p:tav>
                                        <p:tav tm="100000">
                                          <p:val>
                                            <p:strVal val="#ppt_y"/>
                                          </p:val>
                                        </p:tav>
                                      </p:tavLst>
                                    </p:anim>
                                    <p:animEffect transition="in" filter="wipe(up)">
                                      <p:cBhvr>
                                        <p:cTn id="115" dur="500"/>
                                        <p:tgtEl>
                                          <p:spTgt spid="51"/>
                                        </p:tgtEl>
                                      </p:cBhvr>
                                    </p:animEffect>
                                  </p:childTnLst>
                                </p:cTn>
                              </p:par>
                              <p:par>
                                <p:cTn id="116" presetID="12" presetClass="entr" presetSubtype="1" fill="hold" grpId="0" nodeType="withEffect">
                                  <p:stCondLst>
                                    <p:cond delay="0"/>
                                  </p:stCondLst>
                                  <p:childTnLst>
                                    <p:set>
                                      <p:cBhvr>
                                        <p:cTn id="117" dur="1" fill="hold">
                                          <p:stCondLst>
                                            <p:cond delay="0"/>
                                          </p:stCondLst>
                                        </p:cTn>
                                        <p:tgtEl>
                                          <p:spTgt spid="52"/>
                                        </p:tgtEl>
                                        <p:attrNameLst>
                                          <p:attrName>style.visibility</p:attrName>
                                        </p:attrNameLst>
                                      </p:cBhvr>
                                      <p:to>
                                        <p:strVal val="visible"/>
                                      </p:to>
                                    </p:set>
                                    <p:anim calcmode="lin" valueType="num">
                                      <p:cBhvr>
                                        <p:cTn id="118" dur="500"/>
                                        <p:tgtEl>
                                          <p:spTgt spid="52"/>
                                        </p:tgtEl>
                                        <p:attrNameLst>
                                          <p:attrName>ppt_y</p:attrName>
                                        </p:attrNameLst>
                                      </p:cBhvr>
                                      <p:tavLst>
                                        <p:tav tm="0">
                                          <p:val>
                                            <p:strVal val="#ppt_y-#ppt_h*1.125000"/>
                                          </p:val>
                                        </p:tav>
                                        <p:tav tm="100000">
                                          <p:val>
                                            <p:strVal val="#ppt_y"/>
                                          </p:val>
                                        </p:tav>
                                      </p:tavLst>
                                    </p:anim>
                                    <p:animEffect transition="in" filter="wipe(down)">
                                      <p:cBhvr>
                                        <p:cTn id="119" dur="500"/>
                                        <p:tgtEl>
                                          <p:spTgt spid="52"/>
                                        </p:tgtEl>
                                      </p:cBhvr>
                                    </p:animEffect>
                                  </p:childTnLst>
                                </p:cTn>
                              </p:par>
                            </p:childTnLst>
                          </p:cTn>
                        </p:par>
                        <p:par>
                          <p:cTn id="120" fill="hold">
                            <p:stCondLst>
                              <p:cond delay="13300"/>
                            </p:stCondLst>
                            <p:childTnLst>
                              <p:par>
                                <p:cTn id="121" presetID="12" presetClass="entr" presetSubtype="4" fill="hold" grpId="0" nodeType="afterEffect">
                                  <p:stCondLst>
                                    <p:cond delay="0"/>
                                  </p:stCondLst>
                                  <p:childTnLst>
                                    <p:set>
                                      <p:cBhvr>
                                        <p:cTn id="122" dur="1" fill="hold">
                                          <p:stCondLst>
                                            <p:cond delay="0"/>
                                          </p:stCondLst>
                                        </p:cTn>
                                        <p:tgtEl>
                                          <p:spTgt spid="53"/>
                                        </p:tgtEl>
                                        <p:attrNameLst>
                                          <p:attrName>style.visibility</p:attrName>
                                        </p:attrNameLst>
                                      </p:cBhvr>
                                      <p:to>
                                        <p:strVal val="visible"/>
                                      </p:to>
                                    </p:set>
                                    <p:anim calcmode="lin" valueType="num">
                                      <p:cBhvr>
                                        <p:cTn id="123" dur="500"/>
                                        <p:tgtEl>
                                          <p:spTgt spid="53"/>
                                        </p:tgtEl>
                                        <p:attrNameLst>
                                          <p:attrName>ppt_y</p:attrName>
                                        </p:attrNameLst>
                                      </p:cBhvr>
                                      <p:tavLst>
                                        <p:tav tm="0">
                                          <p:val>
                                            <p:strVal val="#ppt_y+#ppt_h*1.125000"/>
                                          </p:val>
                                        </p:tav>
                                        <p:tav tm="100000">
                                          <p:val>
                                            <p:strVal val="#ppt_y"/>
                                          </p:val>
                                        </p:tav>
                                      </p:tavLst>
                                    </p:anim>
                                    <p:animEffect transition="in" filter="wipe(up)">
                                      <p:cBhvr>
                                        <p:cTn id="124" dur="500"/>
                                        <p:tgtEl>
                                          <p:spTgt spid="53"/>
                                        </p:tgtEl>
                                      </p:cBhvr>
                                    </p:animEffect>
                                  </p:childTnLst>
                                </p:cTn>
                              </p:par>
                              <p:par>
                                <p:cTn id="125" presetID="12" presetClass="entr" presetSubtype="1"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anim calcmode="lin" valueType="num">
                                      <p:cBhvr>
                                        <p:cTn id="127" dur="500"/>
                                        <p:tgtEl>
                                          <p:spTgt spid="54"/>
                                        </p:tgtEl>
                                        <p:attrNameLst>
                                          <p:attrName>ppt_y</p:attrName>
                                        </p:attrNameLst>
                                      </p:cBhvr>
                                      <p:tavLst>
                                        <p:tav tm="0">
                                          <p:val>
                                            <p:strVal val="#ppt_y-#ppt_h*1.125000"/>
                                          </p:val>
                                        </p:tav>
                                        <p:tav tm="100000">
                                          <p:val>
                                            <p:strVal val="#ppt_y"/>
                                          </p:val>
                                        </p:tav>
                                      </p:tavLst>
                                    </p:anim>
                                    <p:animEffect transition="in" filter="wipe(down)">
                                      <p:cBhvr>
                                        <p:cTn id="128" dur="500"/>
                                        <p:tgtEl>
                                          <p:spTgt spid="54"/>
                                        </p:tgtEl>
                                      </p:cBhvr>
                                    </p:animEffect>
                                  </p:childTnLst>
                                </p:cTn>
                              </p:par>
                            </p:childTnLst>
                          </p:cTn>
                        </p:par>
                        <p:par>
                          <p:cTn id="129" fill="hold">
                            <p:stCondLst>
                              <p:cond delay="13800"/>
                            </p:stCondLst>
                            <p:childTnLst>
                              <p:par>
                                <p:cTn id="130" presetID="12" presetClass="entr" presetSubtype="4"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anim calcmode="lin" valueType="num">
                                      <p:cBhvr>
                                        <p:cTn id="132" dur="500"/>
                                        <p:tgtEl>
                                          <p:spTgt spid="55"/>
                                        </p:tgtEl>
                                        <p:attrNameLst>
                                          <p:attrName>ppt_y</p:attrName>
                                        </p:attrNameLst>
                                      </p:cBhvr>
                                      <p:tavLst>
                                        <p:tav tm="0">
                                          <p:val>
                                            <p:strVal val="#ppt_y+#ppt_h*1.125000"/>
                                          </p:val>
                                        </p:tav>
                                        <p:tav tm="100000">
                                          <p:val>
                                            <p:strVal val="#ppt_y"/>
                                          </p:val>
                                        </p:tav>
                                      </p:tavLst>
                                    </p:anim>
                                    <p:animEffect transition="in" filter="wipe(up)">
                                      <p:cBhvr>
                                        <p:cTn id="133" dur="500"/>
                                        <p:tgtEl>
                                          <p:spTgt spid="55"/>
                                        </p:tgtEl>
                                      </p:cBhvr>
                                    </p:animEffect>
                                  </p:childTnLst>
                                </p:cTn>
                              </p:par>
                              <p:par>
                                <p:cTn id="134" presetID="12" presetClass="entr" presetSubtype="1" fill="hold" grpId="0" nodeType="withEffect">
                                  <p:stCondLst>
                                    <p:cond delay="0"/>
                                  </p:stCondLst>
                                  <p:childTnLst>
                                    <p:set>
                                      <p:cBhvr>
                                        <p:cTn id="135" dur="1" fill="hold">
                                          <p:stCondLst>
                                            <p:cond delay="0"/>
                                          </p:stCondLst>
                                        </p:cTn>
                                        <p:tgtEl>
                                          <p:spTgt spid="56"/>
                                        </p:tgtEl>
                                        <p:attrNameLst>
                                          <p:attrName>style.visibility</p:attrName>
                                        </p:attrNameLst>
                                      </p:cBhvr>
                                      <p:to>
                                        <p:strVal val="visible"/>
                                      </p:to>
                                    </p:set>
                                    <p:anim calcmode="lin" valueType="num">
                                      <p:cBhvr>
                                        <p:cTn id="136" dur="500"/>
                                        <p:tgtEl>
                                          <p:spTgt spid="56"/>
                                        </p:tgtEl>
                                        <p:attrNameLst>
                                          <p:attrName>ppt_y</p:attrName>
                                        </p:attrNameLst>
                                      </p:cBhvr>
                                      <p:tavLst>
                                        <p:tav tm="0">
                                          <p:val>
                                            <p:strVal val="#ppt_y-#ppt_h*1.125000"/>
                                          </p:val>
                                        </p:tav>
                                        <p:tav tm="100000">
                                          <p:val>
                                            <p:strVal val="#ppt_y"/>
                                          </p:val>
                                        </p:tav>
                                      </p:tavLst>
                                    </p:anim>
                                    <p:animEffect transition="in" filter="wipe(down)">
                                      <p:cBhvr>
                                        <p:cTn id="137" dur="500"/>
                                        <p:tgtEl>
                                          <p:spTgt spid="56"/>
                                        </p:tgtEl>
                                      </p:cBhvr>
                                    </p:animEffect>
                                  </p:childTnLst>
                                </p:cTn>
                              </p:par>
                            </p:childTnLst>
                          </p:cTn>
                        </p:par>
                        <p:par>
                          <p:cTn id="138" fill="hold">
                            <p:stCondLst>
                              <p:cond delay="14300"/>
                            </p:stCondLst>
                            <p:childTnLst>
                              <p:par>
                                <p:cTn id="139" presetID="12" presetClass="entr" presetSubtype="4" fill="hold" grpId="0" nodeType="afterEffect">
                                  <p:stCondLst>
                                    <p:cond delay="0"/>
                                  </p:stCondLst>
                                  <p:childTnLst>
                                    <p:set>
                                      <p:cBhvr>
                                        <p:cTn id="140" dur="1" fill="hold">
                                          <p:stCondLst>
                                            <p:cond delay="0"/>
                                          </p:stCondLst>
                                        </p:cTn>
                                        <p:tgtEl>
                                          <p:spTgt spid="57"/>
                                        </p:tgtEl>
                                        <p:attrNameLst>
                                          <p:attrName>style.visibility</p:attrName>
                                        </p:attrNameLst>
                                      </p:cBhvr>
                                      <p:to>
                                        <p:strVal val="visible"/>
                                      </p:to>
                                    </p:set>
                                    <p:anim calcmode="lin" valueType="num">
                                      <p:cBhvr>
                                        <p:cTn id="141" dur="500"/>
                                        <p:tgtEl>
                                          <p:spTgt spid="57"/>
                                        </p:tgtEl>
                                        <p:attrNameLst>
                                          <p:attrName>ppt_y</p:attrName>
                                        </p:attrNameLst>
                                      </p:cBhvr>
                                      <p:tavLst>
                                        <p:tav tm="0">
                                          <p:val>
                                            <p:strVal val="#ppt_y+#ppt_h*1.125000"/>
                                          </p:val>
                                        </p:tav>
                                        <p:tav tm="100000">
                                          <p:val>
                                            <p:strVal val="#ppt_y"/>
                                          </p:val>
                                        </p:tav>
                                      </p:tavLst>
                                    </p:anim>
                                    <p:animEffect transition="in" filter="wipe(up)">
                                      <p:cBhvr>
                                        <p:cTn id="142" dur="500"/>
                                        <p:tgtEl>
                                          <p:spTgt spid="57"/>
                                        </p:tgtEl>
                                      </p:cBhvr>
                                    </p:animEffect>
                                  </p:childTnLst>
                                </p:cTn>
                              </p:par>
                              <p:par>
                                <p:cTn id="143" presetID="12" presetClass="entr" presetSubtype="1" fill="hold" grpId="0" nodeType="withEffect">
                                  <p:stCondLst>
                                    <p:cond delay="0"/>
                                  </p:stCondLst>
                                  <p:childTnLst>
                                    <p:set>
                                      <p:cBhvr>
                                        <p:cTn id="144" dur="1" fill="hold">
                                          <p:stCondLst>
                                            <p:cond delay="0"/>
                                          </p:stCondLst>
                                        </p:cTn>
                                        <p:tgtEl>
                                          <p:spTgt spid="58"/>
                                        </p:tgtEl>
                                        <p:attrNameLst>
                                          <p:attrName>style.visibility</p:attrName>
                                        </p:attrNameLst>
                                      </p:cBhvr>
                                      <p:to>
                                        <p:strVal val="visible"/>
                                      </p:to>
                                    </p:set>
                                    <p:anim calcmode="lin" valueType="num">
                                      <p:cBhvr>
                                        <p:cTn id="145" dur="500"/>
                                        <p:tgtEl>
                                          <p:spTgt spid="58"/>
                                        </p:tgtEl>
                                        <p:attrNameLst>
                                          <p:attrName>ppt_y</p:attrName>
                                        </p:attrNameLst>
                                      </p:cBhvr>
                                      <p:tavLst>
                                        <p:tav tm="0">
                                          <p:val>
                                            <p:strVal val="#ppt_y-#ppt_h*1.125000"/>
                                          </p:val>
                                        </p:tav>
                                        <p:tav tm="100000">
                                          <p:val>
                                            <p:strVal val="#ppt_y"/>
                                          </p:val>
                                        </p:tav>
                                      </p:tavLst>
                                    </p:anim>
                                    <p:animEffect transition="in" filter="wipe(down)">
                                      <p:cBhvr>
                                        <p:cTn id="1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47" fill="hold" display="0">
                  <p:stCondLst>
                    <p:cond delay="indefinite"/>
                  </p:stCondLst>
                  <p:endCondLst>
                    <p:cond evt="onStopAudio" delay="0">
                      <p:tgtEl>
                        <p:sldTgt/>
                      </p:tgtEl>
                    </p:cond>
                  </p:endCondLst>
                </p:cTn>
                <p:tgtEl>
                  <p:spTgt spid="69"/>
                </p:tgtEl>
              </p:cMediaNode>
            </p:audio>
          </p:childTnLst>
        </p:cTn>
      </p:par>
    </p:tnLst>
    <p:bldLst>
      <p:bldP spid="30" grpId="0" animBg="1"/>
      <p:bldP spid="33" grpId="0" animBg="1"/>
      <p:bldP spid="35" grpId="0" animBg="1"/>
      <p:bldP spid="47" grpId="0"/>
      <p:bldP spid="48" grpId="0"/>
      <p:bldP spid="49" grpId="0"/>
      <p:bldP spid="50" grpId="0"/>
      <p:bldP spid="51" grpId="0"/>
      <p:bldP spid="52" grpId="0"/>
      <p:bldP spid="53" grpId="0"/>
      <p:bldP spid="54" grpId="0"/>
      <p:bldP spid="55" grpId="0"/>
      <p:bldP spid="56" grpId="0"/>
      <p:bldP spid="57" grpId="0"/>
      <p:bldP spid="58" grpId="0"/>
      <p:bldP spid="61" grpId="0" animBg="1"/>
      <p:bldP spid="64" grpId="0"/>
    </p:bldLst>
  </p:timing>
  <p:extLst mod="1">
    <p:ext uri="{E180D4A7-C9FB-4DFB-919C-405C955672EB}">
      <p14:showEvtLst xmlns:p14="http://schemas.microsoft.com/office/powerpoint/2010/main">
        <p14:playEvt time="1316" objId="69"/>
        <p14:stopEvt time="2082" objId="69"/>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13"/>
          <p:cNvGrpSpPr/>
          <p:nvPr/>
        </p:nvGrpSpPr>
        <p:grpSpPr>
          <a:xfrm>
            <a:off x="4744036" y="1277584"/>
            <a:ext cx="2474665" cy="253257"/>
            <a:chOff x="6425869" y="1500376"/>
            <a:chExt cx="3352800" cy="344678"/>
          </a:xfrm>
        </p:grpSpPr>
        <p:cxnSp>
          <p:nvCxnSpPr>
            <p:cNvPr id="31" name="直接连接符 18"/>
            <p:cNvCxnSpPr/>
            <p:nvPr/>
          </p:nvCxnSpPr>
          <p:spPr>
            <a:xfrm flipV="1">
              <a:off x="6425869" y="1500376"/>
              <a:ext cx="523875" cy="3446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接连接符 20"/>
            <p:cNvCxnSpPr/>
            <p:nvPr/>
          </p:nvCxnSpPr>
          <p:spPr>
            <a:xfrm>
              <a:off x="6949744" y="1500376"/>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3" name="组合 14"/>
          <p:cNvGrpSpPr/>
          <p:nvPr/>
        </p:nvGrpSpPr>
        <p:grpSpPr>
          <a:xfrm>
            <a:off x="6022071" y="2527759"/>
            <a:ext cx="2474665" cy="253257"/>
            <a:chOff x="8157414" y="3201844"/>
            <a:chExt cx="3352800" cy="344678"/>
          </a:xfrm>
        </p:grpSpPr>
        <p:cxnSp>
          <p:nvCxnSpPr>
            <p:cNvPr id="34" name="直接连接符 21"/>
            <p:cNvCxnSpPr/>
            <p:nvPr/>
          </p:nvCxnSpPr>
          <p:spPr>
            <a:xfrm flipV="1">
              <a:off x="8157414" y="3201844"/>
              <a:ext cx="523875" cy="3446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22"/>
            <p:cNvCxnSpPr/>
            <p:nvPr/>
          </p:nvCxnSpPr>
          <p:spPr>
            <a:xfrm>
              <a:off x="8681289" y="3201844"/>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6" name="组合 16"/>
          <p:cNvGrpSpPr/>
          <p:nvPr/>
        </p:nvGrpSpPr>
        <p:grpSpPr>
          <a:xfrm>
            <a:off x="798815" y="2093134"/>
            <a:ext cx="2427867" cy="464462"/>
            <a:chOff x="859010" y="4001456"/>
            <a:chExt cx="3289396" cy="632124"/>
          </a:xfrm>
        </p:grpSpPr>
        <p:cxnSp>
          <p:nvCxnSpPr>
            <p:cNvPr id="37" name="直接连接符 19"/>
            <p:cNvCxnSpPr/>
            <p:nvPr/>
          </p:nvCxnSpPr>
          <p:spPr>
            <a:xfrm>
              <a:off x="3687935" y="4001456"/>
              <a:ext cx="460471" cy="63212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23"/>
            <p:cNvCxnSpPr/>
            <p:nvPr/>
          </p:nvCxnSpPr>
          <p:spPr>
            <a:xfrm>
              <a:off x="859010" y="4001457"/>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9" name="组合 15"/>
          <p:cNvGrpSpPr/>
          <p:nvPr/>
        </p:nvGrpSpPr>
        <p:grpSpPr>
          <a:xfrm>
            <a:off x="1390556" y="3880711"/>
            <a:ext cx="2474665" cy="253257"/>
            <a:chOff x="2417853" y="5824691"/>
            <a:chExt cx="3352800" cy="344678"/>
          </a:xfrm>
        </p:grpSpPr>
        <p:cxnSp>
          <p:nvCxnSpPr>
            <p:cNvPr id="40" name="直接连接符 24"/>
            <p:cNvCxnSpPr/>
            <p:nvPr/>
          </p:nvCxnSpPr>
          <p:spPr>
            <a:xfrm flipV="1">
              <a:off x="5246778" y="5824691"/>
              <a:ext cx="523875" cy="34467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417853" y="6169369"/>
              <a:ext cx="28289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2" name="Group 86"/>
          <p:cNvGrpSpPr/>
          <p:nvPr/>
        </p:nvGrpSpPr>
        <p:grpSpPr>
          <a:xfrm>
            <a:off x="2859503" y="2267127"/>
            <a:ext cx="1342787" cy="1336735"/>
            <a:chOff x="2904457" y="2313472"/>
            <a:chExt cx="1364456" cy="1364456"/>
          </a:xfrm>
        </p:grpSpPr>
        <p:sp>
          <p:nvSpPr>
            <p:cNvPr id="43" name="矩形 2"/>
            <p:cNvSpPr/>
            <p:nvPr/>
          </p:nvSpPr>
          <p:spPr>
            <a:xfrm rot="2703315">
              <a:off x="2904457" y="2313472"/>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4" name="直角三角形 3"/>
            <p:cNvSpPr/>
            <p:nvPr/>
          </p:nvSpPr>
          <p:spPr>
            <a:xfrm rot="2703315">
              <a:off x="2904457"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pic>
          <p:nvPicPr>
            <p:cNvPr id="45"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111305" y="2609965"/>
              <a:ext cx="950758" cy="783893"/>
            </a:xfrm>
            <a:prstGeom prst="rect">
              <a:avLst/>
            </a:prstGeom>
            <a:noFill/>
            <a:ln>
              <a:noFill/>
            </a:ln>
            <a:effectLst/>
          </p:spPr>
        </p:pic>
      </p:grpSp>
      <p:grpSp>
        <p:nvGrpSpPr>
          <p:cNvPr id="46" name="Group 89"/>
          <p:cNvGrpSpPr/>
          <p:nvPr/>
        </p:nvGrpSpPr>
        <p:grpSpPr>
          <a:xfrm>
            <a:off x="4848051" y="2267128"/>
            <a:ext cx="1342787" cy="1336735"/>
            <a:chOff x="4925095" y="2313472"/>
            <a:chExt cx="1364456" cy="1364457"/>
          </a:xfrm>
        </p:grpSpPr>
        <p:sp>
          <p:nvSpPr>
            <p:cNvPr id="47" name="矩形 7"/>
            <p:cNvSpPr/>
            <p:nvPr/>
          </p:nvSpPr>
          <p:spPr>
            <a:xfrm rot="2703315">
              <a:off x="4925095" y="2313473"/>
              <a:ext cx="1364456" cy="1364456"/>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sp>
          <p:nvSpPr>
            <p:cNvPr id="48" name="直角三角形 8"/>
            <p:cNvSpPr/>
            <p:nvPr/>
          </p:nvSpPr>
          <p:spPr>
            <a:xfrm rot="2703315">
              <a:off x="4925095" y="2313472"/>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49" name="Freeform 15"/>
            <p:cNvSpPr>
              <a:spLocks noEditPoints="1"/>
            </p:cNvSpPr>
            <p:nvPr/>
          </p:nvSpPr>
          <p:spPr bwMode="black">
            <a:xfrm>
              <a:off x="5220354" y="2609965"/>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54847" rIns="109693" bIns="54847" numCol="1" anchor="t" anchorCtr="0" compatLnSpc="1"/>
            <a:lstStyle/>
            <a:p>
              <a:pPr algn="ctr"/>
              <a:endParaRPr lang="en-US" sz="1200" dirty="0">
                <a:solidFill>
                  <a:schemeClr val="bg1">
                    <a:lumMod val="85000"/>
                  </a:schemeClr>
                </a:solidFill>
              </a:endParaRPr>
            </a:p>
          </p:txBody>
        </p:sp>
      </p:grpSp>
      <p:grpSp>
        <p:nvGrpSpPr>
          <p:cNvPr id="50" name="Group 88"/>
          <p:cNvGrpSpPr/>
          <p:nvPr/>
        </p:nvGrpSpPr>
        <p:grpSpPr>
          <a:xfrm>
            <a:off x="3853777" y="1281849"/>
            <a:ext cx="1342787" cy="1336735"/>
            <a:chOff x="3914776" y="1307760"/>
            <a:chExt cx="1364456" cy="1364456"/>
          </a:xfrm>
        </p:grpSpPr>
        <p:sp>
          <p:nvSpPr>
            <p:cNvPr id="51" name="矩形 1"/>
            <p:cNvSpPr/>
            <p:nvPr/>
          </p:nvSpPr>
          <p:spPr>
            <a:xfrm rot="2703315">
              <a:off x="3914776" y="1307760"/>
              <a:ext cx="1364456" cy="1364456"/>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sp>
          <p:nvSpPr>
            <p:cNvPr id="52" name="直角三角形 4"/>
            <p:cNvSpPr/>
            <p:nvPr/>
          </p:nvSpPr>
          <p:spPr>
            <a:xfrm rot="2703315">
              <a:off x="3914776" y="1307760"/>
              <a:ext cx="1364456" cy="1364456"/>
            </a:xfrm>
            <a:prstGeom prst="rtTriangl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pic>
          <p:nvPicPr>
            <p:cNvPr id="53" name="Picture 30" descr="service-based.png"/>
            <p:cNvPicPr>
              <a:picLocks noChangeAspect="1"/>
            </p:cNvPicPr>
            <p:nvPr/>
          </p:nvPicPr>
          <p:blipFill>
            <a:blip r:embed="rId7" cstate="print"/>
            <a:srcRect/>
            <a:stretch>
              <a:fillRect/>
            </a:stretch>
          </p:blipFill>
          <p:spPr bwMode="auto">
            <a:xfrm>
              <a:off x="4058503" y="1522900"/>
              <a:ext cx="1048883" cy="1087065"/>
            </a:xfrm>
            <a:prstGeom prst="rect">
              <a:avLst/>
            </a:prstGeom>
            <a:noFill/>
            <a:ln>
              <a:noFill/>
            </a:ln>
          </p:spPr>
        </p:pic>
      </p:grpSp>
      <p:grpSp>
        <p:nvGrpSpPr>
          <p:cNvPr id="54" name="Group 91"/>
          <p:cNvGrpSpPr/>
          <p:nvPr/>
        </p:nvGrpSpPr>
        <p:grpSpPr>
          <a:xfrm>
            <a:off x="3875186" y="3251276"/>
            <a:ext cx="1342787" cy="1336735"/>
            <a:chOff x="3936529" y="3318030"/>
            <a:chExt cx="1364457" cy="1364456"/>
          </a:xfrm>
        </p:grpSpPr>
        <p:sp>
          <p:nvSpPr>
            <p:cNvPr id="55" name="直角三角形 4"/>
            <p:cNvSpPr/>
            <p:nvPr/>
          </p:nvSpPr>
          <p:spPr>
            <a:xfrm rot="2703315">
              <a:off x="3936529" y="3318030"/>
              <a:ext cx="1364456" cy="1364456"/>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solidFill>
                  <a:schemeClr val="bg1">
                    <a:lumMod val="85000"/>
                  </a:schemeClr>
                </a:solidFill>
              </a:endParaRPr>
            </a:p>
          </p:txBody>
        </p:sp>
        <p:grpSp>
          <p:nvGrpSpPr>
            <p:cNvPr id="56" name="Group 90"/>
            <p:cNvGrpSpPr/>
            <p:nvPr/>
          </p:nvGrpSpPr>
          <p:grpSpPr>
            <a:xfrm>
              <a:off x="3936530" y="3318030"/>
              <a:ext cx="1364456" cy="1364456"/>
              <a:chOff x="3653942" y="3445038"/>
              <a:chExt cx="1364456" cy="1364456"/>
            </a:xfrm>
          </p:grpSpPr>
          <p:sp>
            <p:nvSpPr>
              <p:cNvPr id="57" name="矩形 1"/>
              <p:cNvSpPr/>
              <p:nvPr/>
            </p:nvSpPr>
            <p:spPr>
              <a:xfrm rot="2703315">
                <a:off x="3653942" y="3445038"/>
                <a:ext cx="1364456" cy="1364456"/>
              </a:xfrm>
              <a:prstGeom prst="rect">
                <a:avLst/>
              </a:prstGeom>
              <a:solidFill>
                <a:srgbClr val="00AEE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dirty="0">
                  <a:solidFill>
                    <a:schemeClr val="bg1">
                      <a:lumMod val="85000"/>
                    </a:schemeClr>
                  </a:solidFill>
                </a:endParaRPr>
              </a:p>
            </p:txBody>
          </p:sp>
          <p:pic>
            <p:nvPicPr>
              <p:cNvPr id="58" name="Picture 186"/>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rot="1200739">
                <a:off x="3958409" y="3717998"/>
                <a:ext cx="787452" cy="739052"/>
              </a:xfrm>
              <a:prstGeom prst="rect">
                <a:avLst/>
              </a:prstGeom>
              <a:effectLst/>
            </p:spPr>
          </p:pic>
        </p:grpSp>
      </p:grpSp>
      <p:grpSp>
        <p:nvGrpSpPr>
          <p:cNvPr id="59" name="组合 25"/>
          <p:cNvGrpSpPr/>
          <p:nvPr/>
        </p:nvGrpSpPr>
        <p:grpSpPr>
          <a:xfrm>
            <a:off x="5215785" y="981734"/>
            <a:ext cx="3036219" cy="827568"/>
            <a:chOff x="503238" y="2746886"/>
            <a:chExt cx="2174935" cy="844731"/>
          </a:xfrm>
        </p:grpSpPr>
        <p:sp>
          <p:nvSpPr>
            <p:cNvPr id="60" name="矩形 26"/>
            <p:cNvSpPr/>
            <p:nvPr/>
          </p:nvSpPr>
          <p:spPr>
            <a:xfrm>
              <a:off x="503238" y="3053880"/>
              <a:ext cx="2174935" cy="537737"/>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61" name="矩形 27"/>
            <p:cNvSpPr/>
            <p:nvPr/>
          </p:nvSpPr>
          <p:spPr>
            <a:xfrm>
              <a:off x="550382" y="2746886"/>
              <a:ext cx="903925" cy="314160"/>
            </a:xfrm>
            <a:prstGeom prst="rect">
              <a:avLst/>
            </a:prstGeom>
          </p:spPr>
          <p:txBody>
            <a:bodyPr wrap="none">
              <a:spAutoFit/>
            </a:bodyPr>
            <a:lstStyle/>
            <a:p>
              <a:pPr algn="l">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62" name="组合 25"/>
          <p:cNvGrpSpPr/>
          <p:nvPr/>
        </p:nvGrpSpPr>
        <p:grpSpPr>
          <a:xfrm>
            <a:off x="6468939" y="2227367"/>
            <a:ext cx="2367401" cy="1085586"/>
            <a:chOff x="503239" y="2746886"/>
            <a:chExt cx="1695841" cy="1108100"/>
          </a:xfrm>
        </p:grpSpPr>
        <p:sp>
          <p:nvSpPr>
            <p:cNvPr id="63" name="矩形 26"/>
            <p:cNvSpPr/>
            <p:nvPr/>
          </p:nvSpPr>
          <p:spPr>
            <a:xfrm>
              <a:off x="503239" y="3053880"/>
              <a:ext cx="1695841" cy="801106"/>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64" name="矩形 27"/>
            <p:cNvSpPr/>
            <p:nvPr/>
          </p:nvSpPr>
          <p:spPr>
            <a:xfrm>
              <a:off x="550382" y="2746886"/>
              <a:ext cx="903926" cy="314160"/>
            </a:xfrm>
            <a:prstGeom prst="rect">
              <a:avLst/>
            </a:prstGeom>
          </p:spPr>
          <p:txBody>
            <a:bodyPr wrap="none">
              <a:spAutoFit/>
            </a:bodyPr>
            <a:lstStyle/>
            <a:p>
              <a:pPr algn="l">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65" name="组合 25"/>
          <p:cNvGrpSpPr/>
          <p:nvPr/>
        </p:nvGrpSpPr>
        <p:grpSpPr>
          <a:xfrm>
            <a:off x="340087" y="1787266"/>
            <a:ext cx="2546724" cy="1085586"/>
            <a:chOff x="174639" y="2746886"/>
            <a:chExt cx="1423165" cy="1108100"/>
          </a:xfrm>
        </p:grpSpPr>
        <p:sp>
          <p:nvSpPr>
            <p:cNvPr id="66" name="矩形 26"/>
            <p:cNvSpPr/>
            <p:nvPr/>
          </p:nvSpPr>
          <p:spPr>
            <a:xfrm>
              <a:off x="174639" y="3053880"/>
              <a:ext cx="1423165" cy="801106"/>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67" name="矩形 27"/>
            <p:cNvSpPr/>
            <p:nvPr/>
          </p:nvSpPr>
          <p:spPr>
            <a:xfrm>
              <a:off x="834164" y="2746886"/>
              <a:ext cx="705168" cy="314160"/>
            </a:xfrm>
            <a:prstGeom prst="rect">
              <a:avLst/>
            </a:prstGeom>
          </p:spPr>
          <p:txBody>
            <a:bodyPr wrap="none">
              <a:spAutoFit/>
            </a:bodyPr>
            <a:lstStyle/>
            <a:p>
              <a:pPr algn="r">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68" name="组合 25"/>
          <p:cNvGrpSpPr/>
          <p:nvPr/>
        </p:nvGrpSpPr>
        <p:grpSpPr>
          <a:xfrm>
            <a:off x="655630" y="3795217"/>
            <a:ext cx="2853516" cy="827568"/>
            <a:chOff x="3197" y="2746886"/>
            <a:chExt cx="1594607" cy="844731"/>
          </a:xfrm>
        </p:grpSpPr>
        <p:sp>
          <p:nvSpPr>
            <p:cNvPr id="69" name="矩形 26"/>
            <p:cNvSpPr/>
            <p:nvPr/>
          </p:nvSpPr>
          <p:spPr>
            <a:xfrm>
              <a:off x="3197" y="3053880"/>
              <a:ext cx="1594607" cy="537737"/>
            </a:xfrm>
            <a:prstGeom prst="rect">
              <a:avLst/>
            </a:prstGeom>
          </p:spPr>
          <p:txBody>
            <a:bodyPr wrap="square">
              <a:spAutoFit/>
            </a:bodyPr>
            <a:lstStyle/>
            <a:p>
              <a:pPr algn="just">
                <a:lnSpc>
                  <a:spcPct val="150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p:txBody>
        </p:sp>
        <p:sp>
          <p:nvSpPr>
            <p:cNvPr id="70" name="矩形 27"/>
            <p:cNvSpPr/>
            <p:nvPr/>
          </p:nvSpPr>
          <p:spPr>
            <a:xfrm>
              <a:off x="834164" y="2746886"/>
              <a:ext cx="705168" cy="314160"/>
            </a:xfrm>
            <a:prstGeom prst="rect">
              <a:avLst/>
            </a:prstGeom>
          </p:spPr>
          <p:txBody>
            <a:bodyPr wrap="none">
              <a:spAutoFit/>
            </a:bodyPr>
            <a:lstStyle/>
            <a:p>
              <a:pPr algn="r">
                <a:defRPr/>
              </a:pPr>
              <a:r>
                <a:rPr lang="zh-CN" altLang="en-US" sz="1400" dirty="0">
                  <a:solidFill>
                    <a:schemeClr val="bg1">
                      <a:lumMod val="85000"/>
                    </a:schemeClr>
                  </a:solidFill>
                  <a:latin typeface="微软雅黑" panose="020B0503020204020204" pitchFamily="34" charset="-122"/>
                  <a:ea typeface="微软雅黑" panose="020B0503020204020204" pitchFamily="34" charset="-122"/>
                </a:rPr>
                <a:t>点击添加标题</a:t>
              </a:r>
              <a:endParaRPr lang="en-US" altLang="zh-CN" sz="1400" dirty="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71" name="平行四边形 70"/>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6"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77" name="Group 7"/>
          <p:cNvGrpSpPr>
            <a:grpSpLocks/>
          </p:cNvGrpSpPr>
          <p:nvPr/>
        </p:nvGrpSpPr>
        <p:grpSpPr bwMode="auto">
          <a:xfrm>
            <a:off x="180202" y="181952"/>
            <a:ext cx="216018" cy="113981"/>
            <a:chOff x="0" y="0"/>
            <a:chExt cx="1041399" cy="549275"/>
          </a:xfrm>
          <a:solidFill>
            <a:srgbClr val="133E73"/>
          </a:solidFill>
        </p:grpSpPr>
        <p:sp>
          <p:nvSpPr>
            <p:cNvPr id="78"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81"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2268377" y="-1568065"/>
            <a:ext cx="1008084" cy="100808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6"/>
                                        </p:tgtEl>
                                        <p:attrNameLst>
                                          <p:attrName>ppt_y</p:attrName>
                                        </p:attrNameLst>
                                      </p:cBhvr>
                                      <p:tavLst>
                                        <p:tav tm="0">
                                          <p:val>
                                            <p:strVal val="#ppt_y"/>
                                          </p:val>
                                        </p:tav>
                                        <p:tav tm="100000">
                                          <p:val>
                                            <p:strVal val="#ppt_y"/>
                                          </p:val>
                                        </p:tav>
                                      </p:tavLst>
                                    </p:anim>
                                    <p:anim calcmode="lin" valueType="num">
                                      <p:cBhvr>
                                        <p:cTn id="1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6"/>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73"/>
                                        </p:tgtEl>
                                        <p:attrNameLst>
                                          <p:attrName>fillcolor</p:attrName>
                                        </p:attrNameLst>
                                      </p:cBhvr>
                                      <p:to>
                                        <a:srgbClr val="00AEEF"/>
                                      </p:to>
                                    </p:animClr>
                                    <p:set>
                                      <p:cBhvr>
                                        <p:cTn id="20" dur="300" fill="hold"/>
                                        <p:tgtEl>
                                          <p:spTgt spid="73"/>
                                        </p:tgtEl>
                                        <p:attrNameLst>
                                          <p:attrName>fill.type</p:attrName>
                                        </p:attrNameLst>
                                      </p:cBhvr>
                                      <p:to>
                                        <p:strVal val="solid"/>
                                      </p:to>
                                    </p:set>
                                    <p:set>
                                      <p:cBhvr>
                                        <p:cTn id="21" dur="300" fill="hold"/>
                                        <p:tgtEl>
                                          <p:spTgt spid="73"/>
                                        </p:tgtEl>
                                        <p:attrNameLst>
                                          <p:attrName>fill.on</p:attrName>
                                        </p:attrNameLst>
                                      </p:cBhvr>
                                      <p:to>
                                        <p:strVal val="true"/>
                                      </p:to>
                                    </p:set>
                                  </p:childTnLst>
                                </p:cTn>
                              </p:par>
                            </p:childTnLst>
                          </p:cTn>
                        </p:par>
                        <p:par>
                          <p:cTn id="22" fill="hold">
                            <p:stCondLst>
                              <p:cond delay="1600"/>
                            </p:stCondLst>
                            <p:childTnLst>
                              <p:par>
                                <p:cTn id="23" presetID="3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800" decel="100000"/>
                                        <p:tgtEl>
                                          <p:spTgt spid="42"/>
                                        </p:tgtEl>
                                      </p:cBhvr>
                                    </p:animEffect>
                                    <p:anim calcmode="lin" valueType="num">
                                      <p:cBhvr>
                                        <p:cTn id="26" dur="800" decel="100000" fill="hold"/>
                                        <p:tgtEl>
                                          <p:spTgt spid="42"/>
                                        </p:tgtEl>
                                        <p:attrNameLst>
                                          <p:attrName>style.rotation</p:attrName>
                                        </p:attrNameLst>
                                      </p:cBhvr>
                                      <p:tavLst>
                                        <p:tav tm="0">
                                          <p:val>
                                            <p:fltVal val="-90"/>
                                          </p:val>
                                        </p:tav>
                                        <p:tav tm="100000">
                                          <p:val>
                                            <p:fltVal val="0"/>
                                          </p:val>
                                        </p:tav>
                                      </p:tavLst>
                                    </p:anim>
                                    <p:anim calcmode="lin" valueType="num">
                                      <p:cBhvr>
                                        <p:cTn id="27" dur="800" decel="100000" fill="hold"/>
                                        <p:tgtEl>
                                          <p:spTgt spid="42"/>
                                        </p:tgtEl>
                                        <p:attrNameLst>
                                          <p:attrName>ppt_x</p:attrName>
                                        </p:attrNameLst>
                                      </p:cBhvr>
                                      <p:tavLst>
                                        <p:tav tm="0">
                                          <p:val>
                                            <p:strVal val="#ppt_x+0.4"/>
                                          </p:val>
                                        </p:tav>
                                        <p:tav tm="100000">
                                          <p:val>
                                            <p:strVal val="#ppt_x-0.05"/>
                                          </p:val>
                                        </p:tav>
                                      </p:tavLst>
                                    </p:anim>
                                    <p:anim calcmode="lin" valueType="num">
                                      <p:cBhvr>
                                        <p:cTn id="28" dur="800" decel="100000" fill="hold"/>
                                        <p:tgtEl>
                                          <p:spTgt spid="42"/>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par>
                          <p:cTn id="31" fill="hold">
                            <p:stCondLst>
                              <p:cond delay="2600"/>
                            </p:stCondLst>
                            <p:childTnLst>
                              <p:par>
                                <p:cTn id="32" presetID="3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800" decel="100000"/>
                                        <p:tgtEl>
                                          <p:spTgt spid="50"/>
                                        </p:tgtEl>
                                      </p:cBhvr>
                                    </p:animEffect>
                                    <p:anim calcmode="lin" valueType="num">
                                      <p:cBhvr>
                                        <p:cTn id="35" dur="800" decel="100000" fill="hold"/>
                                        <p:tgtEl>
                                          <p:spTgt spid="50"/>
                                        </p:tgtEl>
                                        <p:attrNameLst>
                                          <p:attrName>style.rotation</p:attrName>
                                        </p:attrNameLst>
                                      </p:cBhvr>
                                      <p:tavLst>
                                        <p:tav tm="0">
                                          <p:val>
                                            <p:fltVal val="-90"/>
                                          </p:val>
                                        </p:tav>
                                        <p:tav tm="100000">
                                          <p:val>
                                            <p:fltVal val="0"/>
                                          </p:val>
                                        </p:tav>
                                      </p:tavLst>
                                    </p:anim>
                                    <p:anim calcmode="lin" valueType="num">
                                      <p:cBhvr>
                                        <p:cTn id="36" dur="800" decel="100000" fill="hold"/>
                                        <p:tgtEl>
                                          <p:spTgt spid="50"/>
                                        </p:tgtEl>
                                        <p:attrNameLst>
                                          <p:attrName>ppt_x</p:attrName>
                                        </p:attrNameLst>
                                      </p:cBhvr>
                                      <p:tavLst>
                                        <p:tav tm="0">
                                          <p:val>
                                            <p:strVal val="#ppt_x+0.4"/>
                                          </p:val>
                                        </p:tav>
                                        <p:tav tm="100000">
                                          <p:val>
                                            <p:strVal val="#ppt_x-0.05"/>
                                          </p:val>
                                        </p:tav>
                                      </p:tavLst>
                                    </p:anim>
                                    <p:anim calcmode="lin" valueType="num">
                                      <p:cBhvr>
                                        <p:cTn id="37" dur="800" decel="100000" fill="hold"/>
                                        <p:tgtEl>
                                          <p:spTgt spid="50"/>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50"/>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50"/>
                                        </p:tgtEl>
                                        <p:attrNameLst>
                                          <p:attrName>ppt_y</p:attrName>
                                        </p:attrNameLst>
                                      </p:cBhvr>
                                      <p:tavLst>
                                        <p:tav tm="0">
                                          <p:val>
                                            <p:strVal val="#ppt_y+0.1"/>
                                          </p:val>
                                        </p:tav>
                                        <p:tav tm="100000">
                                          <p:val>
                                            <p:strVal val="#ppt_y"/>
                                          </p:val>
                                        </p:tav>
                                      </p:tavLst>
                                    </p:anim>
                                  </p:childTnLst>
                                </p:cTn>
                              </p:par>
                            </p:childTnLst>
                          </p:cTn>
                        </p:par>
                        <p:par>
                          <p:cTn id="40" fill="hold">
                            <p:stCondLst>
                              <p:cond delay="3600"/>
                            </p:stCondLst>
                            <p:childTnLst>
                              <p:par>
                                <p:cTn id="41" presetID="30" presetClass="entr" presetSubtype="0"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800" decel="100000"/>
                                        <p:tgtEl>
                                          <p:spTgt spid="46"/>
                                        </p:tgtEl>
                                      </p:cBhvr>
                                    </p:animEffect>
                                    <p:anim calcmode="lin" valueType="num">
                                      <p:cBhvr>
                                        <p:cTn id="44" dur="800" decel="100000" fill="hold"/>
                                        <p:tgtEl>
                                          <p:spTgt spid="46"/>
                                        </p:tgtEl>
                                        <p:attrNameLst>
                                          <p:attrName>style.rotation</p:attrName>
                                        </p:attrNameLst>
                                      </p:cBhvr>
                                      <p:tavLst>
                                        <p:tav tm="0">
                                          <p:val>
                                            <p:fltVal val="-90"/>
                                          </p:val>
                                        </p:tav>
                                        <p:tav tm="100000">
                                          <p:val>
                                            <p:fltVal val="0"/>
                                          </p:val>
                                        </p:tav>
                                      </p:tavLst>
                                    </p:anim>
                                    <p:anim calcmode="lin" valueType="num">
                                      <p:cBhvr>
                                        <p:cTn id="45" dur="800" decel="100000" fill="hold"/>
                                        <p:tgtEl>
                                          <p:spTgt spid="46"/>
                                        </p:tgtEl>
                                        <p:attrNameLst>
                                          <p:attrName>ppt_x</p:attrName>
                                        </p:attrNameLst>
                                      </p:cBhvr>
                                      <p:tavLst>
                                        <p:tav tm="0">
                                          <p:val>
                                            <p:strVal val="#ppt_x+0.4"/>
                                          </p:val>
                                        </p:tav>
                                        <p:tav tm="100000">
                                          <p:val>
                                            <p:strVal val="#ppt_x-0.05"/>
                                          </p:val>
                                        </p:tav>
                                      </p:tavLst>
                                    </p:anim>
                                    <p:anim calcmode="lin" valueType="num">
                                      <p:cBhvr>
                                        <p:cTn id="46" dur="800" decel="100000" fill="hold"/>
                                        <p:tgtEl>
                                          <p:spTgt spid="46"/>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childTnLst>
                          </p:cTn>
                        </p:par>
                        <p:par>
                          <p:cTn id="49" fill="hold">
                            <p:stCondLst>
                              <p:cond delay="4600"/>
                            </p:stCondLst>
                            <p:childTnLst>
                              <p:par>
                                <p:cTn id="50" presetID="30" presetClass="entr" presetSubtype="0" fill="hold"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800" decel="100000"/>
                                        <p:tgtEl>
                                          <p:spTgt spid="54"/>
                                        </p:tgtEl>
                                      </p:cBhvr>
                                    </p:animEffect>
                                    <p:anim calcmode="lin" valueType="num">
                                      <p:cBhvr>
                                        <p:cTn id="53" dur="800" decel="100000" fill="hold"/>
                                        <p:tgtEl>
                                          <p:spTgt spid="54"/>
                                        </p:tgtEl>
                                        <p:attrNameLst>
                                          <p:attrName>style.rotation</p:attrName>
                                        </p:attrNameLst>
                                      </p:cBhvr>
                                      <p:tavLst>
                                        <p:tav tm="0">
                                          <p:val>
                                            <p:fltVal val="-90"/>
                                          </p:val>
                                        </p:tav>
                                        <p:tav tm="100000">
                                          <p:val>
                                            <p:fltVal val="0"/>
                                          </p:val>
                                        </p:tav>
                                      </p:tavLst>
                                    </p:anim>
                                    <p:anim calcmode="lin" valueType="num">
                                      <p:cBhvr>
                                        <p:cTn id="54" dur="800" decel="100000" fill="hold"/>
                                        <p:tgtEl>
                                          <p:spTgt spid="54"/>
                                        </p:tgtEl>
                                        <p:attrNameLst>
                                          <p:attrName>ppt_x</p:attrName>
                                        </p:attrNameLst>
                                      </p:cBhvr>
                                      <p:tavLst>
                                        <p:tav tm="0">
                                          <p:val>
                                            <p:strVal val="#ppt_x+0.4"/>
                                          </p:val>
                                        </p:tav>
                                        <p:tav tm="100000">
                                          <p:val>
                                            <p:strVal val="#ppt_x-0.05"/>
                                          </p:val>
                                        </p:tav>
                                      </p:tavLst>
                                    </p:anim>
                                    <p:anim calcmode="lin" valueType="num">
                                      <p:cBhvr>
                                        <p:cTn id="55" dur="800" decel="100000" fill="hold"/>
                                        <p:tgtEl>
                                          <p:spTgt spid="54"/>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54"/>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54"/>
                                        </p:tgtEl>
                                        <p:attrNameLst>
                                          <p:attrName>ppt_y</p:attrName>
                                        </p:attrNameLst>
                                      </p:cBhvr>
                                      <p:tavLst>
                                        <p:tav tm="0">
                                          <p:val>
                                            <p:strVal val="#ppt_y+0.1"/>
                                          </p:val>
                                        </p:tav>
                                        <p:tav tm="100000">
                                          <p:val>
                                            <p:strVal val="#ppt_y"/>
                                          </p:val>
                                        </p:tav>
                                      </p:tavLst>
                                    </p:anim>
                                  </p:childTnLst>
                                </p:cTn>
                              </p:par>
                            </p:childTnLst>
                          </p:cTn>
                        </p:par>
                        <p:par>
                          <p:cTn id="58" fill="hold">
                            <p:stCondLst>
                              <p:cond delay="5600"/>
                            </p:stCondLst>
                            <p:childTnLst>
                              <p:par>
                                <p:cTn id="59" presetID="10" presetClass="entr" presetSubtype="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par>
                          <p:cTn id="71" fill="hold">
                            <p:stCondLst>
                              <p:cond delay="6100"/>
                            </p:stCondLst>
                            <p:childTnLst>
                              <p:par>
                                <p:cTn id="72" presetID="2" presetClass="entr" presetSubtype="2" decel="100000" fill="hold" nodeType="after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1+#ppt_w/2"/>
                                          </p:val>
                                        </p:tav>
                                        <p:tav tm="100000">
                                          <p:val>
                                            <p:strVal val="#ppt_x"/>
                                          </p:val>
                                        </p:tav>
                                      </p:tavLst>
                                    </p:anim>
                                    <p:anim calcmode="lin" valueType="num">
                                      <p:cBhvr additive="base">
                                        <p:cTn id="75" dur="500" fill="hold"/>
                                        <p:tgtEl>
                                          <p:spTgt spid="59"/>
                                        </p:tgtEl>
                                        <p:attrNameLst>
                                          <p:attrName>ppt_y</p:attrName>
                                        </p:attrNameLst>
                                      </p:cBhvr>
                                      <p:tavLst>
                                        <p:tav tm="0">
                                          <p:val>
                                            <p:strVal val="#ppt_y"/>
                                          </p:val>
                                        </p:tav>
                                        <p:tav tm="100000">
                                          <p:val>
                                            <p:strVal val="#ppt_y"/>
                                          </p:val>
                                        </p:tav>
                                      </p:tavLst>
                                    </p:anim>
                                  </p:childTnLst>
                                </p:cTn>
                              </p:par>
                            </p:childTnLst>
                          </p:cTn>
                        </p:par>
                        <p:par>
                          <p:cTn id="76" fill="hold">
                            <p:stCondLst>
                              <p:cond delay="6600"/>
                            </p:stCondLst>
                            <p:childTnLst>
                              <p:par>
                                <p:cTn id="77" presetID="1" presetClass="mediacall" presetSubtype="0" fill="hold" nodeType="afterEffect">
                                  <p:stCondLst>
                                    <p:cond delay="0"/>
                                  </p:stCondLst>
                                  <p:childTnLst>
                                    <p:cmd type="call" cmd="playFrom(0.0)">
                                      <p:cBhvr>
                                        <p:cTn id="78" dur="1" fill="hold"/>
                                        <p:tgtEl>
                                          <p:spTgt spid="81"/>
                                        </p:tgtEl>
                                      </p:cBhvr>
                                    </p:cmd>
                                  </p:childTnLst>
                                </p:cTn>
                              </p:par>
                            </p:childTnLst>
                          </p:cTn>
                        </p:par>
                        <p:par>
                          <p:cTn id="79" fill="hold">
                            <p:stCondLst>
                              <p:cond delay="6600"/>
                            </p:stCondLst>
                            <p:childTnLst>
                              <p:par>
                                <p:cTn id="80" presetID="2" presetClass="entr" presetSubtype="2" decel="100000" fill="hold" nodeType="after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1+#ppt_w/2"/>
                                          </p:val>
                                        </p:tav>
                                        <p:tav tm="100000">
                                          <p:val>
                                            <p:strVal val="#ppt_x"/>
                                          </p:val>
                                        </p:tav>
                                      </p:tavLst>
                                    </p:anim>
                                    <p:anim calcmode="lin" valueType="num">
                                      <p:cBhvr additive="base">
                                        <p:cTn id="83" dur="500" fill="hold"/>
                                        <p:tgtEl>
                                          <p:spTgt spid="62"/>
                                        </p:tgtEl>
                                        <p:attrNameLst>
                                          <p:attrName>ppt_y</p:attrName>
                                        </p:attrNameLst>
                                      </p:cBhvr>
                                      <p:tavLst>
                                        <p:tav tm="0">
                                          <p:val>
                                            <p:strVal val="#ppt_y"/>
                                          </p:val>
                                        </p:tav>
                                        <p:tav tm="100000">
                                          <p:val>
                                            <p:strVal val="#ppt_y"/>
                                          </p:val>
                                        </p:tav>
                                      </p:tavLst>
                                    </p:anim>
                                  </p:childTnLst>
                                </p:cTn>
                              </p:par>
                            </p:childTnLst>
                          </p:cTn>
                        </p:par>
                        <p:par>
                          <p:cTn id="84" fill="hold">
                            <p:stCondLst>
                              <p:cond delay="7100"/>
                            </p:stCondLst>
                            <p:childTnLst>
                              <p:par>
                                <p:cTn id="85" presetID="2" presetClass="entr" presetSubtype="2" decel="100000" fill="hold" nodeType="after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additive="base">
                                        <p:cTn id="87" dur="500" fill="hold"/>
                                        <p:tgtEl>
                                          <p:spTgt spid="65"/>
                                        </p:tgtEl>
                                        <p:attrNameLst>
                                          <p:attrName>ppt_x</p:attrName>
                                        </p:attrNameLst>
                                      </p:cBhvr>
                                      <p:tavLst>
                                        <p:tav tm="0">
                                          <p:val>
                                            <p:strVal val="1+#ppt_w/2"/>
                                          </p:val>
                                        </p:tav>
                                        <p:tav tm="100000">
                                          <p:val>
                                            <p:strVal val="#ppt_x"/>
                                          </p:val>
                                        </p:tav>
                                      </p:tavLst>
                                    </p:anim>
                                    <p:anim calcmode="lin" valueType="num">
                                      <p:cBhvr additive="base">
                                        <p:cTn id="88" dur="500" fill="hold"/>
                                        <p:tgtEl>
                                          <p:spTgt spid="65"/>
                                        </p:tgtEl>
                                        <p:attrNameLst>
                                          <p:attrName>ppt_y</p:attrName>
                                        </p:attrNameLst>
                                      </p:cBhvr>
                                      <p:tavLst>
                                        <p:tav tm="0">
                                          <p:val>
                                            <p:strVal val="#ppt_y"/>
                                          </p:val>
                                        </p:tav>
                                        <p:tav tm="100000">
                                          <p:val>
                                            <p:strVal val="#ppt_y"/>
                                          </p:val>
                                        </p:tav>
                                      </p:tavLst>
                                    </p:anim>
                                  </p:childTnLst>
                                </p:cTn>
                              </p:par>
                            </p:childTnLst>
                          </p:cTn>
                        </p:par>
                        <p:par>
                          <p:cTn id="89" fill="hold">
                            <p:stCondLst>
                              <p:cond delay="7600"/>
                            </p:stCondLst>
                            <p:childTnLst>
                              <p:par>
                                <p:cTn id="90" presetID="2" presetClass="entr" presetSubtype="2" decel="100000" fill="hold" nodeType="afterEffect">
                                  <p:stCondLst>
                                    <p:cond delay="0"/>
                                  </p:stCondLst>
                                  <p:childTnLst>
                                    <p:set>
                                      <p:cBhvr>
                                        <p:cTn id="91" dur="1" fill="hold">
                                          <p:stCondLst>
                                            <p:cond delay="0"/>
                                          </p:stCondLst>
                                        </p:cTn>
                                        <p:tgtEl>
                                          <p:spTgt spid="68"/>
                                        </p:tgtEl>
                                        <p:attrNameLst>
                                          <p:attrName>style.visibility</p:attrName>
                                        </p:attrNameLst>
                                      </p:cBhvr>
                                      <p:to>
                                        <p:strVal val="visible"/>
                                      </p:to>
                                    </p:set>
                                    <p:anim calcmode="lin" valueType="num">
                                      <p:cBhvr additive="base">
                                        <p:cTn id="92" dur="500" fill="hold"/>
                                        <p:tgtEl>
                                          <p:spTgt spid="68"/>
                                        </p:tgtEl>
                                        <p:attrNameLst>
                                          <p:attrName>ppt_x</p:attrName>
                                        </p:attrNameLst>
                                      </p:cBhvr>
                                      <p:tavLst>
                                        <p:tav tm="0">
                                          <p:val>
                                            <p:strVal val="1+#ppt_w/2"/>
                                          </p:val>
                                        </p:tav>
                                        <p:tav tm="100000">
                                          <p:val>
                                            <p:strVal val="#ppt_x"/>
                                          </p:val>
                                        </p:tav>
                                      </p:tavLst>
                                    </p:anim>
                                    <p:anim calcmode="lin" valueType="num">
                                      <p:cBhvr additive="base">
                                        <p:cTn id="93"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4" fill="hold" display="0">
                  <p:stCondLst>
                    <p:cond delay="indefinite"/>
                  </p:stCondLst>
                  <p:endCondLst>
                    <p:cond evt="onStopAudio" delay="0">
                      <p:tgtEl>
                        <p:sldTgt/>
                      </p:tgtEl>
                    </p:cond>
                  </p:endCondLst>
                </p:cTn>
                <p:tgtEl>
                  <p:spTgt spid="81"/>
                </p:tgtEl>
              </p:cMediaNode>
            </p:audio>
          </p:childTnLst>
        </p:cTn>
      </p:par>
    </p:tnLst>
    <p:bldLst>
      <p:bldP spid="73" grpId="0" animBg="1"/>
      <p:bldP spid="76" grpId="0"/>
    </p:bldLst>
  </p:timing>
  <p:extLst mod="1">
    <p:ext uri="{E180D4A7-C9FB-4DFB-919C-405C955672EB}">
      <p14:showEvtLst xmlns:p14="http://schemas.microsoft.com/office/powerpoint/2010/main">
        <p14:playEvt time="1316" objId="81"/>
        <p14:stopEvt time="2082" objId="81"/>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05.</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1438322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
          <p:cNvGrpSpPr>
            <a:grpSpLocks noChangeAspect="1"/>
          </p:cNvGrpSpPr>
          <p:nvPr/>
        </p:nvGrpSpPr>
        <p:grpSpPr bwMode="auto">
          <a:xfrm rot="4351113">
            <a:off x="3834480" y="1561465"/>
            <a:ext cx="3280186" cy="2272507"/>
            <a:chOff x="940378" y="1114346"/>
            <a:chExt cx="7056438" cy="4867275"/>
          </a:xfrm>
        </p:grpSpPr>
        <p:sp>
          <p:nvSpPr>
            <p:cNvPr id="48" name="Arc 682"/>
            <p:cNvSpPr>
              <a:spLocks noChangeArrowheads="1"/>
            </p:cNvSpPr>
            <p:nvPr/>
          </p:nvSpPr>
          <p:spPr bwMode="auto">
            <a:xfrm rot="-2853595">
              <a:off x="3554195" y="1119903"/>
              <a:ext cx="1014413" cy="1003300"/>
            </a:xfrm>
            <a:custGeom>
              <a:avLst/>
              <a:gdLst>
                <a:gd name="T0" fmla="*/ 152021 w 21600"/>
                <a:gd name="T1" fmla="*/ -47 h 21356"/>
                <a:gd name="T2" fmla="*/ 1014413 w 21600"/>
                <a:gd name="T3" fmla="*/ 1003300 h 21356"/>
                <a:gd name="T4" fmla="*/ 152021 w 21600"/>
                <a:gd name="T5" fmla="*/ -47 h 21356"/>
                <a:gd name="T6" fmla="*/ 1014413 w 21600"/>
                <a:gd name="T7" fmla="*/ 1003300 h 21356"/>
                <a:gd name="T8" fmla="*/ 0 w 21600"/>
                <a:gd name="T9" fmla="*/ 1003300 h 21356"/>
                <a:gd name="T10" fmla="*/ 152021 w 21600"/>
                <a:gd name="T11" fmla="*/ -47 h 213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356" fill="none">
                  <a:moveTo>
                    <a:pt x="3237" y="-1"/>
                  </a:moveTo>
                  <a:cubicBezTo>
                    <a:pt x="13795" y="1600"/>
                    <a:pt x="21600" y="10676"/>
                    <a:pt x="21600" y="21356"/>
                  </a:cubicBezTo>
                </a:path>
                <a:path w="21600" h="21356" stroke="0">
                  <a:moveTo>
                    <a:pt x="3237" y="-1"/>
                  </a:moveTo>
                  <a:cubicBezTo>
                    <a:pt x="13795" y="1600"/>
                    <a:pt x="21600" y="10676"/>
                    <a:pt x="21600" y="21356"/>
                  </a:cubicBezTo>
                  <a:lnTo>
                    <a:pt x="0" y="21356"/>
                  </a:lnTo>
                  <a:lnTo>
                    <a:pt x="3237"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 name="Freeform 673"/>
            <p:cNvSpPr>
              <a:spLocks noEditPoints="1" noChangeArrowheads="1"/>
            </p:cNvSpPr>
            <p:nvPr/>
          </p:nvSpPr>
          <p:spPr bwMode="auto">
            <a:xfrm rot="-324743">
              <a:off x="4204278" y="1579484"/>
              <a:ext cx="2628900" cy="2630487"/>
            </a:xfrm>
            <a:custGeom>
              <a:avLst/>
              <a:gdLst>
                <a:gd name="T0" fmla="*/ 2469660 w 1816"/>
                <a:gd name="T1" fmla="*/ 1147217 h 1816"/>
                <a:gd name="T2" fmla="*/ 2568099 w 1816"/>
                <a:gd name="T3" fmla="*/ 906765 h 1816"/>
                <a:gd name="T4" fmla="*/ 2284364 w 1816"/>
                <a:gd name="T5" fmla="*/ 666313 h 1816"/>
                <a:gd name="T6" fmla="*/ 2168553 w 1816"/>
                <a:gd name="T7" fmla="*/ 312877 h 1816"/>
                <a:gd name="T8" fmla="*/ 1907979 w 1816"/>
                <a:gd name="T9" fmla="*/ 309980 h 1816"/>
                <a:gd name="T10" fmla="*/ 1664777 w 1816"/>
                <a:gd name="T11" fmla="*/ 199894 h 1816"/>
                <a:gd name="T12" fmla="*/ 1415784 w 1816"/>
                <a:gd name="T13" fmla="*/ 150645 h 1816"/>
                <a:gd name="T14" fmla="*/ 1146525 w 1816"/>
                <a:gd name="T15" fmla="*/ 159336 h 1816"/>
                <a:gd name="T16" fmla="*/ 906218 w 1816"/>
                <a:gd name="T17" fmla="*/ 60837 h 1816"/>
                <a:gd name="T18" fmla="*/ 665911 w 1816"/>
                <a:gd name="T19" fmla="*/ 341847 h 1816"/>
                <a:gd name="T20" fmla="*/ 312689 w 1816"/>
                <a:gd name="T21" fmla="*/ 457728 h 1816"/>
                <a:gd name="T22" fmla="*/ 309793 w 1816"/>
                <a:gd name="T23" fmla="*/ 718459 h 1816"/>
                <a:gd name="T24" fmla="*/ 199773 w 1816"/>
                <a:gd name="T25" fmla="*/ 964705 h 1816"/>
                <a:gd name="T26" fmla="*/ 150554 w 1816"/>
                <a:gd name="T27" fmla="*/ 1210951 h 1816"/>
                <a:gd name="T28" fmla="*/ 156344 w 1816"/>
                <a:gd name="T29" fmla="*/ 1480373 h 1816"/>
                <a:gd name="T30" fmla="*/ 60801 w 1816"/>
                <a:gd name="T31" fmla="*/ 1723722 h 1816"/>
                <a:gd name="T32" fmla="*/ 341641 w 1816"/>
                <a:gd name="T33" fmla="*/ 1964174 h 1816"/>
                <a:gd name="T34" fmla="*/ 457452 w 1816"/>
                <a:gd name="T35" fmla="*/ 2317610 h 1816"/>
                <a:gd name="T36" fmla="*/ 718026 w 1816"/>
                <a:gd name="T37" fmla="*/ 2320507 h 1816"/>
                <a:gd name="T38" fmla="*/ 964123 w 1816"/>
                <a:gd name="T39" fmla="*/ 2430593 h 1816"/>
                <a:gd name="T40" fmla="*/ 1210220 w 1816"/>
                <a:gd name="T41" fmla="*/ 2479842 h 1816"/>
                <a:gd name="T42" fmla="*/ 1479480 w 1816"/>
                <a:gd name="T43" fmla="*/ 2471151 h 1816"/>
                <a:gd name="T44" fmla="*/ 1719787 w 1816"/>
                <a:gd name="T45" fmla="*/ 2569650 h 1816"/>
                <a:gd name="T46" fmla="*/ 1962989 w 1816"/>
                <a:gd name="T47" fmla="*/ 2285743 h 1816"/>
                <a:gd name="T48" fmla="*/ 2316211 w 1816"/>
                <a:gd name="T49" fmla="*/ 2172759 h 1816"/>
                <a:gd name="T50" fmla="*/ 2319107 w 1816"/>
                <a:gd name="T51" fmla="*/ 1912028 h 1816"/>
                <a:gd name="T52" fmla="*/ 2429127 w 1816"/>
                <a:gd name="T53" fmla="*/ 1665782 h 1816"/>
                <a:gd name="T54" fmla="*/ 2475451 w 1816"/>
                <a:gd name="T55" fmla="*/ 1416639 h 1816"/>
                <a:gd name="T56" fmla="*/ 1262335 w 1816"/>
                <a:gd name="T57" fmla="*/ 2334992 h 1816"/>
                <a:gd name="T58" fmla="*/ 1056771 w 1816"/>
                <a:gd name="T59" fmla="*/ 2306022 h 1816"/>
                <a:gd name="T60" fmla="*/ 871475 w 1816"/>
                <a:gd name="T61" fmla="*/ 2236493 h 1816"/>
                <a:gd name="T62" fmla="*/ 700654 w 1816"/>
                <a:gd name="T63" fmla="*/ 2135098 h 1816"/>
                <a:gd name="T64" fmla="*/ 555891 w 1816"/>
                <a:gd name="T65" fmla="*/ 2001835 h 1816"/>
                <a:gd name="T66" fmla="*/ 440080 w 1816"/>
                <a:gd name="T67" fmla="*/ 1845397 h 1816"/>
                <a:gd name="T68" fmla="*/ 353222 w 1816"/>
                <a:gd name="T69" fmla="*/ 1665782 h 1816"/>
                <a:gd name="T70" fmla="*/ 304003 w 1816"/>
                <a:gd name="T71" fmla="*/ 1471682 h 1816"/>
                <a:gd name="T72" fmla="*/ 292422 w 1816"/>
                <a:gd name="T73" fmla="*/ 1263097 h 1816"/>
                <a:gd name="T74" fmla="*/ 324270 w 1816"/>
                <a:gd name="T75" fmla="*/ 1060306 h 1816"/>
                <a:gd name="T76" fmla="*/ 393756 w 1816"/>
                <a:gd name="T77" fmla="*/ 872001 h 1816"/>
                <a:gd name="T78" fmla="*/ 495090 w 1816"/>
                <a:gd name="T79" fmla="*/ 703974 h 1816"/>
                <a:gd name="T80" fmla="*/ 625377 w 1816"/>
                <a:gd name="T81" fmla="*/ 559123 h 1816"/>
                <a:gd name="T82" fmla="*/ 784617 w 1816"/>
                <a:gd name="T83" fmla="*/ 440346 h 1816"/>
                <a:gd name="T84" fmla="*/ 961228 w 1816"/>
                <a:gd name="T85" fmla="*/ 353435 h 1816"/>
                <a:gd name="T86" fmla="*/ 1158106 w 1816"/>
                <a:gd name="T87" fmla="*/ 304186 h 1816"/>
                <a:gd name="T88" fmla="*/ 1366565 w 1816"/>
                <a:gd name="T89" fmla="*/ 292598 h 1816"/>
                <a:gd name="T90" fmla="*/ 1569233 w 1816"/>
                <a:gd name="T91" fmla="*/ 324465 h 1816"/>
                <a:gd name="T92" fmla="*/ 1757425 w 1816"/>
                <a:gd name="T93" fmla="*/ 393994 h 1816"/>
                <a:gd name="T94" fmla="*/ 1925351 w 1816"/>
                <a:gd name="T95" fmla="*/ 495389 h 1816"/>
                <a:gd name="T96" fmla="*/ 2070114 w 1816"/>
                <a:gd name="T97" fmla="*/ 625755 h 1816"/>
                <a:gd name="T98" fmla="*/ 2188820 w 1816"/>
                <a:gd name="T99" fmla="*/ 785090 h 1816"/>
                <a:gd name="T100" fmla="*/ 2272782 w 1816"/>
                <a:gd name="T101" fmla="*/ 961808 h 1816"/>
                <a:gd name="T102" fmla="*/ 2324897 w 1816"/>
                <a:gd name="T103" fmla="*/ 1158805 h 1816"/>
                <a:gd name="T104" fmla="*/ 2333583 w 1816"/>
                <a:gd name="T105" fmla="*/ 1367390 h 1816"/>
                <a:gd name="T106" fmla="*/ 2304630 w 1816"/>
                <a:gd name="T107" fmla="*/ 1570181 h 1816"/>
                <a:gd name="T108" fmla="*/ 2235144 w 1816"/>
                <a:gd name="T109" fmla="*/ 1758486 h 1816"/>
                <a:gd name="T110" fmla="*/ 2133810 w 1816"/>
                <a:gd name="T111" fmla="*/ 1926513 h 1816"/>
                <a:gd name="T112" fmla="*/ 2000628 w 1816"/>
                <a:gd name="T113" fmla="*/ 2071364 h 1816"/>
                <a:gd name="T114" fmla="*/ 1844283 w 1816"/>
                <a:gd name="T115" fmla="*/ 2190141 h 1816"/>
                <a:gd name="T116" fmla="*/ 1664777 w 1816"/>
                <a:gd name="T117" fmla="*/ 2274155 h 1816"/>
                <a:gd name="T118" fmla="*/ 1467899 w 1816"/>
                <a:gd name="T119" fmla="*/ 2326301 h 18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 name="Freeform 675"/>
            <p:cNvSpPr>
              <a:spLocks noEditPoints="1" noChangeArrowheads="1"/>
            </p:cNvSpPr>
            <p:nvPr/>
          </p:nvSpPr>
          <p:spPr bwMode="auto">
            <a:xfrm rot="-324743">
              <a:off x="940378" y="1649334"/>
              <a:ext cx="3429000" cy="3429000"/>
            </a:xfrm>
            <a:custGeom>
              <a:avLst/>
              <a:gdLst>
                <a:gd name="T0" fmla="*/ 3285144 w 2622"/>
                <a:gd name="T1" fmla="*/ 1506563 h 2622"/>
                <a:gd name="T2" fmla="*/ 3217140 w 2622"/>
                <a:gd name="T3" fmla="*/ 1216236 h 2622"/>
                <a:gd name="T4" fmla="*/ 3245911 w 2622"/>
                <a:gd name="T5" fmla="*/ 938986 h 2622"/>
                <a:gd name="T6" fmla="*/ 2934659 w 2622"/>
                <a:gd name="T7" fmla="*/ 706201 h 2622"/>
                <a:gd name="T8" fmla="*/ 2722799 w 2622"/>
                <a:gd name="T9" fmla="*/ 494341 h 2622"/>
                <a:gd name="T10" fmla="*/ 2492629 w 2622"/>
                <a:gd name="T11" fmla="*/ 183089 h 2622"/>
                <a:gd name="T12" fmla="*/ 2215380 w 2622"/>
                <a:gd name="T13" fmla="*/ 211860 h 2622"/>
                <a:gd name="T14" fmla="*/ 1922437 w 2622"/>
                <a:gd name="T15" fmla="*/ 146471 h 2622"/>
                <a:gd name="T16" fmla="*/ 1621648 w 2622"/>
                <a:gd name="T17" fmla="*/ 136009 h 2622"/>
                <a:gd name="T18" fmla="*/ 1362707 w 2622"/>
                <a:gd name="T19" fmla="*/ 34002 h 2622"/>
                <a:gd name="T20" fmla="*/ 1056686 w 2622"/>
                <a:gd name="T21" fmla="*/ 274634 h 2622"/>
                <a:gd name="T22" fmla="*/ 797746 w 2622"/>
                <a:gd name="T23" fmla="*/ 426336 h 2622"/>
                <a:gd name="T24" fmla="*/ 436799 w 2622"/>
                <a:gd name="T25" fmla="*/ 567577 h 2622"/>
                <a:gd name="T26" fmla="*/ 394950 w 2622"/>
                <a:gd name="T27" fmla="*/ 844826 h 2622"/>
                <a:gd name="T28" fmla="*/ 253709 w 2622"/>
                <a:gd name="T29" fmla="*/ 1108998 h 2622"/>
                <a:gd name="T30" fmla="*/ 164780 w 2622"/>
                <a:gd name="T31" fmla="*/ 1396709 h 2622"/>
                <a:gd name="T32" fmla="*/ 0 w 2622"/>
                <a:gd name="T33" fmla="*/ 1621648 h 2622"/>
                <a:gd name="T34" fmla="*/ 154318 w 2622"/>
                <a:gd name="T35" fmla="*/ 1977364 h 2622"/>
                <a:gd name="T36" fmla="*/ 232785 w 2622"/>
                <a:gd name="T37" fmla="*/ 2267691 h 2622"/>
                <a:gd name="T38" fmla="*/ 277249 w 2622"/>
                <a:gd name="T39" fmla="*/ 2652178 h 2622"/>
                <a:gd name="T40" fmla="*/ 533574 w 2622"/>
                <a:gd name="T41" fmla="*/ 2767263 h 2622"/>
                <a:gd name="T42" fmla="*/ 753281 w 2622"/>
                <a:gd name="T43" fmla="*/ 2971277 h 2622"/>
                <a:gd name="T44" fmla="*/ 1006991 w 2622"/>
                <a:gd name="T45" fmla="*/ 3130826 h 2622"/>
                <a:gd name="T46" fmla="*/ 1182233 w 2622"/>
                <a:gd name="T47" fmla="*/ 3347918 h 2622"/>
                <a:gd name="T48" fmla="*/ 1564105 w 2622"/>
                <a:gd name="T49" fmla="*/ 3290375 h 2622"/>
                <a:gd name="T50" fmla="*/ 1864895 w 2622"/>
                <a:gd name="T51" fmla="*/ 3290375 h 2622"/>
                <a:gd name="T52" fmla="*/ 2249382 w 2622"/>
                <a:gd name="T53" fmla="*/ 3347918 h 2622"/>
                <a:gd name="T54" fmla="*/ 2424625 w 2622"/>
                <a:gd name="T55" fmla="*/ 3130826 h 2622"/>
                <a:gd name="T56" fmla="*/ 2678334 w 2622"/>
                <a:gd name="T57" fmla="*/ 2971277 h 2622"/>
                <a:gd name="T58" fmla="*/ 2898041 w 2622"/>
                <a:gd name="T59" fmla="*/ 2767263 h 2622"/>
                <a:gd name="T60" fmla="*/ 3154366 w 2622"/>
                <a:gd name="T61" fmla="*/ 2652178 h 2622"/>
                <a:gd name="T62" fmla="*/ 3198831 w 2622"/>
                <a:gd name="T63" fmla="*/ 2267691 h 2622"/>
                <a:gd name="T64" fmla="*/ 3277297 w 2622"/>
                <a:gd name="T65" fmla="*/ 1977364 h 2622"/>
                <a:gd name="T66" fmla="*/ 1715808 w 2622"/>
                <a:gd name="T67" fmla="*/ 3164828 h 2622"/>
                <a:gd name="T68" fmla="*/ 1422865 w 2622"/>
                <a:gd name="T69" fmla="*/ 3136057 h 2622"/>
                <a:gd name="T70" fmla="*/ 1085458 w 2622"/>
                <a:gd name="T71" fmla="*/ 3023588 h 2622"/>
                <a:gd name="T72" fmla="*/ 792515 w 2622"/>
                <a:gd name="T73" fmla="*/ 2835268 h 2622"/>
                <a:gd name="T74" fmla="*/ 551883 w 2622"/>
                <a:gd name="T75" fmla="*/ 2584174 h 2622"/>
                <a:gd name="T76" fmla="*/ 379256 w 2622"/>
                <a:gd name="T77" fmla="*/ 2280769 h 2622"/>
                <a:gd name="T78" fmla="*/ 282481 w 2622"/>
                <a:gd name="T79" fmla="*/ 1935515 h 2622"/>
                <a:gd name="T80" fmla="*/ 272018 w 2622"/>
                <a:gd name="T81" fmla="*/ 1566721 h 2622"/>
                <a:gd name="T82" fmla="*/ 353101 w 2622"/>
                <a:gd name="T83" fmla="*/ 1216236 h 2622"/>
                <a:gd name="T84" fmla="*/ 512650 w 2622"/>
                <a:gd name="T85" fmla="*/ 904984 h 2622"/>
                <a:gd name="T86" fmla="*/ 740204 w 2622"/>
                <a:gd name="T87" fmla="*/ 640812 h 2622"/>
                <a:gd name="T88" fmla="*/ 1022684 w 2622"/>
                <a:gd name="T89" fmla="*/ 439414 h 2622"/>
                <a:gd name="T90" fmla="*/ 1352245 w 2622"/>
                <a:gd name="T91" fmla="*/ 308636 h 2622"/>
                <a:gd name="T92" fmla="*/ 1715808 w 2622"/>
                <a:gd name="T93" fmla="*/ 264172 h 2622"/>
                <a:gd name="T94" fmla="*/ 2076755 w 2622"/>
                <a:gd name="T95" fmla="*/ 308636 h 2622"/>
                <a:gd name="T96" fmla="*/ 2406316 w 2622"/>
                <a:gd name="T97" fmla="*/ 439414 h 2622"/>
                <a:gd name="T98" fmla="*/ 2691412 w 2622"/>
                <a:gd name="T99" fmla="*/ 640812 h 2622"/>
                <a:gd name="T100" fmla="*/ 2918966 w 2622"/>
                <a:gd name="T101" fmla="*/ 904984 h 2622"/>
                <a:gd name="T102" fmla="*/ 3078515 w 2622"/>
                <a:gd name="T103" fmla="*/ 1216236 h 2622"/>
                <a:gd name="T104" fmla="*/ 3159597 w 2622"/>
                <a:gd name="T105" fmla="*/ 1566721 h 2622"/>
                <a:gd name="T106" fmla="*/ 3149135 w 2622"/>
                <a:gd name="T107" fmla="*/ 1935515 h 2622"/>
                <a:gd name="T108" fmla="*/ 3052359 w 2622"/>
                <a:gd name="T109" fmla="*/ 2280769 h 2622"/>
                <a:gd name="T110" fmla="*/ 2877117 w 2622"/>
                <a:gd name="T111" fmla="*/ 2584174 h 2622"/>
                <a:gd name="T112" fmla="*/ 2639101 w 2622"/>
                <a:gd name="T113" fmla="*/ 2835268 h 2622"/>
                <a:gd name="T114" fmla="*/ 2343542 w 2622"/>
                <a:gd name="T115" fmla="*/ 3023588 h 2622"/>
                <a:gd name="T116" fmla="*/ 2008751 w 2622"/>
                <a:gd name="T117" fmla="*/ 3136057 h 262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00AEEF">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 name="Oval 676"/>
            <p:cNvSpPr>
              <a:spLocks noChangeArrowheads="1"/>
            </p:cNvSpPr>
            <p:nvPr/>
          </p:nvSpPr>
          <p:spPr bwMode="auto">
            <a:xfrm rot="-324743">
              <a:off x="1307091" y="2016046"/>
              <a:ext cx="2695575" cy="2693988"/>
            </a:xfrm>
            <a:prstGeom prst="ellipse">
              <a:avLst/>
            </a:pr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latinLnBrk="1" hangingPunct="1">
                <a:lnSpc>
                  <a:spcPct val="120000"/>
                </a:lnSpc>
              </a:pPr>
              <a:endParaRPr lang="ko-KR" altLang="en-US" sz="600">
                <a:solidFill>
                  <a:srgbClr val="A6A6A6"/>
                </a:solidFill>
                <a:latin typeface="Arial" pitchFamily="34" charset="0"/>
                <a:ea typeface="Malgun Gothic" pitchFamily="34" charset="-127"/>
                <a:sym typeface="Arial" pitchFamily="34" charset="0"/>
              </a:endParaRPr>
            </a:p>
          </p:txBody>
        </p:sp>
        <p:sp>
          <p:nvSpPr>
            <p:cNvPr id="52" name="Oval 677"/>
            <p:cNvSpPr>
              <a:spLocks noChangeArrowheads="1"/>
            </p:cNvSpPr>
            <p:nvPr/>
          </p:nvSpPr>
          <p:spPr bwMode="auto">
            <a:xfrm rot="-324743">
              <a:off x="4617028" y="1993821"/>
              <a:ext cx="1801813" cy="1801813"/>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latinLnBrk="1" hangingPunct="1">
                <a:lnSpc>
                  <a:spcPct val="120000"/>
                </a:lnSpc>
              </a:pPr>
              <a:endParaRPr lang="ko-KR" altLang="en-US" sz="600">
                <a:solidFill>
                  <a:srgbClr val="A6A6A6"/>
                </a:solidFill>
                <a:latin typeface="Arial" pitchFamily="34" charset="0"/>
                <a:ea typeface="Malgun Gothic" pitchFamily="34" charset="-127"/>
                <a:sym typeface="Arial" pitchFamily="34" charset="0"/>
              </a:endParaRPr>
            </a:p>
          </p:txBody>
        </p:sp>
        <p:sp>
          <p:nvSpPr>
            <p:cNvPr id="53" name="Freeform 679"/>
            <p:cNvSpPr>
              <a:spLocks noEditPoints="1"/>
            </p:cNvSpPr>
            <p:nvPr/>
          </p:nvSpPr>
          <p:spPr bwMode="auto">
            <a:xfrm rot="21275257">
              <a:off x="5689453" y="3676106"/>
              <a:ext cx="2303754" cy="2303922"/>
            </a:xfrm>
            <a:custGeom>
              <a:avLst/>
              <a:gdLst>
                <a:gd name="T0" fmla="*/ 2147483647 w 1816"/>
                <a:gd name="T1" fmla="*/ 2147483647 h 1816"/>
                <a:gd name="T2" fmla="*/ 2147483647 w 1816"/>
                <a:gd name="T3" fmla="*/ 2147483647 h 1816"/>
                <a:gd name="T4" fmla="*/ 2147483647 w 1816"/>
                <a:gd name="T5" fmla="*/ 2147483647 h 1816"/>
                <a:gd name="T6" fmla="*/ 2147483647 w 1816"/>
                <a:gd name="T7" fmla="*/ 2147483647 h 1816"/>
                <a:gd name="T8" fmla="*/ 2147483647 w 1816"/>
                <a:gd name="T9" fmla="*/ 2147483647 h 1816"/>
                <a:gd name="T10" fmla="*/ 2147483647 w 1816"/>
                <a:gd name="T11" fmla="*/ 2147483647 h 1816"/>
                <a:gd name="T12" fmla="*/ 2147483647 w 1816"/>
                <a:gd name="T13" fmla="*/ 2147483647 h 1816"/>
                <a:gd name="T14" fmla="*/ 2147483647 w 1816"/>
                <a:gd name="T15" fmla="*/ 2147483647 h 1816"/>
                <a:gd name="T16" fmla="*/ 2147483647 w 1816"/>
                <a:gd name="T17" fmla="*/ 2147483647 h 1816"/>
                <a:gd name="T18" fmla="*/ 2147483647 w 1816"/>
                <a:gd name="T19" fmla="*/ 2147483647 h 1816"/>
                <a:gd name="T20" fmla="*/ 2147483647 w 1816"/>
                <a:gd name="T21" fmla="*/ 2147483647 h 1816"/>
                <a:gd name="T22" fmla="*/ 2147483647 w 1816"/>
                <a:gd name="T23" fmla="*/ 2147483647 h 1816"/>
                <a:gd name="T24" fmla="*/ 0 w 1816"/>
                <a:gd name="T25" fmla="*/ 2147483647 h 1816"/>
                <a:gd name="T26" fmla="*/ 2147483647 w 1816"/>
                <a:gd name="T27" fmla="*/ 2147483647 h 1816"/>
                <a:gd name="T28" fmla="*/ 2147483647 w 1816"/>
                <a:gd name="T29" fmla="*/ 2147483647 h 1816"/>
                <a:gd name="T30" fmla="*/ 2147483647 w 1816"/>
                <a:gd name="T31" fmla="*/ 2147483647 h 1816"/>
                <a:gd name="T32" fmla="*/ 2147483647 w 1816"/>
                <a:gd name="T33" fmla="*/ 2147483647 h 1816"/>
                <a:gd name="T34" fmla="*/ 2147483647 w 1816"/>
                <a:gd name="T35" fmla="*/ 2147483647 h 1816"/>
                <a:gd name="T36" fmla="*/ 2147483647 w 1816"/>
                <a:gd name="T37" fmla="*/ 2147483647 h 1816"/>
                <a:gd name="T38" fmla="*/ 2147483647 w 1816"/>
                <a:gd name="T39" fmla="*/ 2147483647 h 1816"/>
                <a:gd name="T40" fmla="*/ 2147483647 w 1816"/>
                <a:gd name="T41" fmla="*/ 2147483647 h 1816"/>
                <a:gd name="T42" fmla="*/ 2147483647 w 1816"/>
                <a:gd name="T43" fmla="*/ 2147483647 h 1816"/>
                <a:gd name="T44" fmla="*/ 2147483647 w 1816"/>
                <a:gd name="T45" fmla="*/ 2147483647 h 1816"/>
                <a:gd name="T46" fmla="*/ 2147483647 w 1816"/>
                <a:gd name="T47" fmla="*/ 2147483647 h 1816"/>
                <a:gd name="T48" fmla="*/ 2147483647 w 1816"/>
                <a:gd name="T49" fmla="*/ 2147483647 h 1816"/>
                <a:gd name="T50" fmla="*/ 2147483647 w 1816"/>
                <a:gd name="T51" fmla="*/ 2147483647 h 1816"/>
                <a:gd name="T52" fmla="*/ 2147483647 w 1816"/>
                <a:gd name="T53" fmla="*/ 2147483647 h 1816"/>
                <a:gd name="T54" fmla="*/ 2147483647 w 1816"/>
                <a:gd name="T55" fmla="*/ 2147483647 h 1816"/>
                <a:gd name="T56" fmla="*/ 2147483647 w 1816"/>
                <a:gd name="T57" fmla="*/ 2147483647 h 1816"/>
                <a:gd name="T58" fmla="*/ 2147483647 w 1816"/>
                <a:gd name="T59" fmla="*/ 2147483647 h 1816"/>
                <a:gd name="T60" fmla="*/ 2147483647 w 1816"/>
                <a:gd name="T61" fmla="*/ 2147483647 h 1816"/>
                <a:gd name="T62" fmla="*/ 2147483647 w 1816"/>
                <a:gd name="T63" fmla="*/ 2147483647 h 1816"/>
                <a:gd name="T64" fmla="*/ 2147483647 w 1816"/>
                <a:gd name="T65" fmla="*/ 2147483647 h 1816"/>
                <a:gd name="T66" fmla="*/ 2147483647 w 1816"/>
                <a:gd name="T67" fmla="*/ 2147483647 h 1816"/>
                <a:gd name="T68" fmla="*/ 2147483647 w 1816"/>
                <a:gd name="T69" fmla="*/ 2147483647 h 1816"/>
                <a:gd name="T70" fmla="*/ 2147483647 w 1816"/>
                <a:gd name="T71" fmla="*/ 2147483647 h 1816"/>
                <a:gd name="T72" fmla="*/ 2147483647 w 1816"/>
                <a:gd name="T73" fmla="*/ 2147483647 h 1816"/>
                <a:gd name="T74" fmla="*/ 2147483647 w 1816"/>
                <a:gd name="T75" fmla="*/ 2147483647 h 1816"/>
                <a:gd name="T76" fmla="*/ 2147483647 w 1816"/>
                <a:gd name="T77" fmla="*/ 2147483647 h 1816"/>
                <a:gd name="T78" fmla="*/ 2147483647 w 1816"/>
                <a:gd name="T79" fmla="*/ 2147483647 h 1816"/>
                <a:gd name="T80" fmla="*/ 2147483647 w 1816"/>
                <a:gd name="T81" fmla="*/ 2147483647 h 1816"/>
                <a:gd name="T82" fmla="*/ 2147483647 w 1816"/>
                <a:gd name="T83" fmla="*/ 2147483647 h 1816"/>
                <a:gd name="T84" fmla="*/ 2147483647 w 1816"/>
                <a:gd name="T85" fmla="*/ 2147483647 h 1816"/>
                <a:gd name="T86" fmla="*/ 2147483647 w 1816"/>
                <a:gd name="T87" fmla="*/ 2147483647 h 1816"/>
                <a:gd name="T88" fmla="*/ 2147483647 w 1816"/>
                <a:gd name="T89" fmla="*/ 2147483647 h 1816"/>
                <a:gd name="T90" fmla="*/ 2147483647 w 1816"/>
                <a:gd name="T91" fmla="*/ 2147483647 h 1816"/>
                <a:gd name="T92" fmla="*/ 2147483647 w 1816"/>
                <a:gd name="T93" fmla="*/ 2147483647 h 1816"/>
                <a:gd name="T94" fmla="*/ 2147483647 w 1816"/>
                <a:gd name="T95" fmla="*/ 2147483647 h 1816"/>
                <a:gd name="T96" fmla="*/ 2147483647 w 1816"/>
                <a:gd name="T97" fmla="*/ 2147483647 h 1816"/>
                <a:gd name="T98" fmla="*/ 2147483647 w 1816"/>
                <a:gd name="T99" fmla="*/ 2147483647 h 1816"/>
                <a:gd name="T100" fmla="*/ 2147483647 w 1816"/>
                <a:gd name="T101" fmla="*/ 2147483647 h 1816"/>
                <a:gd name="T102" fmla="*/ 2147483647 w 1816"/>
                <a:gd name="T103" fmla="*/ 2147483647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00AEEF"/>
            </a:solidFill>
            <a:ln>
              <a:noFill/>
            </a:ln>
            <a:extLst>
              <a:ext uri="{91240B29-F687-4F45-9708-019B960494DF}">
                <a14:hiddenLine xmlns:a14="http://schemas.microsoft.com/office/drawing/2010/main" w="19050">
                  <a:solidFill>
                    <a:srgbClr val="000000"/>
                  </a:solidFill>
                  <a:prstDash val="sysDot"/>
                  <a:round/>
                </a14:hiddenLine>
              </a:ext>
            </a:extLst>
          </p:spPr>
          <p:txBody>
            <a:bodyPr wrap="none" anchor="ctr"/>
            <a:lstStyle/>
            <a:p>
              <a:pPr algn="just" eaLnBrk="1" latinLnBrk="1" hangingPunct="1">
                <a:lnSpc>
                  <a:spcPct val="120000"/>
                </a:lnSpc>
                <a:spcBef>
                  <a:spcPts val="0"/>
                </a:spcBef>
                <a:spcAft>
                  <a:spcPts val="0"/>
                </a:spcAft>
                <a:defRPr/>
              </a:pPr>
              <a:endParaRPr kumimoji="1" lang="zh-CN" altLang="en-US" sz="600" noProof="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Oval 680"/>
            <p:cNvSpPr>
              <a:spLocks noChangeArrowheads="1"/>
            </p:cNvSpPr>
            <p:nvPr/>
          </p:nvSpPr>
          <p:spPr bwMode="auto">
            <a:xfrm rot="21275257">
              <a:off x="6050897" y="4039847"/>
              <a:ext cx="1577880" cy="1577996"/>
            </a:xfrm>
            <a:prstGeom prst="ellipse">
              <a:avLst/>
            </a:prstGeom>
            <a:solidFill>
              <a:srgbClr val="00AEEF"/>
            </a:soli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just" eaLnBrk="1" latinLnBrk="1" hangingPunct="1">
                <a:lnSpc>
                  <a:spcPct val="120000"/>
                </a:lnSpc>
                <a:spcBef>
                  <a:spcPts val="0"/>
                </a:spcBef>
                <a:spcAft>
                  <a:spcPts val="0"/>
                </a:spcAft>
                <a:defRPr/>
              </a:pPr>
              <a:endParaRPr kumimoji="1" lang="ko-KR" altLang="en-US" sz="600" noProof="1">
                <a:solidFill>
                  <a:schemeClr val="bg1">
                    <a:lumMod val="65000"/>
                  </a:schemeClr>
                </a:solidFill>
                <a:latin typeface="Arial" panose="020B0604020202020204" pitchFamily="34" charset="0"/>
                <a:ea typeface="+mn-ea"/>
                <a:cs typeface="+mn-ea"/>
                <a:sym typeface="Arial" panose="020B0604020202020204" pitchFamily="34" charset="0"/>
              </a:endParaRPr>
            </a:p>
          </p:txBody>
        </p:sp>
        <p:sp>
          <p:nvSpPr>
            <p:cNvPr id="55" name="Arc 681"/>
            <p:cNvSpPr>
              <a:spLocks noChangeArrowheads="1"/>
            </p:cNvSpPr>
            <p:nvPr/>
          </p:nvSpPr>
          <p:spPr bwMode="auto">
            <a:xfrm rot="7501686">
              <a:off x="4141571" y="3609103"/>
              <a:ext cx="1906587" cy="1549400"/>
            </a:xfrm>
            <a:custGeom>
              <a:avLst/>
              <a:gdLst>
                <a:gd name="T0" fmla="*/ 1309896 w 21600"/>
                <a:gd name="T1" fmla="*/ -99 h 15695"/>
                <a:gd name="T2" fmla="*/ 1906587 w 21600"/>
                <a:gd name="T3" fmla="*/ 1549400 h 15695"/>
                <a:gd name="T4" fmla="*/ 1309896 w 21600"/>
                <a:gd name="T5" fmla="*/ -99 h 15695"/>
                <a:gd name="T6" fmla="*/ 1906587 w 21600"/>
                <a:gd name="T7" fmla="*/ 1549400 h 15695"/>
                <a:gd name="T8" fmla="*/ 0 w 21600"/>
                <a:gd name="T9" fmla="*/ 1549400 h 15695"/>
                <a:gd name="T10" fmla="*/ 1309896 w 21600"/>
                <a:gd name="T11" fmla="*/ -99 h 15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15695" fill="none">
                  <a:moveTo>
                    <a:pt x="14840" y="-1"/>
                  </a:moveTo>
                  <a:cubicBezTo>
                    <a:pt x="19155" y="4079"/>
                    <a:pt x="21600" y="9756"/>
                    <a:pt x="21600" y="15695"/>
                  </a:cubicBezTo>
                </a:path>
                <a:path w="21600" h="15695" stroke="0">
                  <a:moveTo>
                    <a:pt x="14840" y="-1"/>
                  </a:moveTo>
                  <a:cubicBezTo>
                    <a:pt x="19155" y="4079"/>
                    <a:pt x="21600" y="9756"/>
                    <a:pt x="21600" y="15695"/>
                  </a:cubicBezTo>
                  <a:lnTo>
                    <a:pt x="0" y="15695"/>
                  </a:lnTo>
                  <a:lnTo>
                    <a:pt x="14840"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683"/>
            <p:cNvSpPr>
              <a:spLocks noChangeArrowheads="1"/>
            </p:cNvSpPr>
            <p:nvPr/>
          </p:nvSpPr>
          <p:spPr bwMode="auto">
            <a:xfrm rot="256945">
              <a:off x="7018916" y="2744709"/>
              <a:ext cx="620712" cy="898525"/>
            </a:xfrm>
            <a:custGeom>
              <a:avLst/>
              <a:gdLst>
                <a:gd name="T0" fmla="*/ 93021 w 21600"/>
                <a:gd name="T1" fmla="*/ -29 h 31203"/>
                <a:gd name="T2" fmla="*/ 620712 w 21600"/>
                <a:gd name="T3" fmla="*/ 614970 h 31203"/>
                <a:gd name="T4" fmla="*/ 552434 w 21600"/>
                <a:gd name="T5" fmla="*/ 898496 h 31203"/>
                <a:gd name="T6" fmla="*/ 93021 w 21600"/>
                <a:gd name="T7" fmla="*/ -29 h 31203"/>
                <a:gd name="T8" fmla="*/ 620712 w 21600"/>
                <a:gd name="T9" fmla="*/ 614970 h 31203"/>
                <a:gd name="T10" fmla="*/ 552434 w 21600"/>
                <a:gd name="T11" fmla="*/ 898496 h 31203"/>
                <a:gd name="T12" fmla="*/ 0 w 21600"/>
                <a:gd name="T13" fmla="*/ 614970 h 31203"/>
                <a:gd name="T14" fmla="*/ 93021 w 21600"/>
                <a:gd name="T15" fmla="*/ -29 h 312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31203" fill="none">
                  <a:moveTo>
                    <a:pt x="3237" y="-1"/>
                  </a:moveTo>
                  <a:cubicBezTo>
                    <a:pt x="13795" y="1600"/>
                    <a:pt x="21600" y="10676"/>
                    <a:pt x="21600" y="21356"/>
                  </a:cubicBezTo>
                  <a:cubicBezTo>
                    <a:pt x="21600" y="24780"/>
                    <a:pt x="20785" y="28155"/>
                    <a:pt x="19224" y="31202"/>
                  </a:cubicBezTo>
                </a:path>
                <a:path w="21600" h="31203" stroke="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9525">
              <a:solidFill>
                <a:srgbClr val="7F7F7F"/>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7" name="Content Placeholder 2"/>
          <p:cNvSpPr txBox="1">
            <a:spLocks noChangeArrowheads="1"/>
          </p:cNvSpPr>
          <p:nvPr/>
        </p:nvSpPr>
        <p:spPr bwMode="auto">
          <a:xfrm>
            <a:off x="6330792" y="1638434"/>
            <a:ext cx="693420" cy="35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ctr" eaLnBrk="1" hangingPunct="1">
              <a:lnSpc>
                <a:spcPct val="120000"/>
              </a:lnSpc>
              <a:buFont typeface="Arial" pitchFamily="34" charset="0"/>
              <a:buNone/>
            </a:pPr>
            <a:r>
              <a:rPr lang="zh-CN" altLang="en-US" sz="1000">
                <a:solidFill>
                  <a:schemeClr val="bg1">
                    <a:lumMod val="85000"/>
                  </a:schemeClr>
                </a:solidFill>
                <a:latin typeface="Arial" pitchFamily="34" charset="0"/>
                <a:ea typeface="微软雅黑" pitchFamily="34" charset="-122"/>
                <a:sym typeface="Arial" pitchFamily="34" charset="0"/>
              </a:rPr>
              <a:t>请替换文字内容</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58" name="Content Placeholder 2"/>
          <p:cNvSpPr txBox="1">
            <a:spLocks noChangeArrowheads="1"/>
          </p:cNvSpPr>
          <p:nvPr/>
        </p:nvSpPr>
        <p:spPr bwMode="auto">
          <a:xfrm>
            <a:off x="6084094" y="4026940"/>
            <a:ext cx="693420"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ctr" eaLnBrk="1" hangingPunct="1">
              <a:lnSpc>
                <a:spcPct val="120000"/>
              </a:lnSpc>
              <a:buFont typeface="Arial" pitchFamily="34" charset="0"/>
              <a:buNone/>
            </a:pPr>
            <a:r>
              <a:rPr lang="zh-CN" altLang="en-US" sz="1000">
                <a:solidFill>
                  <a:schemeClr val="bg1">
                    <a:lumMod val="85000"/>
                  </a:schemeClr>
                </a:solidFill>
                <a:latin typeface="Arial" pitchFamily="34" charset="0"/>
                <a:ea typeface="微软雅黑" pitchFamily="34" charset="-122"/>
                <a:sym typeface="Arial" pitchFamily="34" charset="0"/>
              </a:rPr>
              <a:t>请替换文字内容</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59" name="Content Placeholder 2"/>
          <p:cNvSpPr txBox="1">
            <a:spLocks noChangeArrowheads="1"/>
          </p:cNvSpPr>
          <p:nvPr/>
        </p:nvSpPr>
        <p:spPr bwMode="auto">
          <a:xfrm>
            <a:off x="4119404" y="2871961"/>
            <a:ext cx="693420" cy="3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ctr" eaLnBrk="1" hangingPunct="1">
              <a:lnSpc>
                <a:spcPct val="120000"/>
              </a:lnSpc>
              <a:buFont typeface="Arial" pitchFamily="34" charset="0"/>
              <a:buNone/>
            </a:pPr>
            <a:r>
              <a:rPr lang="zh-CN" altLang="en-US" sz="1000">
                <a:solidFill>
                  <a:schemeClr val="bg1">
                    <a:lumMod val="85000"/>
                  </a:schemeClr>
                </a:solidFill>
                <a:latin typeface="Arial" pitchFamily="34" charset="0"/>
                <a:ea typeface="微软雅黑" pitchFamily="34" charset="-122"/>
                <a:sym typeface="Arial" pitchFamily="34" charset="0"/>
              </a:rPr>
              <a:t>请替换文字内容</a:t>
            </a:r>
            <a:endParaRPr lang="en-US" altLang="en-US" sz="1000">
              <a:solidFill>
                <a:schemeClr val="bg1">
                  <a:lumMod val="85000"/>
                </a:schemeClr>
              </a:solidFill>
              <a:latin typeface="Arial" pitchFamily="34" charset="0"/>
              <a:ea typeface="微软雅黑" pitchFamily="34" charset="-122"/>
              <a:sym typeface="Arial" pitchFamily="34" charset="0"/>
            </a:endParaRPr>
          </a:p>
        </p:txBody>
      </p:sp>
      <p:grpSp>
        <p:nvGrpSpPr>
          <p:cNvPr id="60" name="Group 17"/>
          <p:cNvGrpSpPr/>
          <p:nvPr/>
        </p:nvGrpSpPr>
        <p:grpSpPr>
          <a:xfrm>
            <a:off x="5097384" y="3771320"/>
            <a:ext cx="305693" cy="304332"/>
            <a:chOff x="5607370" y="3562829"/>
            <a:chExt cx="587140" cy="587140"/>
          </a:xfrm>
          <a:solidFill>
            <a:schemeClr val="bg1"/>
          </a:solidFill>
        </p:grpSpPr>
        <p:sp>
          <p:nvSpPr>
            <p:cNvPr id="61"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23"/>
            <p:cNvSpPr>
              <a:spLocks noEditPoints="1"/>
            </p:cNvSpPr>
            <p:nvPr/>
          </p:nvSpPr>
          <p:spPr bwMode="auto">
            <a:xfrm>
              <a:off x="5607370" y="3562829"/>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3" name="Group 20"/>
          <p:cNvGrpSpPr/>
          <p:nvPr/>
        </p:nvGrpSpPr>
        <p:grpSpPr>
          <a:xfrm>
            <a:off x="5095930" y="1612650"/>
            <a:ext cx="439070" cy="437115"/>
            <a:chOff x="6665323" y="3562825"/>
            <a:chExt cx="587140" cy="587140"/>
          </a:xfrm>
          <a:solidFill>
            <a:schemeClr val="bg1"/>
          </a:solidFill>
        </p:grpSpPr>
        <p:sp>
          <p:nvSpPr>
            <p:cNvPr id="64"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23"/>
          <p:cNvGrpSpPr/>
          <p:nvPr/>
        </p:nvGrpSpPr>
        <p:grpSpPr>
          <a:xfrm>
            <a:off x="5759783" y="2907010"/>
            <a:ext cx="305693" cy="304332"/>
            <a:chOff x="7740352" y="3562825"/>
            <a:chExt cx="587140" cy="587140"/>
          </a:xfrm>
          <a:solidFill>
            <a:schemeClr val="bg1"/>
          </a:solidFill>
        </p:grpSpPr>
        <p:sp>
          <p:nvSpPr>
            <p:cNvPr id="67" name="Freeform 24"/>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noFill/>
            </a:ln>
          </p:spPr>
          <p:txBody>
            <a:bodyPr lIns="105484" tIns="52741" rIns="105484" bIns="52741"/>
            <a:lstStyle/>
            <a:p>
              <a:pPr algn="just" eaLnBrk="1" hangingPunct="1">
                <a:lnSpc>
                  <a:spcPct val="120000"/>
                </a:lnSpc>
                <a:spcBef>
                  <a:spcPts val="0"/>
                </a:spcBef>
                <a:spcAft>
                  <a:spcPts val="0"/>
                </a:spcAft>
                <a:defRPr/>
              </a:pPr>
              <a:endParaRPr lang="en-US" sz="600" noProof="1">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Content Placeholder 2"/>
          <p:cNvSpPr txBox="1">
            <a:spLocks noChangeArrowheads="1"/>
          </p:cNvSpPr>
          <p:nvPr/>
        </p:nvSpPr>
        <p:spPr bwMode="auto">
          <a:xfrm>
            <a:off x="1875790" y="1517847"/>
            <a:ext cx="2086928" cy="3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just"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70" name="Content Placeholder 2"/>
          <p:cNvSpPr txBox="1">
            <a:spLocks noChangeArrowheads="1"/>
          </p:cNvSpPr>
          <p:nvPr/>
        </p:nvSpPr>
        <p:spPr bwMode="auto">
          <a:xfrm>
            <a:off x="1875790" y="2326554"/>
            <a:ext cx="2086928" cy="37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just"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71" name="Content Placeholder 2"/>
          <p:cNvSpPr txBox="1">
            <a:spLocks noChangeArrowheads="1"/>
          </p:cNvSpPr>
          <p:nvPr/>
        </p:nvSpPr>
        <p:spPr bwMode="auto">
          <a:xfrm>
            <a:off x="1875790" y="3134154"/>
            <a:ext cx="2086928" cy="37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712" tIns="36855" rIns="73712" bIns="36855"/>
          <a:lstStyle/>
          <a:p>
            <a:pPr algn="just"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72" name="TextBox 71"/>
          <p:cNvSpPr txBox="1">
            <a:spLocks noChangeArrowheads="1"/>
          </p:cNvSpPr>
          <p:nvPr/>
        </p:nvSpPr>
        <p:spPr bwMode="auto">
          <a:xfrm>
            <a:off x="1896904" y="3942861"/>
            <a:ext cx="2110263" cy="34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116081" bIns="2902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28" name="平行四边形 27"/>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34" name="Group 7"/>
          <p:cNvGrpSpPr>
            <a:grpSpLocks/>
          </p:cNvGrpSpPr>
          <p:nvPr/>
        </p:nvGrpSpPr>
        <p:grpSpPr bwMode="auto">
          <a:xfrm>
            <a:off x="180202" y="181952"/>
            <a:ext cx="216018" cy="113981"/>
            <a:chOff x="0" y="0"/>
            <a:chExt cx="1041399" cy="549275"/>
          </a:xfrm>
          <a:solidFill>
            <a:srgbClr val="133E73"/>
          </a:solidFill>
        </p:grpSpPr>
        <p:sp>
          <p:nvSpPr>
            <p:cNvPr id="35"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8"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3"/>
                                        </p:tgtEl>
                                        <p:attrNameLst>
                                          <p:attrName>ppt_y</p:attrName>
                                        </p:attrNameLst>
                                      </p:cBhvr>
                                      <p:tavLst>
                                        <p:tav tm="0">
                                          <p:val>
                                            <p:strVal val="#ppt_y"/>
                                          </p:val>
                                        </p:tav>
                                        <p:tav tm="100000">
                                          <p:val>
                                            <p:strVal val="#ppt_y"/>
                                          </p:val>
                                        </p:tav>
                                      </p:tavLst>
                                    </p:anim>
                                    <p:anim calcmode="lin" valueType="num">
                                      <p:cBhvr>
                                        <p:cTn id="14"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3"/>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0"/>
                                        </p:tgtEl>
                                        <p:attrNameLst>
                                          <p:attrName>fillcolor</p:attrName>
                                        </p:attrNameLst>
                                      </p:cBhvr>
                                      <p:to>
                                        <a:srgbClr val="00AEEF"/>
                                      </p:to>
                                    </p:animClr>
                                    <p:set>
                                      <p:cBhvr>
                                        <p:cTn id="20" dur="300" fill="hold"/>
                                        <p:tgtEl>
                                          <p:spTgt spid="30"/>
                                        </p:tgtEl>
                                        <p:attrNameLst>
                                          <p:attrName>fill.type</p:attrName>
                                        </p:attrNameLst>
                                      </p:cBhvr>
                                      <p:to>
                                        <p:strVal val="solid"/>
                                      </p:to>
                                    </p:set>
                                    <p:set>
                                      <p:cBhvr>
                                        <p:cTn id="21" dur="300" fill="hold"/>
                                        <p:tgtEl>
                                          <p:spTgt spid="30"/>
                                        </p:tgtEl>
                                        <p:attrNameLst>
                                          <p:attrName>fill.on</p:attrName>
                                        </p:attrNameLst>
                                      </p:cBhvr>
                                      <p:to>
                                        <p:strVal val="true"/>
                                      </p:to>
                                    </p:set>
                                  </p:childTnLst>
                                </p:cTn>
                              </p:par>
                              <p:par>
                                <p:cTn id="22" presetID="31"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2400" fill="hold"/>
                                        <p:tgtEl>
                                          <p:spTgt spid="47"/>
                                        </p:tgtEl>
                                        <p:attrNameLst>
                                          <p:attrName>ppt_w</p:attrName>
                                        </p:attrNameLst>
                                      </p:cBhvr>
                                      <p:tavLst>
                                        <p:tav tm="0">
                                          <p:val>
                                            <p:fltVal val="0"/>
                                          </p:val>
                                        </p:tav>
                                        <p:tav tm="100000">
                                          <p:val>
                                            <p:strVal val="#ppt_w"/>
                                          </p:val>
                                        </p:tav>
                                      </p:tavLst>
                                    </p:anim>
                                    <p:anim calcmode="lin" valueType="num">
                                      <p:cBhvr>
                                        <p:cTn id="25" dur="2400" fill="hold"/>
                                        <p:tgtEl>
                                          <p:spTgt spid="47"/>
                                        </p:tgtEl>
                                        <p:attrNameLst>
                                          <p:attrName>ppt_h</p:attrName>
                                        </p:attrNameLst>
                                      </p:cBhvr>
                                      <p:tavLst>
                                        <p:tav tm="0">
                                          <p:val>
                                            <p:fltVal val="0"/>
                                          </p:val>
                                        </p:tav>
                                        <p:tav tm="100000">
                                          <p:val>
                                            <p:strVal val="#ppt_h"/>
                                          </p:val>
                                        </p:tav>
                                      </p:tavLst>
                                    </p:anim>
                                    <p:anim calcmode="lin" valueType="num">
                                      <p:cBhvr>
                                        <p:cTn id="26" dur="2400" fill="hold"/>
                                        <p:tgtEl>
                                          <p:spTgt spid="47"/>
                                        </p:tgtEl>
                                        <p:attrNameLst>
                                          <p:attrName>style.rotation</p:attrName>
                                        </p:attrNameLst>
                                      </p:cBhvr>
                                      <p:tavLst>
                                        <p:tav tm="0">
                                          <p:val>
                                            <p:fltVal val="90"/>
                                          </p:val>
                                        </p:tav>
                                        <p:tav tm="100000">
                                          <p:val>
                                            <p:fltVal val="0"/>
                                          </p:val>
                                        </p:tav>
                                      </p:tavLst>
                                    </p:anim>
                                    <p:animEffect transition="in" filter="fade">
                                      <p:cBhvr>
                                        <p:cTn id="27" dur="2400"/>
                                        <p:tgtEl>
                                          <p:spTgt spid="47"/>
                                        </p:tgtEl>
                                      </p:cBhvr>
                                    </p:animEffect>
                                  </p:childTnLst>
                                </p:cTn>
                              </p:par>
                              <p:par>
                                <p:cTn id="28" presetID="53" presetClass="entr" presetSubtype="16" fill="hold" nodeType="withEffect">
                                  <p:stCondLst>
                                    <p:cond delay="250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Effect transition="in" filter="fade">
                                      <p:cBhvr>
                                        <p:cTn id="32" dur="500"/>
                                        <p:tgtEl>
                                          <p:spTgt spid="63"/>
                                        </p:tgtEl>
                                      </p:cBhvr>
                                    </p:animEffect>
                                  </p:childTnLst>
                                </p:cTn>
                              </p:par>
                              <p:par>
                                <p:cTn id="33" presetID="53" presetClass="entr" presetSubtype="16" fill="hold" nodeType="withEffect">
                                  <p:stCondLst>
                                    <p:cond delay="300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par>
                                <p:cTn id="38" presetID="53" presetClass="entr" presetSubtype="16" fill="hold" nodeType="withEffect">
                                  <p:stCondLst>
                                    <p:cond delay="350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par>
                                <p:cTn id="43" presetID="22" presetClass="entr" presetSubtype="8" fill="hold" grpId="0" nodeType="withEffect">
                                  <p:stCondLst>
                                    <p:cond delay="400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500"/>
                                        <p:tgtEl>
                                          <p:spTgt spid="59"/>
                                        </p:tgtEl>
                                      </p:cBhvr>
                                    </p:animEffect>
                                  </p:childTnLst>
                                </p:cTn>
                              </p:par>
                              <p:par>
                                <p:cTn id="46" presetID="22" presetClass="entr" presetSubtype="8" fill="hold" grpId="0" nodeType="withEffect">
                                  <p:stCondLst>
                                    <p:cond delay="400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par>
                                <p:cTn id="49" presetID="22" presetClass="entr" presetSubtype="8" fill="hold" grpId="0" nodeType="withEffect">
                                  <p:stCondLst>
                                    <p:cond delay="400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par>
                          <p:cTn id="52" fill="hold">
                            <p:stCondLst>
                              <p:cond delay="5800"/>
                            </p:stCondLst>
                            <p:childTnLst>
                              <p:par>
                                <p:cTn id="53" presetID="10" presetClass="entr" presetSubtype="0" fill="hold" grpId="0" nodeType="after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childTnLst>
                          </p:cTn>
                        </p:par>
                        <p:par>
                          <p:cTn id="56" fill="hold">
                            <p:stCondLst>
                              <p:cond delay="6300"/>
                            </p:stCondLst>
                            <p:childTnLst>
                              <p:par>
                                <p:cTn id="57" presetID="10" presetClass="entr" presetSubtype="0" fill="hold" grpId="0" nodeType="after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2" presetClass="entr" presetSubtype="4" fill="hold" grpId="0" nodeType="withEffect">
                                  <p:stCondLst>
                                    <p:cond delay="500"/>
                                  </p:stCondLst>
                                  <p:childTnLst>
                                    <p:set>
                                      <p:cBhvr>
                                        <p:cTn id="65" dur="1" fill="hold">
                                          <p:stCondLst>
                                            <p:cond delay="0"/>
                                          </p:stCondLst>
                                        </p:cTn>
                                        <p:tgtEl>
                                          <p:spTgt spid="72"/>
                                        </p:tgtEl>
                                        <p:attrNameLst>
                                          <p:attrName>style.visibility</p:attrName>
                                        </p:attrNameLst>
                                      </p:cBhvr>
                                      <p:to>
                                        <p:strVal val="visible"/>
                                      </p:to>
                                    </p:set>
                                    <p:anim calcmode="lin" valueType="num">
                                      <p:cBhvr>
                                        <p:cTn id="66" dur="500" fill="hold"/>
                                        <p:tgtEl>
                                          <p:spTgt spid="72"/>
                                        </p:tgtEl>
                                        <p:attrNameLst>
                                          <p:attrName>ppt_x</p:attrName>
                                        </p:attrNameLst>
                                      </p:cBhvr>
                                      <p:tavLst>
                                        <p:tav tm="0">
                                          <p:val>
                                            <p:strVal val="#ppt_x"/>
                                          </p:val>
                                        </p:tav>
                                        <p:tav tm="100000">
                                          <p:val>
                                            <p:strVal val="#ppt_x"/>
                                          </p:val>
                                        </p:tav>
                                      </p:tavLst>
                                    </p:anim>
                                    <p:anim calcmode="lin" valueType="num">
                                      <p:cBhvr>
                                        <p:cTn id="67" dur="500" fill="hold"/>
                                        <p:tgtEl>
                                          <p:spTgt spid="72"/>
                                        </p:tgtEl>
                                        <p:attrNameLst>
                                          <p:attrName>ppt_y</p:attrName>
                                        </p:attrNameLst>
                                      </p:cBhvr>
                                      <p:tavLst>
                                        <p:tav tm="0">
                                          <p:val>
                                            <p:strVal val="1+#ppt_h/2"/>
                                          </p:val>
                                        </p:tav>
                                        <p:tav tm="100000">
                                          <p:val>
                                            <p:strVal val="#ppt_y"/>
                                          </p:val>
                                        </p:tav>
                                      </p:tavLst>
                                    </p:anim>
                                  </p:childTnLst>
                                </p:cTn>
                              </p:par>
                            </p:childTnLst>
                          </p:cTn>
                        </p:par>
                        <p:par>
                          <p:cTn id="68" fill="hold">
                            <p:stCondLst>
                              <p:cond delay="7800"/>
                            </p:stCondLst>
                            <p:childTnLst>
                              <p:par>
                                <p:cTn id="69" presetID="1" presetClass="mediacall" presetSubtype="0" fill="hold" nodeType="afterEffect">
                                  <p:stCondLst>
                                    <p:cond delay="0"/>
                                  </p:stCondLst>
                                  <p:childTnLst>
                                    <p:cmd type="call" cmd="playFrom(0.0)">
                                      <p:cBhvr>
                                        <p:cTn id="70"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1" fill="hold" display="0">
                  <p:stCondLst>
                    <p:cond delay="indefinite"/>
                  </p:stCondLst>
                  <p:endCondLst>
                    <p:cond evt="onStopAudio" delay="0">
                      <p:tgtEl>
                        <p:sldTgt/>
                      </p:tgtEl>
                    </p:cond>
                  </p:endCondLst>
                </p:cTn>
                <p:tgtEl>
                  <p:spTgt spid="38"/>
                </p:tgtEl>
              </p:cMediaNode>
            </p:audio>
          </p:childTnLst>
        </p:cTn>
      </p:par>
    </p:tnLst>
    <p:bldLst>
      <p:bldP spid="57" grpId="0"/>
      <p:bldP spid="58" grpId="0"/>
      <p:bldP spid="59" grpId="0"/>
      <p:bldP spid="69" grpId="0"/>
      <p:bldP spid="70" grpId="0"/>
      <p:bldP spid="71" grpId="0"/>
      <p:bldP spid="72" grpId="0"/>
      <p:bldP spid="30" grpId="0" animBg="1"/>
      <p:bldP spid="33" grpId="0"/>
    </p:bldLst>
  </p:timing>
  <p:extLst mod="1">
    <p:ext uri="{E180D4A7-C9FB-4DFB-919C-405C955672EB}">
      <p14:showEvtLst xmlns:p14="http://schemas.microsoft.com/office/powerpoint/2010/main">
        <p14:playEvt time="1315" objId="38"/>
        <p14:stopEvt time="2090" objId="38"/>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组合 19"/>
          <p:cNvPicPr>
            <a:picLocks noGrp="1" noChangeAspect="1" noChangeArrowheads="1"/>
          </p:cNvPicPr>
          <p:nvPr/>
        </p:nvPicPr>
        <p:blipFill>
          <a:blip r:embed="rId5">
            <a:duotone>
              <a:prstClr val="black"/>
              <a:srgbClr val="00A4E3">
                <a:tint val="45000"/>
                <a:satMod val="400000"/>
              </a:srgbClr>
            </a:duotone>
            <a:extLst>
              <a:ext uri="{28A0092B-C50C-407E-A947-70E740481C1C}">
                <a14:useLocalDpi xmlns:a14="http://schemas.microsoft.com/office/drawing/2010/main" val="0"/>
              </a:ext>
            </a:extLst>
          </a:blip>
          <a:srcRect/>
          <a:stretch>
            <a:fillRect/>
          </a:stretch>
        </p:blipFill>
        <p:spPr bwMode="auto">
          <a:xfrm>
            <a:off x="1000125" y="1162724"/>
            <a:ext cx="106680" cy="174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组合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228" y="2163927"/>
            <a:ext cx="106680" cy="176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组合 28"/>
          <p:cNvPicPr>
            <a:picLocks noGrp="1" noChangeAspect="1" noChangeArrowheads="1"/>
          </p:cNvPicPr>
          <p:nvPr/>
        </p:nvPicPr>
        <p:blipFill>
          <a:blip r:embed="rId5">
            <a:duotone>
              <a:prstClr val="black"/>
              <a:srgbClr val="07A9E6">
                <a:tint val="45000"/>
                <a:satMod val="400000"/>
              </a:srgbClr>
            </a:duotone>
            <a:extLst>
              <a:ext uri="{28A0092B-C50C-407E-A947-70E740481C1C}">
                <a14:useLocalDpi xmlns:a14="http://schemas.microsoft.com/office/drawing/2010/main" val="0"/>
              </a:ext>
            </a:extLst>
          </a:blip>
          <a:srcRect/>
          <a:stretch>
            <a:fillRect/>
          </a:stretch>
        </p:blipFill>
        <p:spPr bwMode="auto">
          <a:xfrm>
            <a:off x="4560570" y="1162724"/>
            <a:ext cx="106680" cy="174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组合 3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8562" y="2163927"/>
            <a:ext cx="106680" cy="176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组合 53"/>
          <p:cNvGrpSpPr>
            <a:grpSpLocks/>
          </p:cNvGrpSpPr>
          <p:nvPr/>
        </p:nvGrpSpPr>
        <p:grpSpPr bwMode="auto">
          <a:xfrm>
            <a:off x="1005682" y="2165034"/>
            <a:ext cx="1550193" cy="746754"/>
            <a:chOff x="1331651" y="2945166"/>
            <a:chExt cx="2099921" cy="1017295"/>
          </a:xfrm>
        </p:grpSpPr>
        <p:sp>
          <p:nvSpPr>
            <p:cNvPr id="55" name="矩形 6"/>
            <p:cNvSpPr>
              <a:spLocks noChangeArrowheads="1"/>
            </p:cNvSpPr>
            <p:nvPr/>
          </p:nvSpPr>
          <p:spPr bwMode="auto">
            <a:xfrm>
              <a:off x="1331651" y="2945166"/>
              <a:ext cx="2099921" cy="1017295"/>
            </a:xfrm>
            <a:prstGeom prst="rect">
              <a:avLst/>
            </a:prstGeom>
            <a:solidFill>
              <a:srgbClr val="0070C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endParaRPr lang="zh-CN" altLang="en-US" sz="1400">
                <a:solidFill>
                  <a:srgbClr val="FFFFFF"/>
                </a:solidFill>
                <a:latin typeface="Arial" pitchFamily="34" charset="0"/>
                <a:ea typeface="微软雅黑" pitchFamily="34" charset="-122"/>
                <a:sym typeface="Arial" pitchFamily="34" charset="0"/>
              </a:endParaRPr>
            </a:p>
          </p:txBody>
        </p:sp>
        <p:sp>
          <p:nvSpPr>
            <p:cNvPr id="56" name="文本框 63"/>
            <p:cNvSpPr txBox="1">
              <a:spLocks noChangeArrowheads="1"/>
            </p:cNvSpPr>
            <p:nvPr/>
          </p:nvSpPr>
          <p:spPr bwMode="auto">
            <a:xfrm>
              <a:off x="1419945" y="3543679"/>
              <a:ext cx="1923330" cy="3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1500">
                  <a:solidFill>
                    <a:srgbClr val="FFFFFF"/>
                  </a:solidFill>
                  <a:latin typeface="Arial" pitchFamily="34" charset="0"/>
                  <a:ea typeface="微软雅黑" pitchFamily="34" charset="-122"/>
                  <a:sym typeface="Arial" pitchFamily="34" charset="0"/>
                </a:rPr>
                <a:t>YOUR TITLE</a:t>
              </a:r>
              <a:endParaRPr lang="zh-CN" altLang="en-US" sz="1500">
                <a:solidFill>
                  <a:srgbClr val="FFFFFF"/>
                </a:solidFill>
                <a:latin typeface="Arial" pitchFamily="34" charset="0"/>
                <a:ea typeface="微软雅黑" pitchFamily="34" charset="-122"/>
                <a:sym typeface="Arial" pitchFamily="34" charset="0"/>
              </a:endParaRPr>
            </a:p>
          </p:txBody>
        </p:sp>
        <p:sp>
          <p:nvSpPr>
            <p:cNvPr id="57" name="文本框 67"/>
            <p:cNvSpPr txBox="1">
              <a:spLocks noChangeArrowheads="1"/>
            </p:cNvSpPr>
            <p:nvPr/>
          </p:nvSpPr>
          <p:spPr bwMode="auto">
            <a:xfrm>
              <a:off x="1843808" y="2945166"/>
              <a:ext cx="1075605" cy="70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2900">
                  <a:solidFill>
                    <a:srgbClr val="FFFFFF"/>
                  </a:solidFill>
                  <a:latin typeface="Arial" pitchFamily="34" charset="0"/>
                  <a:ea typeface="微软雅黑" pitchFamily="34" charset="-122"/>
                  <a:sym typeface="Arial" pitchFamily="34" charset="0"/>
                </a:rPr>
                <a:t>1</a:t>
              </a:r>
              <a:endParaRPr lang="zh-CN" altLang="en-US" sz="2900">
                <a:solidFill>
                  <a:srgbClr val="FFFFFF"/>
                </a:solidFill>
                <a:latin typeface="Arial" pitchFamily="34" charset="0"/>
                <a:ea typeface="微软雅黑" pitchFamily="34" charset="-122"/>
                <a:sym typeface="Arial" pitchFamily="34" charset="0"/>
              </a:endParaRPr>
            </a:p>
          </p:txBody>
        </p:sp>
      </p:grpSp>
      <p:grpSp>
        <p:nvGrpSpPr>
          <p:cNvPr id="58" name="组合 57"/>
          <p:cNvGrpSpPr>
            <a:grpSpLocks/>
          </p:cNvGrpSpPr>
          <p:nvPr/>
        </p:nvGrpSpPr>
        <p:grpSpPr bwMode="auto">
          <a:xfrm>
            <a:off x="2784793" y="2160127"/>
            <a:ext cx="1550194" cy="767276"/>
            <a:chOff x="3742306" y="2938479"/>
            <a:chExt cx="2099921" cy="1045251"/>
          </a:xfrm>
        </p:grpSpPr>
        <p:sp>
          <p:nvSpPr>
            <p:cNvPr id="59" name="矩形 58"/>
            <p:cNvSpPr/>
            <p:nvPr/>
          </p:nvSpPr>
          <p:spPr>
            <a:xfrm flipV="1">
              <a:off x="3742306" y="2945166"/>
              <a:ext cx="2099921" cy="101729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400" noProof="1">
                <a:solidFill>
                  <a:schemeClr val="bg1"/>
                </a:solidFill>
                <a:sym typeface="Arial" panose="020B0604020202020204" pitchFamily="34" charset="0"/>
              </a:endParaRPr>
            </a:p>
          </p:txBody>
        </p:sp>
        <p:sp>
          <p:nvSpPr>
            <p:cNvPr id="60" name="文本框 64"/>
            <p:cNvSpPr txBox="1"/>
            <p:nvPr/>
          </p:nvSpPr>
          <p:spPr>
            <a:xfrm>
              <a:off x="3831120" y="3543486"/>
              <a:ext cx="1922293" cy="440244"/>
            </a:xfrm>
            <a:prstGeom prst="rect">
              <a:avLst/>
            </a:prstGeom>
            <a:noFill/>
          </p:spPr>
          <p:txBody>
            <a:bodyPr>
              <a:spAutoFit/>
            </a:bodyPr>
            <a:lstStyle/>
            <a:p>
              <a:pPr algn="ctr" eaLnBrk="1" hangingPunct="1">
                <a:spcBef>
                  <a:spcPts val="737"/>
                </a:spcBef>
                <a:defRPr/>
              </a:pPr>
              <a:r>
                <a:rPr lang="en-US" altLang="zh-CN" sz="1500" noProof="1">
                  <a:solidFill>
                    <a:schemeClr val="bg1"/>
                  </a:solidFill>
                  <a:latin typeface="Arial" panose="020B0604020202020204" pitchFamily="34" charset="0"/>
                  <a:ea typeface="微软雅黑" panose="020B0503020204020204" pitchFamily="34" charset="-122"/>
                  <a:sym typeface="Arial" panose="020B0604020202020204" pitchFamily="34" charset="0"/>
                </a:rPr>
                <a:t>YOUR TITLE</a:t>
              </a:r>
              <a:endParaRPr lang="zh-CN" altLang="en-US" sz="15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8"/>
            <p:cNvSpPr txBox="1"/>
            <p:nvPr/>
          </p:nvSpPr>
          <p:spPr>
            <a:xfrm>
              <a:off x="4310786" y="2938479"/>
              <a:ext cx="1074797" cy="733741"/>
            </a:xfrm>
            <a:prstGeom prst="rect">
              <a:avLst/>
            </a:prstGeom>
            <a:noFill/>
          </p:spPr>
          <p:txBody>
            <a:bodyPr>
              <a:spAutoFit/>
            </a:bodyPr>
            <a:lstStyle/>
            <a:p>
              <a:pPr algn="ctr" eaLnBrk="1" hangingPunct="1">
                <a:spcBef>
                  <a:spcPts val="737"/>
                </a:spcBef>
                <a:defRPr/>
              </a:pPr>
              <a:r>
                <a:rPr lang="en-US" altLang="zh-CN" sz="2900" noProof="1">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9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a:grpSpLocks/>
          </p:cNvGrpSpPr>
          <p:nvPr/>
        </p:nvGrpSpPr>
        <p:grpSpPr bwMode="auto">
          <a:xfrm>
            <a:off x="4565015" y="2160126"/>
            <a:ext cx="1550194" cy="751662"/>
            <a:chOff x="6152961" y="2938480"/>
            <a:chExt cx="2099921" cy="1023981"/>
          </a:xfrm>
          <a:solidFill>
            <a:srgbClr val="0070C0"/>
          </a:solidFill>
        </p:grpSpPr>
        <p:sp>
          <p:nvSpPr>
            <p:cNvPr id="63" name="矩形 27"/>
            <p:cNvSpPr>
              <a:spLocks noChangeArrowheads="1"/>
            </p:cNvSpPr>
            <p:nvPr/>
          </p:nvSpPr>
          <p:spPr bwMode="auto">
            <a:xfrm>
              <a:off x="6152961" y="2945166"/>
              <a:ext cx="2099921" cy="1017295"/>
            </a:xfrm>
            <a:prstGeom prst="rect">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endParaRPr lang="zh-CN" altLang="en-US" sz="1400">
                <a:solidFill>
                  <a:srgbClr val="FFFFFF"/>
                </a:solidFill>
                <a:latin typeface="Arial" pitchFamily="34" charset="0"/>
                <a:ea typeface="微软雅黑" pitchFamily="34" charset="-122"/>
                <a:sym typeface="Arial" pitchFamily="34" charset="0"/>
              </a:endParaRPr>
            </a:p>
          </p:txBody>
        </p:sp>
        <p:sp>
          <p:nvSpPr>
            <p:cNvPr id="64" name="文本框 65"/>
            <p:cNvSpPr txBox="1">
              <a:spLocks noChangeArrowheads="1"/>
            </p:cNvSpPr>
            <p:nvPr/>
          </p:nvSpPr>
          <p:spPr bwMode="auto">
            <a:xfrm>
              <a:off x="6246353" y="3543679"/>
              <a:ext cx="1923330" cy="395313"/>
            </a:xfrm>
            <a:prstGeom prst="rect">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1500">
                  <a:solidFill>
                    <a:srgbClr val="FFFFFF"/>
                  </a:solidFill>
                  <a:latin typeface="Arial" pitchFamily="34" charset="0"/>
                  <a:ea typeface="微软雅黑" pitchFamily="34" charset="-122"/>
                  <a:sym typeface="Arial" pitchFamily="34" charset="0"/>
                </a:rPr>
                <a:t>YOUR TITLE</a:t>
              </a:r>
              <a:endParaRPr lang="zh-CN" altLang="en-US" sz="1500">
                <a:solidFill>
                  <a:srgbClr val="FFFFFF"/>
                </a:solidFill>
                <a:latin typeface="Arial" pitchFamily="34" charset="0"/>
                <a:ea typeface="微软雅黑" pitchFamily="34" charset="-122"/>
                <a:sym typeface="Arial" pitchFamily="34" charset="0"/>
              </a:endParaRPr>
            </a:p>
          </p:txBody>
        </p:sp>
        <p:sp>
          <p:nvSpPr>
            <p:cNvPr id="65" name="文本框 69"/>
            <p:cNvSpPr txBox="1">
              <a:spLocks noChangeArrowheads="1"/>
            </p:cNvSpPr>
            <p:nvPr/>
          </p:nvSpPr>
          <p:spPr bwMode="auto">
            <a:xfrm>
              <a:off x="6650896" y="2938480"/>
              <a:ext cx="1075605" cy="703016"/>
            </a:xfrm>
            <a:prstGeom prst="rect">
              <a:avLst/>
            </a:prstGeom>
            <a:noFill/>
            <a:ln>
              <a:noFill/>
            </a:ln>
            <a:extLst>
              <a:ext uri="{91240B29-F687-4F45-9708-019B960494DF}">
                <a14:hiddenLine xmlns:a14="http://schemas.microsoft.com/office/drawing/2010/main" w="25400">
                  <a:solidFill>
                    <a:srgbClr val="000000"/>
                  </a:solidFill>
                  <a:miter lim="800000"/>
                  <a:headEnd/>
                  <a:tailEnd/>
                </a14:hiddenLine>
              </a:ext>
            </a:extLst>
          </p:spPr>
          <p:txBody>
            <a:bodyPr lIns="96417" tIns="48208" rIns="96417" bIns="48208" anchor="ctr"/>
            <a:lstStyle/>
            <a:p>
              <a:pPr algn="ctr" eaLnBrk="1" hangingPunct="1">
                <a:lnSpc>
                  <a:spcPct val="130000"/>
                </a:lnSpc>
              </a:pPr>
              <a:r>
                <a:rPr lang="en-US" altLang="zh-CN" sz="2900">
                  <a:solidFill>
                    <a:srgbClr val="FFFFFF"/>
                  </a:solidFill>
                  <a:latin typeface="Arial" pitchFamily="34" charset="0"/>
                  <a:ea typeface="微软雅黑" pitchFamily="34" charset="-122"/>
                  <a:sym typeface="Arial" pitchFamily="34" charset="0"/>
                </a:rPr>
                <a:t>3</a:t>
              </a:r>
              <a:endParaRPr lang="zh-CN" altLang="en-US" sz="2900">
                <a:solidFill>
                  <a:srgbClr val="FFFFFF"/>
                </a:solidFill>
                <a:latin typeface="Arial" pitchFamily="34" charset="0"/>
                <a:ea typeface="微软雅黑" pitchFamily="34" charset="-122"/>
                <a:sym typeface="Arial" pitchFamily="34" charset="0"/>
              </a:endParaRPr>
            </a:p>
          </p:txBody>
        </p:sp>
      </p:grpSp>
      <p:grpSp>
        <p:nvGrpSpPr>
          <p:cNvPr id="66" name="组合 65"/>
          <p:cNvGrpSpPr>
            <a:grpSpLocks/>
          </p:cNvGrpSpPr>
          <p:nvPr/>
        </p:nvGrpSpPr>
        <p:grpSpPr bwMode="auto">
          <a:xfrm>
            <a:off x="6344127" y="2165035"/>
            <a:ext cx="1550193" cy="762367"/>
            <a:chOff x="8563615" y="2945166"/>
            <a:chExt cx="2099921" cy="1038564"/>
          </a:xfrm>
        </p:grpSpPr>
        <p:sp>
          <p:nvSpPr>
            <p:cNvPr id="67" name="矩形 66"/>
            <p:cNvSpPr/>
            <p:nvPr/>
          </p:nvSpPr>
          <p:spPr>
            <a:xfrm flipV="1">
              <a:off x="8563615" y="2945166"/>
              <a:ext cx="2099921" cy="1017295"/>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400" noProof="1">
                <a:solidFill>
                  <a:schemeClr val="bg1"/>
                </a:solidFill>
                <a:sym typeface="Arial" panose="020B0604020202020204" pitchFamily="34" charset="0"/>
              </a:endParaRPr>
            </a:p>
          </p:txBody>
        </p:sp>
        <p:sp>
          <p:nvSpPr>
            <p:cNvPr id="68" name="文本框 66"/>
            <p:cNvSpPr txBox="1"/>
            <p:nvPr/>
          </p:nvSpPr>
          <p:spPr>
            <a:xfrm>
              <a:off x="8652428" y="3543486"/>
              <a:ext cx="1922294" cy="440244"/>
            </a:xfrm>
            <a:prstGeom prst="rect">
              <a:avLst/>
            </a:prstGeom>
            <a:noFill/>
          </p:spPr>
          <p:txBody>
            <a:bodyPr>
              <a:spAutoFit/>
            </a:bodyPr>
            <a:lstStyle/>
            <a:p>
              <a:pPr algn="ctr" eaLnBrk="1" hangingPunct="1">
                <a:spcBef>
                  <a:spcPts val="737"/>
                </a:spcBef>
                <a:defRPr/>
              </a:pPr>
              <a:r>
                <a:rPr lang="en-US" altLang="zh-CN" sz="1500" noProof="1">
                  <a:solidFill>
                    <a:schemeClr val="bg1"/>
                  </a:solidFill>
                  <a:latin typeface="Arial" panose="020B0604020202020204" pitchFamily="34" charset="0"/>
                  <a:ea typeface="微软雅黑" panose="020B0503020204020204" pitchFamily="34" charset="-122"/>
                  <a:sym typeface="Arial" panose="020B0604020202020204" pitchFamily="34" charset="0"/>
                </a:rPr>
                <a:t>YOUR TITLE</a:t>
              </a:r>
              <a:endParaRPr lang="zh-CN" altLang="en-US" sz="15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文本框 70"/>
            <p:cNvSpPr txBox="1"/>
            <p:nvPr/>
          </p:nvSpPr>
          <p:spPr>
            <a:xfrm>
              <a:off x="9087467" y="3041621"/>
              <a:ext cx="1076303" cy="733741"/>
            </a:xfrm>
            <a:prstGeom prst="rect">
              <a:avLst/>
            </a:prstGeom>
            <a:noFill/>
          </p:spPr>
          <p:txBody>
            <a:bodyPr>
              <a:spAutoFit/>
            </a:bodyPr>
            <a:lstStyle/>
            <a:p>
              <a:pPr algn="ctr" eaLnBrk="1" hangingPunct="1">
                <a:spcBef>
                  <a:spcPts val="737"/>
                </a:spcBef>
                <a:defRPr/>
              </a:pPr>
              <a:r>
                <a:rPr lang="en-US" altLang="zh-CN" sz="2900" noProof="1">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2900" noProof="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Text Placeholder 7"/>
          <p:cNvSpPr txBox="1">
            <a:spLocks noChangeArrowheads="1"/>
          </p:cNvSpPr>
          <p:nvPr/>
        </p:nvSpPr>
        <p:spPr bwMode="auto">
          <a:xfrm>
            <a:off x="1190149" y="1166042"/>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1" name="Text Placeholder 2"/>
          <p:cNvSpPr txBox="1">
            <a:spLocks noChangeArrowheads="1"/>
          </p:cNvSpPr>
          <p:nvPr/>
        </p:nvSpPr>
        <p:spPr bwMode="auto">
          <a:xfrm>
            <a:off x="1190149" y="1433768"/>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2" name="Text Placeholder 7"/>
          <p:cNvSpPr txBox="1">
            <a:spLocks noChangeArrowheads="1"/>
          </p:cNvSpPr>
          <p:nvPr/>
        </p:nvSpPr>
        <p:spPr bwMode="auto">
          <a:xfrm>
            <a:off x="2923699" y="3197213"/>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3" name="Text Placeholder 2"/>
          <p:cNvSpPr txBox="1">
            <a:spLocks noChangeArrowheads="1"/>
          </p:cNvSpPr>
          <p:nvPr/>
        </p:nvSpPr>
        <p:spPr bwMode="auto">
          <a:xfrm>
            <a:off x="2923699" y="3464939"/>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4" name="Text Placeholder 7"/>
          <p:cNvSpPr txBox="1">
            <a:spLocks noChangeArrowheads="1"/>
          </p:cNvSpPr>
          <p:nvPr/>
        </p:nvSpPr>
        <p:spPr bwMode="auto">
          <a:xfrm>
            <a:off x="4750594" y="1232421"/>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5" name="Text Placeholder 2"/>
          <p:cNvSpPr txBox="1">
            <a:spLocks noChangeArrowheads="1"/>
          </p:cNvSpPr>
          <p:nvPr/>
        </p:nvSpPr>
        <p:spPr bwMode="auto">
          <a:xfrm>
            <a:off x="4750594" y="1500146"/>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76" name="Text Placeholder 7"/>
          <p:cNvSpPr txBox="1">
            <a:spLocks noChangeArrowheads="1"/>
          </p:cNvSpPr>
          <p:nvPr/>
        </p:nvSpPr>
        <p:spPr bwMode="auto">
          <a:xfrm>
            <a:off x="6497479" y="3276867"/>
            <a:ext cx="1860233" cy="2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82" rIns="0" bIns="72582" anchor="ctr"/>
          <a:lstStyle/>
          <a:p>
            <a:pPr>
              <a:buFont typeface="Arial" pitchFamily="34" charset="0"/>
              <a:buNone/>
            </a:pPr>
            <a:r>
              <a:rPr lang="zh-CN" altLang="en-US" sz="1100">
                <a:solidFill>
                  <a:schemeClr val="bg1">
                    <a:lumMod val="85000"/>
                  </a:schemeClr>
                </a:solidFill>
                <a:latin typeface="Lato Regular"/>
                <a:ea typeface="微软雅黑" pitchFamily="34" charset="-122"/>
              </a:rPr>
              <a:t>请替换文字内容</a:t>
            </a:r>
          </a:p>
        </p:txBody>
      </p:sp>
      <p:sp>
        <p:nvSpPr>
          <p:cNvPr id="77" name="Text Placeholder 2"/>
          <p:cNvSpPr txBox="1">
            <a:spLocks noChangeArrowheads="1"/>
          </p:cNvSpPr>
          <p:nvPr/>
        </p:nvSpPr>
        <p:spPr bwMode="auto">
          <a:xfrm>
            <a:off x="6497479" y="3544592"/>
            <a:ext cx="1604645" cy="40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buFont typeface="Arial" pitchFamily="34" charset="0"/>
              <a:buNone/>
            </a:pPr>
            <a:r>
              <a:rPr lang="zh-CN" altLang="en-US" sz="600" dirty="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dirty="0">
              <a:solidFill>
                <a:schemeClr val="bg1">
                  <a:lumMod val="85000"/>
                </a:schemeClr>
              </a:solidFill>
              <a:latin typeface="Arial" pitchFamily="34" charset="0"/>
              <a:ea typeface="微软雅黑" pitchFamily="34" charset="-122"/>
              <a:sym typeface="Arial" pitchFamily="34" charset="0"/>
            </a:endParaRPr>
          </a:p>
        </p:txBody>
      </p:sp>
      <p:sp>
        <p:nvSpPr>
          <p:cNvPr id="30" name="平行四边形 29"/>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平行四边形 32"/>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36" name="Group 7"/>
          <p:cNvGrpSpPr>
            <a:grpSpLocks/>
          </p:cNvGrpSpPr>
          <p:nvPr/>
        </p:nvGrpSpPr>
        <p:grpSpPr bwMode="auto">
          <a:xfrm>
            <a:off x="180202" y="181952"/>
            <a:ext cx="216018" cy="113981"/>
            <a:chOff x="0" y="0"/>
            <a:chExt cx="1041399" cy="549275"/>
          </a:xfrm>
          <a:solidFill>
            <a:srgbClr val="133E73"/>
          </a:solidFill>
        </p:grpSpPr>
        <p:sp>
          <p:nvSpPr>
            <p:cNvPr id="37"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0"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268377" y="-1568065"/>
            <a:ext cx="1008084" cy="1008084"/>
          </a:xfrm>
          <a:prstGeom prst="rect">
            <a:avLst/>
          </a:prstGeom>
        </p:spPr>
      </p:pic>
    </p:spTree>
    <p:extLst>
      <p:ext uri="{BB962C8B-B14F-4D97-AF65-F5344CB8AC3E}">
        <p14:creationId xmlns:p14="http://schemas.microsoft.com/office/powerpoint/2010/main" val="36339715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5"/>
                                        </p:tgtEl>
                                        <p:attrNameLst>
                                          <p:attrName>ppt_y</p:attrName>
                                        </p:attrNameLst>
                                      </p:cBhvr>
                                      <p:tavLst>
                                        <p:tav tm="0">
                                          <p:val>
                                            <p:strVal val="#ppt_y"/>
                                          </p:val>
                                        </p:tav>
                                        <p:tav tm="100000">
                                          <p:val>
                                            <p:strVal val="#ppt_y"/>
                                          </p:val>
                                        </p:tav>
                                      </p:tavLst>
                                    </p:anim>
                                    <p:anim calcmode="lin" valueType="num">
                                      <p:cBhvr>
                                        <p:cTn id="1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5"/>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32"/>
                                        </p:tgtEl>
                                        <p:attrNameLst>
                                          <p:attrName>fillcolor</p:attrName>
                                        </p:attrNameLst>
                                      </p:cBhvr>
                                      <p:to>
                                        <a:srgbClr val="00AEEF"/>
                                      </p:to>
                                    </p:animClr>
                                    <p:set>
                                      <p:cBhvr>
                                        <p:cTn id="20" dur="300" fill="hold"/>
                                        <p:tgtEl>
                                          <p:spTgt spid="32"/>
                                        </p:tgtEl>
                                        <p:attrNameLst>
                                          <p:attrName>fill.type</p:attrName>
                                        </p:attrNameLst>
                                      </p:cBhvr>
                                      <p:to>
                                        <p:strVal val="solid"/>
                                      </p:to>
                                    </p:set>
                                    <p:set>
                                      <p:cBhvr>
                                        <p:cTn id="21" dur="300" fill="hold"/>
                                        <p:tgtEl>
                                          <p:spTgt spid="32"/>
                                        </p:tgtEl>
                                        <p:attrNameLst>
                                          <p:attrName>fill.on</p:attrName>
                                        </p:attrNameLst>
                                      </p:cBhvr>
                                      <p:to>
                                        <p:strVal val="true"/>
                                      </p:to>
                                    </p:set>
                                  </p:childTnLst>
                                </p:cTn>
                              </p:par>
                            </p:childTnLst>
                          </p:cTn>
                        </p:par>
                        <p:par>
                          <p:cTn id="22" fill="hold">
                            <p:stCondLst>
                              <p:cond delay="1600"/>
                            </p:stCondLst>
                            <p:childTnLst>
                              <p:par>
                                <p:cTn id="23" presetID="2" presetClass="entr" presetSubtype="2"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ppt_x</p:attrName>
                                        </p:attrNameLst>
                                      </p:cBhvr>
                                      <p:tavLst>
                                        <p:tav tm="0">
                                          <p:val>
                                            <p:strVal val="1+#ppt_w/2"/>
                                          </p:val>
                                        </p:tav>
                                        <p:tav tm="100000">
                                          <p:val>
                                            <p:strVal val="#ppt_x"/>
                                          </p:val>
                                        </p:tav>
                                      </p:tavLst>
                                    </p:anim>
                                    <p:anim calcmode="lin" valueType="num">
                                      <p:cBhvr>
                                        <p:cTn id="26" dur="500" fill="hold"/>
                                        <p:tgtEl>
                                          <p:spTgt spid="54"/>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250"/>
                                  </p:stCondLst>
                                  <p:childTnLst>
                                    <p:set>
                                      <p:cBhvr>
                                        <p:cTn id="28" dur="1" fill="hold">
                                          <p:stCondLst>
                                            <p:cond delay="0"/>
                                          </p:stCondLst>
                                        </p:cTn>
                                        <p:tgtEl>
                                          <p:spTgt spid="58"/>
                                        </p:tgtEl>
                                        <p:attrNameLst>
                                          <p:attrName>style.visibility</p:attrName>
                                        </p:attrNameLst>
                                      </p:cBhvr>
                                      <p:to>
                                        <p:strVal val="visible"/>
                                      </p:to>
                                    </p:set>
                                    <p:anim calcmode="lin" valueType="num">
                                      <p:cBhvr>
                                        <p:cTn id="29" dur="500" fill="hold"/>
                                        <p:tgtEl>
                                          <p:spTgt spid="58"/>
                                        </p:tgtEl>
                                        <p:attrNameLst>
                                          <p:attrName>ppt_x</p:attrName>
                                        </p:attrNameLst>
                                      </p:cBhvr>
                                      <p:tavLst>
                                        <p:tav tm="0">
                                          <p:val>
                                            <p:strVal val="1+#ppt_w/2"/>
                                          </p:val>
                                        </p:tav>
                                        <p:tav tm="100000">
                                          <p:val>
                                            <p:strVal val="#ppt_x"/>
                                          </p:val>
                                        </p:tav>
                                      </p:tavLst>
                                    </p:anim>
                                    <p:anim calcmode="lin" valueType="num">
                                      <p:cBhvr>
                                        <p:cTn id="30" dur="500" fill="hold"/>
                                        <p:tgtEl>
                                          <p:spTgt spid="58"/>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50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ppt_x</p:attrName>
                                        </p:attrNameLst>
                                      </p:cBhvr>
                                      <p:tavLst>
                                        <p:tav tm="0">
                                          <p:val>
                                            <p:strVal val="1+#ppt_w/2"/>
                                          </p:val>
                                        </p:tav>
                                        <p:tav tm="100000">
                                          <p:val>
                                            <p:strVal val="#ppt_x"/>
                                          </p:val>
                                        </p:tav>
                                      </p:tavLst>
                                    </p:anim>
                                    <p:anim calcmode="lin" valueType="num">
                                      <p:cBhvr>
                                        <p:cTn id="34" dur="500" fill="hold"/>
                                        <p:tgtEl>
                                          <p:spTgt spid="62"/>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75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ppt_x</p:attrName>
                                        </p:attrNameLst>
                                      </p:cBhvr>
                                      <p:tavLst>
                                        <p:tav tm="0">
                                          <p:val>
                                            <p:strVal val="1+#ppt_w/2"/>
                                          </p:val>
                                        </p:tav>
                                        <p:tav tm="100000">
                                          <p:val>
                                            <p:strVal val="#ppt_x"/>
                                          </p:val>
                                        </p:tav>
                                      </p:tavLst>
                                    </p:anim>
                                    <p:anim calcmode="lin" valueType="num">
                                      <p:cBhvr>
                                        <p:cTn id="38" dur="500" fill="hold"/>
                                        <p:tgtEl>
                                          <p:spTgt spid="66"/>
                                        </p:tgtEl>
                                        <p:attrNameLst>
                                          <p:attrName>ppt_y</p:attrName>
                                        </p:attrNameLst>
                                      </p:cBhvr>
                                      <p:tavLst>
                                        <p:tav tm="0">
                                          <p:val>
                                            <p:strVal val="#ppt_y"/>
                                          </p:val>
                                        </p:tav>
                                        <p:tav tm="100000">
                                          <p:val>
                                            <p:strVal val="#ppt_y"/>
                                          </p:val>
                                        </p:tav>
                                      </p:tavLst>
                                    </p:anim>
                                  </p:childTnLst>
                                </p:cTn>
                              </p:par>
                              <p:par>
                                <p:cTn id="39" presetID="22" presetClass="entr" presetSubtype="4" fill="hold" nodeType="withEffect">
                                  <p:stCondLst>
                                    <p:cond delay="50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250"/>
                                        <p:tgtEl>
                                          <p:spTgt spid="50"/>
                                        </p:tgtEl>
                                      </p:cBhvr>
                                    </p:animEffect>
                                  </p:childTnLst>
                                </p:cTn>
                              </p:par>
                              <p:par>
                                <p:cTn id="42" presetID="22" presetClass="entr" presetSubtype="1" fill="hold" nodeType="withEffect">
                                  <p:stCondLst>
                                    <p:cond delay="750"/>
                                  </p:stCondLst>
                                  <p:childTnLst>
                                    <p:set>
                                      <p:cBhvr>
                                        <p:cTn id="43" dur="1" fill="hold">
                                          <p:stCondLst>
                                            <p:cond delay="0"/>
                                          </p:stCondLst>
                                        </p:cTn>
                                        <p:tgtEl>
                                          <p:spTgt spid="51"/>
                                        </p:tgtEl>
                                        <p:attrNameLst>
                                          <p:attrName>style.visibility</p:attrName>
                                        </p:attrNameLst>
                                      </p:cBhvr>
                                      <p:to>
                                        <p:strVal val="visible"/>
                                      </p:to>
                                    </p:set>
                                    <p:animEffect transition="in" filter="wipe(up)">
                                      <p:cBhvr>
                                        <p:cTn id="44" dur="250"/>
                                        <p:tgtEl>
                                          <p:spTgt spid="51"/>
                                        </p:tgtEl>
                                      </p:cBhvr>
                                    </p:animEffect>
                                  </p:childTnLst>
                                </p:cTn>
                              </p:par>
                              <p:par>
                                <p:cTn id="45" presetID="22" presetClass="entr" presetSubtype="4" fill="hold" nodeType="withEffect">
                                  <p:stCondLst>
                                    <p:cond delay="1000"/>
                                  </p:stCondLst>
                                  <p:childTnLst>
                                    <p:set>
                                      <p:cBhvr>
                                        <p:cTn id="46" dur="1" fill="hold">
                                          <p:stCondLst>
                                            <p:cond delay="0"/>
                                          </p:stCondLst>
                                        </p:cTn>
                                        <p:tgtEl>
                                          <p:spTgt spid="52"/>
                                        </p:tgtEl>
                                        <p:attrNameLst>
                                          <p:attrName>style.visibility</p:attrName>
                                        </p:attrNameLst>
                                      </p:cBhvr>
                                      <p:to>
                                        <p:strVal val="visible"/>
                                      </p:to>
                                    </p:set>
                                    <p:animEffect transition="in" filter="wipe(down)">
                                      <p:cBhvr>
                                        <p:cTn id="47" dur="250"/>
                                        <p:tgtEl>
                                          <p:spTgt spid="52"/>
                                        </p:tgtEl>
                                      </p:cBhvr>
                                    </p:animEffect>
                                  </p:childTnLst>
                                </p:cTn>
                              </p:par>
                              <p:par>
                                <p:cTn id="48" presetID="22" presetClass="entr" presetSubtype="1" fill="hold" nodeType="withEffect">
                                  <p:stCondLst>
                                    <p:cond delay="1250"/>
                                  </p:stCondLst>
                                  <p:childTnLst>
                                    <p:set>
                                      <p:cBhvr>
                                        <p:cTn id="49" dur="1" fill="hold">
                                          <p:stCondLst>
                                            <p:cond delay="0"/>
                                          </p:stCondLst>
                                        </p:cTn>
                                        <p:tgtEl>
                                          <p:spTgt spid="53"/>
                                        </p:tgtEl>
                                        <p:attrNameLst>
                                          <p:attrName>style.visibility</p:attrName>
                                        </p:attrNameLst>
                                      </p:cBhvr>
                                      <p:to>
                                        <p:strVal val="visible"/>
                                      </p:to>
                                    </p:set>
                                    <p:animEffect transition="in" filter="wipe(up)">
                                      <p:cBhvr>
                                        <p:cTn id="50" dur="250"/>
                                        <p:tgtEl>
                                          <p:spTgt spid="53"/>
                                        </p:tgtEl>
                                      </p:cBhvr>
                                    </p:animEffect>
                                  </p:childTnLst>
                                </p:cTn>
                              </p:par>
                            </p:childTnLst>
                          </p:cTn>
                        </p:par>
                        <p:par>
                          <p:cTn id="51" fill="hold">
                            <p:stCondLst>
                              <p:cond delay="3100"/>
                            </p:stCondLst>
                            <p:childTnLst>
                              <p:par>
                                <p:cTn id="52" presetID="53" presetClass="entr" presetSubtype="16" fill="hold" grpId="0" nodeType="afterEffect">
                                  <p:stCondLst>
                                    <p:cond delay="0"/>
                                  </p:stCondLst>
                                  <p:childTnLst>
                                    <p:set>
                                      <p:cBhvr>
                                        <p:cTn id="53" dur="1" fill="hold">
                                          <p:stCondLst>
                                            <p:cond delay="0"/>
                                          </p:stCondLst>
                                        </p:cTn>
                                        <p:tgtEl>
                                          <p:spTgt spid="70">
                                            <p:txEl>
                                              <p:pRg st="0" end="0"/>
                                            </p:txEl>
                                          </p:spTgt>
                                        </p:tgtEl>
                                        <p:attrNameLst>
                                          <p:attrName>style.visibility</p:attrName>
                                        </p:attrNameLst>
                                      </p:cBhvr>
                                      <p:to>
                                        <p:strVal val="visible"/>
                                      </p:to>
                                    </p:set>
                                    <p:anim calcmode="lin" valueType="num">
                                      <p:cBhvr>
                                        <p:cTn id="54" dur="4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70">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70">
                                            <p:txEl>
                                              <p:pRg st="0" end="0"/>
                                            </p:txEl>
                                          </p:spTgt>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71">
                                            <p:txEl>
                                              <p:pRg st="0" end="0"/>
                                            </p:txEl>
                                          </p:spTgt>
                                        </p:tgtEl>
                                        <p:attrNameLst>
                                          <p:attrName>style.visibility</p:attrName>
                                        </p:attrNameLst>
                                      </p:cBhvr>
                                      <p:to>
                                        <p:strVal val="visible"/>
                                      </p:to>
                                    </p:set>
                                    <p:anim calcmode="lin" valueType="num">
                                      <p:cBhvr>
                                        <p:cTn id="60" dur="400" fill="hold"/>
                                        <p:tgtEl>
                                          <p:spTgt spid="71">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71">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71">
                                            <p:txEl>
                                              <p:pRg st="0" end="0"/>
                                            </p:txEl>
                                          </p:spTgt>
                                        </p:tgtEl>
                                      </p:cBhvr>
                                    </p:animEffect>
                                  </p:childTnLst>
                                </p:cTn>
                              </p:par>
                            </p:childTnLst>
                          </p:cTn>
                        </p:par>
                        <p:par>
                          <p:cTn id="63" fill="hold">
                            <p:stCondLst>
                              <p:cond delay="3900"/>
                            </p:stCondLst>
                            <p:childTnLst>
                              <p:par>
                                <p:cTn id="64" presetID="53" presetClass="entr" presetSubtype="16" fill="hold" grpId="0" nodeType="afterEffect">
                                  <p:stCondLst>
                                    <p:cond delay="0"/>
                                  </p:stCondLst>
                                  <p:childTnLst>
                                    <p:set>
                                      <p:cBhvr>
                                        <p:cTn id="65" dur="1" fill="hold">
                                          <p:stCondLst>
                                            <p:cond delay="0"/>
                                          </p:stCondLst>
                                        </p:cTn>
                                        <p:tgtEl>
                                          <p:spTgt spid="72">
                                            <p:txEl>
                                              <p:pRg st="0" end="0"/>
                                            </p:txEl>
                                          </p:spTgt>
                                        </p:tgtEl>
                                        <p:attrNameLst>
                                          <p:attrName>style.visibility</p:attrName>
                                        </p:attrNameLst>
                                      </p:cBhvr>
                                      <p:to>
                                        <p:strVal val="visible"/>
                                      </p:to>
                                    </p:set>
                                    <p:anim calcmode="lin" valueType="num">
                                      <p:cBhvr>
                                        <p:cTn id="66" dur="4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72">
                                            <p:txEl>
                                              <p:pRg st="0" end="0"/>
                                            </p:txEl>
                                          </p:spTgt>
                                        </p:tgtEl>
                                      </p:cBhvr>
                                    </p:animEffect>
                                  </p:childTnLst>
                                </p:cTn>
                              </p:par>
                            </p:childTnLst>
                          </p:cTn>
                        </p:par>
                        <p:par>
                          <p:cTn id="69" fill="hold">
                            <p:stCondLst>
                              <p:cond delay="4300"/>
                            </p:stCondLst>
                            <p:childTnLst>
                              <p:par>
                                <p:cTn id="70" presetID="1" presetClass="mediacall" presetSubtype="0" fill="hold" nodeType="afterEffect">
                                  <p:stCondLst>
                                    <p:cond delay="0"/>
                                  </p:stCondLst>
                                  <p:childTnLst>
                                    <p:cmd type="call" cmd="playFrom(0.0)">
                                      <p:cBhvr>
                                        <p:cTn id="71" dur="1" fill="hold"/>
                                        <p:tgtEl>
                                          <p:spTgt spid="40"/>
                                        </p:tgtEl>
                                      </p:cBhvr>
                                    </p:cmd>
                                  </p:childTnLst>
                                </p:cTn>
                              </p:par>
                            </p:childTnLst>
                          </p:cTn>
                        </p:par>
                        <p:par>
                          <p:cTn id="72" fill="hold">
                            <p:stCondLst>
                              <p:cond delay="4300"/>
                            </p:stCondLst>
                            <p:childTnLst>
                              <p:par>
                                <p:cTn id="73" presetID="53" presetClass="entr" presetSubtype="16" fill="hold" grpId="0" nodeType="afterEffect">
                                  <p:stCondLst>
                                    <p:cond delay="0"/>
                                  </p:stCondLst>
                                  <p:childTnLst>
                                    <p:set>
                                      <p:cBhvr>
                                        <p:cTn id="74" dur="1" fill="hold">
                                          <p:stCondLst>
                                            <p:cond delay="0"/>
                                          </p:stCondLst>
                                        </p:cTn>
                                        <p:tgtEl>
                                          <p:spTgt spid="73">
                                            <p:txEl>
                                              <p:pRg st="0" end="0"/>
                                            </p:txEl>
                                          </p:spTgt>
                                        </p:tgtEl>
                                        <p:attrNameLst>
                                          <p:attrName>style.visibility</p:attrName>
                                        </p:attrNameLst>
                                      </p:cBhvr>
                                      <p:to>
                                        <p:strVal val="visible"/>
                                      </p:to>
                                    </p:set>
                                    <p:anim calcmode="lin" valueType="num">
                                      <p:cBhvr>
                                        <p:cTn id="75" dur="4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73">
                                            <p:txEl>
                                              <p:pRg st="0" end="0"/>
                                            </p:txEl>
                                          </p:spTgt>
                                        </p:tgtEl>
                                      </p:cBhvr>
                                    </p:animEffect>
                                  </p:childTnLst>
                                </p:cTn>
                              </p:par>
                            </p:childTnLst>
                          </p:cTn>
                        </p:par>
                        <p:par>
                          <p:cTn id="78" fill="hold">
                            <p:stCondLst>
                              <p:cond delay="4700"/>
                            </p:stCondLst>
                            <p:childTnLst>
                              <p:par>
                                <p:cTn id="79" presetID="53" presetClass="entr" presetSubtype="16" fill="hold" grpId="0" nodeType="afterEffect">
                                  <p:stCondLst>
                                    <p:cond delay="0"/>
                                  </p:stCondLst>
                                  <p:childTnLst>
                                    <p:set>
                                      <p:cBhvr>
                                        <p:cTn id="80" dur="1" fill="hold">
                                          <p:stCondLst>
                                            <p:cond delay="0"/>
                                          </p:stCondLst>
                                        </p:cTn>
                                        <p:tgtEl>
                                          <p:spTgt spid="74">
                                            <p:txEl>
                                              <p:pRg st="0" end="0"/>
                                            </p:txEl>
                                          </p:spTgt>
                                        </p:tgtEl>
                                        <p:attrNameLst>
                                          <p:attrName>style.visibility</p:attrName>
                                        </p:attrNameLst>
                                      </p:cBhvr>
                                      <p:to>
                                        <p:strVal val="visible"/>
                                      </p:to>
                                    </p:set>
                                    <p:anim calcmode="lin" valueType="num">
                                      <p:cBhvr>
                                        <p:cTn id="81" dur="400" fill="hold"/>
                                        <p:tgtEl>
                                          <p:spTgt spid="74">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74">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74">
                                            <p:txEl>
                                              <p:pRg st="0" end="0"/>
                                            </p:txEl>
                                          </p:spTgt>
                                        </p:tgtEl>
                                      </p:cBhvr>
                                    </p:animEffect>
                                  </p:childTnLst>
                                </p:cTn>
                              </p:par>
                            </p:childTnLst>
                          </p:cTn>
                        </p:par>
                        <p:par>
                          <p:cTn id="84" fill="hold">
                            <p:stCondLst>
                              <p:cond delay="5100"/>
                            </p:stCondLst>
                            <p:childTnLst>
                              <p:par>
                                <p:cTn id="85" presetID="53" presetClass="entr" presetSubtype="16" fill="hold" grpId="0" nodeType="afterEffect">
                                  <p:stCondLst>
                                    <p:cond delay="0"/>
                                  </p:stCondLst>
                                  <p:childTnLst>
                                    <p:set>
                                      <p:cBhvr>
                                        <p:cTn id="86" dur="1" fill="hold">
                                          <p:stCondLst>
                                            <p:cond delay="0"/>
                                          </p:stCondLst>
                                        </p:cTn>
                                        <p:tgtEl>
                                          <p:spTgt spid="75">
                                            <p:txEl>
                                              <p:pRg st="0" end="0"/>
                                            </p:txEl>
                                          </p:spTgt>
                                        </p:tgtEl>
                                        <p:attrNameLst>
                                          <p:attrName>style.visibility</p:attrName>
                                        </p:attrNameLst>
                                      </p:cBhvr>
                                      <p:to>
                                        <p:strVal val="visible"/>
                                      </p:to>
                                    </p:set>
                                    <p:anim calcmode="lin" valueType="num">
                                      <p:cBhvr>
                                        <p:cTn id="87" dur="400" fill="hold"/>
                                        <p:tgtEl>
                                          <p:spTgt spid="75">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75">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75">
                                            <p:txEl>
                                              <p:pRg st="0" end="0"/>
                                            </p:txEl>
                                          </p:spTgt>
                                        </p:tgtEl>
                                      </p:cBhvr>
                                    </p:animEffect>
                                  </p:childTnLst>
                                </p:cTn>
                              </p:par>
                            </p:childTnLst>
                          </p:cTn>
                        </p:par>
                        <p:par>
                          <p:cTn id="90" fill="hold">
                            <p:stCondLst>
                              <p:cond delay="5500"/>
                            </p:stCondLst>
                            <p:childTnLst>
                              <p:par>
                                <p:cTn id="91" presetID="53" presetClass="entr" presetSubtype="16" fill="hold" grpId="0" nodeType="afterEffect">
                                  <p:stCondLst>
                                    <p:cond delay="0"/>
                                  </p:stCondLst>
                                  <p:childTnLst>
                                    <p:set>
                                      <p:cBhvr>
                                        <p:cTn id="92" dur="1" fill="hold">
                                          <p:stCondLst>
                                            <p:cond delay="0"/>
                                          </p:stCondLst>
                                        </p:cTn>
                                        <p:tgtEl>
                                          <p:spTgt spid="76">
                                            <p:txEl>
                                              <p:pRg st="0" end="0"/>
                                            </p:txEl>
                                          </p:spTgt>
                                        </p:tgtEl>
                                        <p:attrNameLst>
                                          <p:attrName>style.visibility</p:attrName>
                                        </p:attrNameLst>
                                      </p:cBhvr>
                                      <p:to>
                                        <p:strVal val="visible"/>
                                      </p:to>
                                    </p:set>
                                    <p:anim calcmode="lin" valueType="num">
                                      <p:cBhvr>
                                        <p:cTn id="93" dur="4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76">
                                            <p:txEl>
                                              <p:pRg st="0" end="0"/>
                                            </p:txEl>
                                          </p:spTgt>
                                        </p:tgtEl>
                                      </p:cBhvr>
                                    </p:animEffect>
                                  </p:childTnLst>
                                </p:cTn>
                              </p:par>
                            </p:childTnLst>
                          </p:cTn>
                        </p:par>
                        <p:par>
                          <p:cTn id="96" fill="hold">
                            <p:stCondLst>
                              <p:cond delay="5900"/>
                            </p:stCondLst>
                            <p:childTnLst>
                              <p:par>
                                <p:cTn id="97" presetID="53" presetClass="entr" presetSubtype="16" fill="hold" grpId="0" nodeType="afterEffect">
                                  <p:stCondLst>
                                    <p:cond delay="0"/>
                                  </p:stCondLst>
                                  <p:childTnLst>
                                    <p:set>
                                      <p:cBhvr>
                                        <p:cTn id="98" dur="1" fill="hold">
                                          <p:stCondLst>
                                            <p:cond delay="0"/>
                                          </p:stCondLst>
                                        </p:cTn>
                                        <p:tgtEl>
                                          <p:spTgt spid="77">
                                            <p:txEl>
                                              <p:pRg st="0" end="0"/>
                                            </p:txEl>
                                          </p:spTgt>
                                        </p:tgtEl>
                                        <p:attrNameLst>
                                          <p:attrName>style.visibility</p:attrName>
                                        </p:attrNameLst>
                                      </p:cBhvr>
                                      <p:to>
                                        <p:strVal val="visible"/>
                                      </p:to>
                                    </p:set>
                                    <p:anim calcmode="lin" valueType="num">
                                      <p:cBhvr>
                                        <p:cTn id="99" dur="4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77">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2" fill="hold" display="0">
                  <p:stCondLst>
                    <p:cond delay="indefinite"/>
                  </p:stCondLst>
                  <p:endCondLst>
                    <p:cond evt="onStopAudio" delay="0">
                      <p:tgtEl>
                        <p:sldTgt/>
                      </p:tgtEl>
                    </p:cond>
                  </p:endCondLst>
                </p:cTn>
                <p:tgtEl>
                  <p:spTgt spid="40"/>
                </p:tgtEl>
              </p:cMediaNode>
            </p:audio>
          </p:childTnLst>
        </p:cTn>
      </p:par>
    </p:tnLst>
    <p:bldLst>
      <p:bldP spid="70" grpId="0" build="p">
        <p:tmplLst>
          <p:tmpl lvl="1">
            <p:tnLst>
              <p:par>
                <p:cTn presetID="53" presetClass="entr" presetSubtype="16"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p:cTn dur="400" fill="hold"/>
                        <p:tgtEl>
                          <p:spTgt spid="70"/>
                        </p:tgtEl>
                        <p:attrNameLst>
                          <p:attrName>ppt_w</p:attrName>
                        </p:attrNameLst>
                      </p:cBhvr>
                      <p:tavLst>
                        <p:tav tm="0">
                          <p:val>
                            <p:fltVal val="0"/>
                          </p:val>
                        </p:tav>
                        <p:tav tm="100000">
                          <p:val>
                            <p:strVal val="#ppt_w"/>
                          </p:val>
                        </p:tav>
                      </p:tavLst>
                    </p:anim>
                    <p:anim calcmode="lin" valueType="num">
                      <p:cBhvr>
                        <p:cTn dur="400" fill="hold"/>
                        <p:tgtEl>
                          <p:spTgt spid="70"/>
                        </p:tgtEl>
                        <p:attrNameLst>
                          <p:attrName>ppt_h</p:attrName>
                        </p:attrNameLst>
                      </p:cBhvr>
                      <p:tavLst>
                        <p:tav tm="0">
                          <p:val>
                            <p:fltVal val="0"/>
                          </p:val>
                        </p:tav>
                        <p:tav tm="100000">
                          <p:val>
                            <p:strVal val="#ppt_h"/>
                          </p:val>
                        </p:tav>
                      </p:tavLst>
                    </p:anim>
                    <p:animEffect transition="in" filter="fade">
                      <p:cBhvr>
                        <p:cTn dur="400"/>
                        <p:tgtEl>
                          <p:spTgt spid="70"/>
                        </p:tgtEl>
                      </p:cBhvr>
                    </p:animEffect>
                  </p:childTnLst>
                </p:cTn>
              </p:par>
            </p:tnLst>
          </p:tmpl>
        </p:tmplLst>
      </p:bldP>
      <p:bldP spid="71" grpId="0" build="p">
        <p:tmplLst>
          <p:tmpl lvl="1">
            <p:tnLst>
              <p:par>
                <p:cTn presetID="53" presetClass="entr" presetSubtype="16"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p:cTn dur="400" fill="hold"/>
                        <p:tgtEl>
                          <p:spTgt spid="71"/>
                        </p:tgtEl>
                        <p:attrNameLst>
                          <p:attrName>ppt_w</p:attrName>
                        </p:attrNameLst>
                      </p:cBhvr>
                      <p:tavLst>
                        <p:tav tm="0">
                          <p:val>
                            <p:fltVal val="0"/>
                          </p:val>
                        </p:tav>
                        <p:tav tm="100000">
                          <p:val>
                            <p:strVal val="#ppt_w"/>
                          </p:val>
                        </p:tav>
                      </p:tavLst>
                    </p:anim>
                    <p:anim calcmode="lin" valueType="num">
                      <p:cBhvr>
                        <p:cTn dur="400" fill="hold"/>
                        <p:tgtEl>
                          <p:spTgt spid="71"/>
                        </p:tgtEl>
                        <p:attrNameLst>
                          <p:attrName>ppt_h</p:attrName>
                        </p:attrNameLst>
                      </p:cBhvr>
                      <p:tavLst>
                        <p:tav tm="0">
                          <p:val>
                            <p:fltVal val="0"/>
                          </p:val>
                        </p:tav>
                        <p:tav tm="100000">
                          <p:val>
                            <p:strVal val="#ppt_h"/>
                          </p:val>
                        </p:tav>
                      </p:tavLst>
                    </p:anim>
                    <p:animEffect transition="in" filter="fade">
                      <p:cBhvr>
                        <p:cTn dur="400"/>
                        <p:tgtEl>
                          <p:spTgt spid="71"/>
                        </p:tgtEl>
                      </p:cBhvr>
                    </p:animEffect>
                  </p:childTnLst>
                </p:cTn>
              </p:par>
            </p:tnLst>
          </p:tmpl>
        </p:tmplLst>
      </p:bldP>
      <p:bldP spid="72" grpId="0" build="p">
        <p:tmplLst>
          <p:tmpl lvl="1">
            <p:tnLst>
              <p:par>
                <p:cTn presetID="53" presetClass="entr" presetSubtype="16"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p:cTn dur="400" fill="hold"/>
                        <p:tgtEl>
                          <p:spTgt spid="72"/>
                        </p:tgtEl>
                        <p:attrNameLst>
                          <p:attrName>ppt_w</p:attrName>
                        </p:attrNameLst>
                      </p:cBhvr>
                      <p:tavLst>
                        <p:tav tm="0">
                          <p:val>
                            <p:fltVal val="0"/>
                          </p:val>
                        </p:tav>
                        <p:tav tm="100000">
                          <p:val>
                            <p:strVal val="#ppt_w"/>
                          </p:val>
                        </p:tav>
                      </p:tavLst>
                    </p:anim>
                    <p:anim calcmode="lin" valueType="num">
                      <p:cBhvr>
                        <p:cTn dur="400" fill="hold"/>
                        <p:tgtEl>
                          <p:spTgt spid="72"/>
                        </p:tgtEl>
                        <p:attrNameLst>
                          <p:attrName>ppt_h</p:attrName>
                        </p:attrNameLst>
                      </p:cBhvr>
                      <p:tavLst>
                        <p:tav tm="0">
                          <p:val>
                            <p:fltVal val="0"/>
                          </p:val>
                        </p:tav>
                        <p:tav tm="100000">
                          <p:val>
                            <p:strVal val="#ppt_h"/>
                          </p:val>
                        </p:tav>
                      </p:tavLst>
                    </p:anim>
                    <p:animEffect transition="in" filter="fade">
                      <p:cBhvr>
                        <p:cTn dur="400"/>
                        <p:tgtEl>
                          <p:spTgt spid="72"/>
                        </p:tgtEl>
                      </p:cBhvr>
                    </p:animEffect>
                  </p:childTnLst>
                </p:cTn>
              </p:par>
            </p:tnLst>
          </p:tmpl>
        </p:tmplLst>
      </p:bldP>
      <p:bldP spid="73" grpId="0" build="p">
        <p:tmplLst>
          <p:tmpl lvl="1">
            <p:tnLst>
              <p:par>
                <p:cTn presetID="53" presetClass="entr" presetSubtype="16"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p:cTn dur="400" fill="hold"/>
                        <p:tgtEl>
                          <p:spTgt spid="73"/>
                        </p:tgtEl>
                        <p:attrNameLst>
                          <p:attrName>ppt_w</p:attrName>
                        </p:attrNameLst>
                      </p:cBhvr>
                      <p:tavLst>
                        <p:tav tm="0">
                          <p:val>
                            <p:fltVal val="0"/>
                          </p:val>
                        </p:tav>
                        <p:tav tm="100000">
                          <p:val>
                            <p:strVal val="#ppt_w"/>
                          </p:val>
                        </p:tav>
                      </p:tavLst>
                    </p:anim>
                    <p:anim calcmode="lin" valueType="num">
                      <p:cBhvr>
                        <p:cTn dur="400" fill="hold"/>
                        <p:tgtEl>
                          <p:spTgt spid="73"/>
                        </p:tgtEl>
                        <p:attrNameLst>
                          <p:attrName>ppt_h</p:attrName>
                        </p:attrNameLst>
                      </p:cBhvr>
                      <p:tavLst>
                        <p:tav tm="0">
                          <p:val>
                            <p:fltVal val="0"/>
                          </p:val>
                        </p:tav>
                        <p:tav tm="100000">
                          <p:val>
                            <p:strVal val="#ppt_h"/>
                          </p:val>
                        </p:tav>
                      </p:tavLst>
                    </p:anim>
                    <p:animEffect transition="in" filter="fade">
                      <p:cBhvr>
                        <p:cTn dur="400"/>
                        <p:tgtEl>
                          <p:spTgt spid="73"/>
                        </p:tgtEl>
                      </p:cBhvr>
                    </p:animEffect>
                  </p:childTnLst>
                </p:cTn>
              </p:par>
            </p:tnLst>
          </p:tmpl>
        </p:tmplLst>
      </p:bldP>
      <p:bldP spid="74" grpId="0" build="p">
        <p:tmplLst>
          <p:tmpl lvl="1">
            <p:tnLst>
              <p:par>
                <p:cTn presetID="53" presetClass="entr" presetSubtype="16"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p:cTn dur="400" fill="hold"/>
                        <p:tgtEl>
                          <p:spTgt spid="74"/>
                        </p:tgtEl>
                        <p:attrNameLst>
                          <p:attrName>ppt_w</p:attrName>
                        </p:attrNameLst>
                      </p:cBhvr>
                      <p:tavLst>
                        <p:tav tm="0">
                          <p:val>
                            <p:fltVal val="0"/>
                          </p:val>
                        </p:tav>
                        <p:tav tm="100000">
                          <p:val>
                            <p:strVal val="#ppt_w"/>
                          </p:val>
                        </p:tav>
                      </p:tavLst>
                    </p:anim>
                    <p:anim calcmode="lin" valueType="num">
                      <p:cBhvr>
                        <p:cTn dur="400" fill="hold"/>
                        <p:tgtEl>
                          <p:spTgt spid="74"/>
                        </p:tgtEl>
                        <p:attrNameLst>
                          <p:attrName>ppt_h</p:attrName>
                        </p:attrNameLst>
                      </p:cBhvr>
                      <p:tavLst>
                        <p:tav tm="0">
                          <p:val>
                            <p:fltVal val="0"/>
                          </p:val>
                        </p:tav>
                        <p:tav tm="100000">
                          <p:val>
                            <p:strVal val="#ppt_h"/>
                          </p:val>
                        </p:tav>
                      </p:tavLst>
                    </p:anim>
                    <p:animEffect transition="in" filter="fade">
                      <p:cBhvr>
                        <p:cTn dur="400"/>
                        <p:tgtEl>
                          <p:spTgt spid="74"/>
                        </p:tgtEl>
                      </p:cBhvr>
                    </p:animEffect>
                  </p:childTnLst>
                </p:cTn>
              </p:par>
            </p:tnLst>
          </p:tmpl>
        </p:tmplLst>
      </p:bldP>
      <p:bldP spid="75" grpId="0" build="p">
        <p:tmplLst>
          <p:tmpl lvl="1">
            <p:tnLst>
              <p:par>
                <p:cTn presetID="53" presetClass="entr" presetSubtype="16"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p:cTn dur="400" fill="hold"/>
                        <p:tgtEl>
                          <p:spTgt spid="75"/>
                        </p:tgtEl>
                        <p:attrNameLst>
                          <p:attrName>ppt_w</p:attrName>
                        </p:attrNameLst>
                      </p:cBhvr>
                      <p:tavLst>
                        <p:tav tm="0">
                          <p:val>
                            <p:fltVal val="0"/>
                          </p:val>
                        </p:tav>
                        <p:tav tm="100000">
                          <p:val>
                            <p:strVal val="#ppt_w"/>
                          </p:val>
                        </p:tav>
                      </p:tavLst>
                    </p:anim>
                    <p:anim calcmode="lin" valueType="num">
                      <p:cBhvr>
                        <p:cTn dur="400" fill="hold"/>
                        <p:tgtEl>
                          <p:spTgt spid="75"/>
                        </p:tgtEl>
                        <p:attrNameLst>
                          <p:attrName>ppt_h</p:attrName>
                        </p:attrNameLst>
                      </p:cBhvr>
                      <p:tavLst>
                        <p:tav tm="0">
                          <p:val>
                            <p:fltVal val="0"/>
                          </p:val>
                        </p:tav>
                        <p:tav tm="100000">
                          <p:val>
                            <p:strVal val="#ppt_h"/>
                          </p:val>
                        </p:tav>
                      </p:tavLst>
                    </p:anim>
                    <p:animEffect transition="in" filter="fade">
                      <p:cBhvr>
                        <p:cTn dur="400"/>
                        <p:tgtEl>
                          <p:spTgt spid="75"/>
                        </p:tgtEl>
                      </p:cBhvr>
                    </p:animEffect>
                  </p:childTnLst>
                </p:cTn>
              </p:par>
            </p:tnLst>
          </p:tmpl>
        </p:tmplLst>
      </p:bldP>
      <p:bldP spid="76" grpId="0" build="p">
        <p:tmplLst>
          <p:tmpl lvl="1">
            <p:tnLst>
              <p:par>
                <p:cTn presetID="53" presetClass="entr" presetSubtype="16"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p:cTn dur="400" fill="hold"/>
                        <p:tgtEl>
                          <p:spTgt spid="76"/>
                        </p:tgtEl>
                        <p:attrNameLst>
                          <p:attrName>ppt_w</p:attrName>
                        </p:attrNameLst>
                      </p:cBhvr>
                      <p:tavLst>
                        <p:tav tm="0">
                          <p:val>
                            <p:fltVal val="0"/>
                          </p:val>
                        </p:tav>
                        <p:tav tm="100000">
                          <p:val>
                            <p:strVal val="#ppt_w"/>
                          </p:val>
                        </p:tav>
                      </p:tavLst>
                    </p:anim>
                    <p:anim calcmode="lin" valueType="num">
                      <p:cBhvr>
                        <p:cTn dur="400" fill="hold"/>
                        <p:tgtEl>
                          <p:spTgt spid="76"/>
                        </p:tgtEl>
                        <p:attrNameLst>
                          <p:attrName>ppt_h</p:attrName>
                        </p:attrNameLst>
                      </p:cBhvr>
                      <p:tavLst>
                        <p:tav tm="0">
                          <p:val>
                            <p:fltVal val="0"/>
                          </p:val>
                        </p:tav>
                        <p:tav tm="100000">
                          <p:val>
                            <p:strVal val="#ppt_h"/>
                          </p:val>
                        </p:tav>
                      </p:tavLst>
                    </p:anim>
                    <p:animEffect transition="in" filter="fade">
                      <p:cBhvr>
                        <p:cTn dur="400"/>
                        <p:tgtEl>
                          <p:spTgt spid="76"/>
                        </p:tgtEl>
                      </p:cBhvr>
                    </p:animEffect>
                  </p:childTnLst>
                </p:cTn>
              </p:par>
            </p:tnLst>
          </p:tmpl>
        </p:tmplLst>
      </p:bldP>
      <p:bldP spid="77" grpId="0" build="p">
        <p:tmplLst>
          <p:tmpl lvl="1">
            <p:tnLst>
              <p:par>
                <p:cTn presetID="53" presetClass="entr" presetSubtype="16"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p:cTn dur="400" fill="hold"/>
                        <p:tgtEl>
                          <p:spTgt spid="77"/>
                        </p:tgtEl>
                        <p:attrNameLst>
                          <p:attrName>ppt_w</p:attrName>
                        </p:attrNameLst>
                      </p:cBhvr>
                      <p:tavLst>
                        <p:tav tm="0">
                          <p:val>
                            <p:fltVal val="0"/>
                          </p:val>
                        </p:tav>
                        <p:tav tm="100000">
                          <p:val>
                            <p:strVal val="#ppt_w"/>
                          </p:val>
                        </p:tav>
                      </p:tavLst>
                    </p:anim>
                    <p:anim calcmode="lin" valueType="num">
                      <p:cBhvr>
                        <p:cTn dur="400" fill="hold"/>
                        <p:tgtEl>
                          <p:spTgt spid="77"/>
                        </p:tgtEl>
                        <p:attrNameLst>
                          <p:attrName>ppt_h</p:attrName>
                        </p:attrNameLst>
                      </p:cBhvr>
                      <p:tavLst>
                        <p:tav tm="0">
                          <p:val>
                            <p:fltVal val="0"/>
                          </p:val>
                        </p:tav>
                        <p:tav tm="100000">
                          <p:val>
                            <p:strVal val="#ppt_h"/>
                          </p:val>
                        </p:tav>
                      </p:tavLst>
                    </p:anim>
                    <p:animEffect transition="in" filter="fade">
                      <p:cBhvr>
                        <p:cTn dur="400"/>
                        <p:tgtEl>
                          <p:spTgt spid="77"/>
                        </p:tgtEl>
                      </p:cBhvr>
                    </p:animEffect>
                  </p:childTnLst>
                </p:cTn>
              </p:par>
            </p:tnLst>
          </p:tmpl>
        </p:tmplLst>
      </p:bldP>
      <p:bldP spid="32" grpId="0" animBg="1"/>
      <p:bldP spid="35" grpId="0"/>
    </p:bldLst>
  </p:timing>
  <p:extLst mod="1">
    <p:ext uri="{E180D4A7-C9FB-4DFB-919C-405C955672EB}">
      <p14:showEvtLst xmlns:p14="http://schemas.microsoft.com/office/powerpoint/2010/main">
        <p14:playEvt time="1314" objId="40"/>
        <p14:stopEvt time="2081" objId="40"/>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
          <p:cNvGrpSpPr>
            <a:grpSpLocks/>
          </p:cNvGrpSpPr>
          <p:nvPr/>
        </p:nvGrpSpPr>
        <p:grpSpPr bwMode="auto">
          <a:xfrm>
            <a:off x="2613660" y="1867438"/>
            <a:ext cx="1322388" cy="685907"/>
            <a:chOff x="3913901" y="5865040"/>
            <a:chExt cx="3322518" cy="1730427"/>
          </a:xfrm>
        </p:grpSpPr>
        <p:cxnSp>
          <p:nvCxnSpPr>
            <p:cNvPr id="102" name="直接连接符 84"/>
            <p:cNvCxnSpPr/>
            <p:nvPr/>
          </p:nvCxnSpPr>
          <p:spPr>
            <a:xfrm flipV="1">
              <a:off x="5664506" y="6733045"/>
              <a:ext cx="1571913"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3" name="弧形 85"/>
            <p:cNvSpPr/>
            <p:nvPr/>
          </p:nvSpPr>
          <p:spPr>
            <a:xfrm rot="16200000">
              <a:off x="3914217" y="5864724"/>
              <a:ext cx="1730427" cy="1731060"/>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04" name="Group 53"/>
          <p:cNvGrpSpPr>
            <a:grpSpLocks/>
          </p:cNvGrpSpPr>
          <p:nvPr/>
        </p:nvGrpSpPr>
        <p:grpSpPr bwMode="auto">
          <a:xfrm>
            <a:off x="1107917" y="1838674"/>
            <a:ext cx="737870" cy="734585"/>
            <a:chOff x="7683929" y="9649657"/>
            <a:chExt cx="1999231" cy="1999752"/>
          </a:xfrm>
        </p:grpSpPr>
        <p:grpSp>
          <p:nvGrpSpPr>
            <p:cNvPr id="105" name="Group 78"/>
            <p:cNvGrpSpPr>
              <a:grpSpLocks/>
            </p:cNvGrpSpPr>
            <p:nvPr/>
          </p:nvGrpSpPr>
          <p:grpSpPr bwMode="auto">
            <a:xfrm rot="-283084">
              <a:off x="7683929" y="9649657"/>
              <a:ext cx="1999231" cy="1999752"/>
              <a:chOff x="5013110" y="5059616"/>
              <a:chExt cx="3378533" cy="3379413"/>
            </a:xfrm>
          </p:grpSpPr>
          <p:sp>
            <p:nvSpPr>
              <p:cNvPr id="107" name="Oval 81"/>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08" name="Oval 82"/>
              <p:cNvSpPr/>
              <p:nvPr/>
            </p:nvSpPr>
            <p:spPr>
              <a:xfrm>
                <a:off x="5287870" y="5334448"/>
                <a:ext cx="2829013" cy="2829749"/>
              </a:xfrm>
              <a:prstGeom prst="ellipse">
                <a:avLst/>
              </a:prstGeom>
              <a:solidFill>
                <a:srgbClr val="07A9E6"/>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06" name="Freeform 3"/>
            <p:cNvSpPr>
              <a:spLocks noChangeArrowheads="1"/>
            </p:cNvSpPr>
            <p:nvPr/>
          </p:nvSpPr>
          <p:spPr bwMode="auto">
            <a:xfrm>
              <a:off x="8300770" y="10295371"/>
              <a:ext cx="804670" cy="648009"/>
            </a:xfrm>
            <a:custGeom>
              <a:avLst/>
              <a:gdLst>
                <a:gd name="T0" fmla="*/ 788479 w 497"/>
                <a:gd name="T1" fmla="*/ 115022 h 400"/>
                <a:gd name="T2" fmla="*/ 788479 w 497"/>
                <a:gd name="T3" fmla="*/ 115022 h 400"/>
                <a:gd name="T4" fmla="*/ 602288 w 497"/>
                <a:gd name="T5" fmla="*/ 0 h 400"/>
                <a:gd name="T6" fmla="*/ 573145 w 497"/>
                <a:gd name="T7" fmla="*/ 0 h 400"/>
                <a:gd name="T8" fmla="*/ 401525 w 497"/>
                <a:gd name="T9" fmla="*/ 115022 h 400"/>
                <a:gd name="T10" fmla="*/ 229906 w 497"/>
                <a:gd name="T11" fmla="*/ 0 h 400"/>
                <a:gd name="T12" fmla="*/ 199144 w 497"/>
                <a:gd name="T13" fmla="*/ 0 h 400"/>
                <a:gd name="T14" fmla="*/ 12952 w 497"/>
                <a:gd name="T15" fmla="*/ 115022 h 400"/>
                <a:gd name="T16" fmla="*/ 0 w 497"/>
                <a:gd name="T17" fmla="*/ 144182 h 400"/>
                <a:gd name="T18" fmla="*/ 0 w 497"/>
                <a:gd name="T19" fmla="*/ 618849 h 400"/>
                <a:gd name="T20" fmla="*/ 12952 w 497"/>
                <a:gd name="T21" fmla="*/ 631809 h 400"/>
                <a:gd name="T22" fmla="*/ 42095 w 497"/>
                <a:gd name="T23" fmla="*/ 631809 h 400"/>
                <a:gd name="T24" fmla="*/ 213715 w 497"/>
                <a:gd name="T25" fmla="*/ 531367 h 400"/>
                <a:gd name="T26" fmla="*/ 386954 w 497"/>
                <a:gd name="T27" fmla="*/ 631809 h 400"/>
                <a:gd name="T28" fmla="*/ 416097 w 497"/>
                <a:gd name="T29" fmla="*/ 631809 h 400"/>
                <a:gd name="T30" fmla="*/ 587717 w 497"/>
                <a:gd name="T31" fmla="*/ 531367 h 400"/>
                <a:gd name="T32" fmla="*/ 760956 w 497"/>
                <a:gd name="T33" fmla="*/ 631809 h 400"/>
                <a:gd name="T34" fmla="*/ 773908 w 497"/>
                <a:gd name="T35" fmla="*/ 646389 h 400"/>
                <a:gd name="T36" fmla="*/ 788479 w 497"/>
                <a:gd name="T37" fmla="*/ 631809 h 400"/>
                <a:gd name="T38" fmla="*/ 803051 w 497"/>
                <a:gd name="T39" fmla="*/ 618849 h 400"/>
                <a:gd name="T40" fmla="*/ 803051 w 497"/>
                <a:gd name="T41" fmla="*/ 144182 h 400"/>
                <a:gd name="T42" fmla="*/ 788479 w 497"/>
                <a:gd name="T43" fmla="*/ 115022 h 400"/>
                <a:gd name="T44" fmla="*/ 186191 w 497"/>
                <a:gd name="T45" fmla="*/ 474667 h 400"/>
                <a:gd name="T46" fmla="*/ 186191 w 497"/>
                <a:gd name="T47" fmla="*/ 474667 h 400"/>
                <a:gd name="T48" fmla="*/ 56667 w 497"/>
                <a:gd name="T49" fmla="*/ 560528 h 400"/>
                <a:gd name="T50" fmla="*/ 56667 w 497"/>
                <a:gd name="T51" fmla="*/ 158762 h 400"/>
                <a:gd name="T52" fmla="*/ 186191 w 497"/>
                <a:gd name="T53" fmla="*/ 71281 h 400"/>
                <a:gd name="T54" fmla="*/ 186191 w 497"/>
                <a:gd name="T55" fmla="*/ 474667 h 400"/>
                <a:gd name="T56" fmla="*/ 372382 w 497"/>
                <a:gd name="T57" fmla="*/ 560528 h 400"/>
                <a:gd name="T58" fmla="*/ 372382 w 497"/>
                <a:gd name="T59" fmla="*/ 560528 h 400"/>
                <a:gd name="T60" fmla="*/ 242858 w 497"/>
                <a:gd name="T61" fmla="*/ 474667 h 400"/>
                <a:gd name="T62" fmla="*/ 242858 w 497"/>
                <a:gd name="T63" fmla="*/ 71281 h 400"/>
                <a:gd name="T64" fmla="*/ 372382 w 497"/>
                <a:gd name="T65" fmla="*/ 158762 h 400"/>
                <a:gd name="T66" fmla="*/ 372382 w 497"/>
                <a:gd name="T67" fmla="*/ 560528 h 400"/>
                <a:gd name="T68" fmla="*/ 558574 w 497"/>
                <a:gd name="T69" fmla="*/ 474667 h 400"/>
                <a:gd name="T70" fmla="*/ 558574 w 497"/>
                <a:gd name="T71" fmla="*/ 474667 h 400"/>
                <a:gd name="T72" fmla="*/ 430668 w 497"/>
                <a:gd name="T73" fmla="*/ 560528 h 400"/>
                <a:gd name="T74" fmla="*/ 430668 w 497"/>
                <a:gd name="T75" fmla="*/ 158762 h 400"/>
                <a:gd name="T76" fmla="*/ 558574 w 497"/>
                <a:gd name="T77" fmla="*/ 71281 h 400"/>
                <a:gd name="T78" fmla="*/ 558574 w 497"/>
                <a:gd name="T79" fmla="*/ 474667 h 400"/>
                <a:gd name="T80" fmla="*/ 746384 w 497"/>
                <a:gd name="T81" fmla="*/ 560528 h 400"/>
                <a:gd name="T82" fmla="*/ 746384 w 497"/>
                <a:gd name="T83" fmla="*/ 560528 h 400"/>
                <a:gd name="T84" fmla="*/ 615241 w 497"/>
                <a:gd name="T85" fmla="*/ 474667 h 400"/>
                <a:gd name="T86" fmla="*/ 615241 w 497"/>
                <a:gd name="T87" fmla="*/ 71281 h 400"/>
                <a:gd name="T88" fmla="*/ 746384 w 497"/>
                <a:gd name="T89" fmla="*/ 158762 h 400"/>
                <a:gd name="T90" fmla="*/ 746384 w 497"/>
                <a:gd name="T91" fmla="*/ 560528 h 4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09" name="Group 54"/>
          <p:cNvGrpSpPr>
            <a:grpSpLocks/>
          </p:cNvGrpSpPr>
          <p:nvPr/>
        </p:nvGrpSpPr>
        <p:grpSpPr bwMode="auto">
          <a:xfrm>
            <a:off x="5438458" y="1838674"/>
            <a:ext cx="737870" cy="734585"/>
            <a:chOff x="14361737" y="2978422"/>
            <a:chExt cx="1999231" cy="1999752"/>
          </a:xfrm>
        </p:grpSpPr>
        <p:grpSp>
          <p:nvGrpSpPr>
            <p:cNvPr id="110" name="Group 74"/>
            <p:cNvGrpSpPr>
              <a:grpSpLocks/>
            </p:cNvGrpSpPr>
            <p:nvPr/>
          </p:nvGrpSpPr>
          <p:grpSpPr bwMode="auto">
            <a:xfrm rot="-283084">
              <a:off x="14361737" y="2978422"/>
              <a:ext cx="1999231" cy="1999752"/>
              <a:chOff x="5013110" y="5059616"/>
              <a:chExt cx="3378533" cy="3379413"/>
            </a:xfrm>
          </p:grpSpPr>
          <p:sp>
            <p:nvSpPr>
              <p:cNvPr id="112" name="Oval 7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13" name="Oval 77"/>
              <p:cNvSpPr/>
              <p:nvPr/>
            </p:nvSpPr>
            <p:spPr>
              <a:xfrm>
                <a:off x="5287870" y="5334448"/>
                <a:ext cx="2829013" cy="28297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11" name="Freeform 22"/>
            <p:cNvSpPr>
              <a:spLocks noChangeArrowheads="1"/>
            </p:cNvSpPr>
            <p:nvPr/>
          </p:nvSpPr>
          <p:spPr bwMode="auto">
            <a:xfrm>
              <a:off x="15014064" y="3584307"/>
              <a:ext cx="747702" cy="747708"/>
            </a:xfrm>
            <a:custGeom>
              <a:avLst/>
              <a:gdLst>
                <a:gd name="T0" fmla="*/ 373040 w 461"/>
                <a:gd name="T1" fmla="*/ 12975 h 461"/>
                <a:gd name="T2" fmla="*/ 373040 w 461"/>
                <a:gd name="T3" fmla="*/ 12975 h 461"/>
                <a:gd name="T4" fmla="*/ 0 w 461"/>
                <a:gd name="T5" fmla="*/ 387640 h 461"/>
                <a:gd name="T6" fmla="*/ 373040 w 461"/>
                <a:gd name="T7" fmla="*/ 746086 h 461"/>
                <a:gd name="T8" fmla="*/ 746080 w 461"/>
                <a:gd name="T9" fmla="*/ 373043 h 461"/>
                <a:gd name="T10" fmla="*/ 373040 w 461"/>
                <a:gd name="T11" fmla="*/ 12975 h 461"/>
                <a:gd name="T12" fmla="*/ 373040 w 461"/>
                <a:gd name="T13" fmla="*/ 56767 h 461"/>
                <a:gd name="T14" fmla="*/ 373040 w 461"/>
                <a:gd name="T15" fmla="*/ 56767 h 461"/>
                <a:gd name="T16" fmla="*/ 517390 w 461"/>
                <a:gd name="T17" fmla="*/ 85962 h 461"/>
                <a:gd name="T18" fmla="*/ 471977 w 461"/>
                <a:gd name="T19" fmla="*/ 171924 h 461"/>
                <a:gd name="T20" fmla="*/ 373040 w 461"/>
                <a:gd name="T21" fmla="*/ 157327 h 461"/>
                <a:gd name="T22" fmla="*/ 272481 w 461"/>
                <a:gd name="T23" fmla="*/ 171924 h 461"/>
                <a:gd name="T24" fmla="*/ 228690 w 461"/>
                <a:gd name="T25" fmla="*/ 85962 h 461"/>
                <a:gd name="T26" fmla="*/ 373040 w 461"/>
                <a:gd name="T27" fmla="*/ 56767 h 461"/>
                <a:gd name="T28" fmla="*/ 171923 w 461"/>
                <a:gd name="T29" fmla="*/ 473602 h 461"/>
                <a:gd name="T30" fmla="*/ 171923 w 461"/>
                <a:gd name="T31" fmla="*/ 473602 h 461"/>
                <a:gd name="T32" fmla="*/ 85961 w 461"/>
                <a:gd name="T33" fmla="*/ 530370 h 461"/>
                <a:gd name="T34" fmla="*/ 56767 w 461"/>
                <a:gd name="T35" fmla="*/ 387640 h 461"/>
                <a:gd name="T36" fmla="*/ 85961 w 461"/>
                <a:gd name="T37" fmla="*/ 228692 h 461"/>
                <a:gd name="T38" fmla="*/ 171923 w 461"/>
                <a:gd name="T39" fmla="*/ 270862 h 461"/>
                <a:gd name="T40" fmla="*/ 142728 w 461"/>
                <a:gd name="T41" fmla="*/ 373043 h 461"/>
                <a:gd name="T42" fmla="*/ 171923 w 461"/>
                <a:gd name="T43" fmla="*/ 473602 h 461"/>
                <a:gd name="T44" fmla="*/ 373040 w 461"/>
                <a:gd name="T45" fmla="*/ 702294 h 461"/>
                <a:gd name="T46" fmla="*/ 373040 w 461"/>
                <a:gd name="T47" fmla="*/ 702294 h 461"/>
                <a:gd name="T48" fmla="*/ 228690 w 461"/>
                <a:gd name="T49" fmla="*/ 660124 h 461"/>
                <a:gd name="T50" fmla="*/ 272481 w 461"/>
                <a:gd name="T51" fmla="*/ 574162 h 461"/>
                <a:gd name="T52" fmla="*/ 373040 w 461"/>
                <a:gd name="T53" fmla="*/ 603357 h 461"/>
                <a:gd name="T54" fmla="*/ 471977 w 461"/>
                <a:gd name="T55" fmla="*/ 574162 h 461"/>
                <a:gd name="T56" fmla="*/ 517390 w 461"/>
                <a:gd name="T57" fmla="*/ 660124 h 461"/>
                <a:gd name="T58" fmla="*/ 373040 w 461"/>
                <a:gd name="T59" fmla="*/ 702294 h 461"/>
                <a:gd name="T60" fmla="*/ 373040 w 461"/>
                <a:gd name="T61" fmla="*/ 559565 h 461"/>
                <a:gd name="T62" fmla="*/ 373040 w 461"/>
                <a:gd name="T63" fmla="*/ 559565 h 461"/>
                <a:gd name="T64" fmla="*/ 201117 w 461"/>
                <a:gd name="T65" fmla="*/ 373043 h 461"/>
                <a:gd name="T66" fmla="*/ 373040 w 461"/>
                <a:gd name="T67" fmla="*/ 199497 h 461"/>
                <a:gd name="T68" fmla="*/ 544963 w 461"/>
                <a:gd name="T69" fmla="*/ 373043 h 461"/>
                <a:gd name="T70" fmla="*/ 373040 w 461"/>
                <a:gd name="T71" fmla="*/ 559565 h 461"/>
                <a:gd name="T72" fmla="*/ 574157 w 461"/>
                <a:gd name="T73" fmla="*/ 473602 h 461"/>
                <a:gd name="T74" fmla="*/ 574157 w 461"/>
                <a:gd name="T75" fmla="*/ 473602 h 461"/>
                <a:gd name="T76" fmla="*/ 603352 w 461"/>
                <a:gd name="T77" fmla="*/ 373043 h 461"/>
                <a:gd name="T78" fmla="*/ 574157 w 461"/>
                <a:gd name="T79" fmla="*/ 270862 h 461"/>
                <a:gd name="T80" fmla="*/ 660119 w 461"/>
                <a:gd name="T81" fmla="*/ 228692 h 461"/>
                <a:gd name="T82" fmla="*/ 689313 w 461"/>
                <a:gd name="T83" fmla="*/ 373043 h 461"/>
                <a:gd name="T84" fmla="*/ 660119 w 461"/>
                <a:gd name="T85" fmla="*/ 530370 h 461"/>
                <a:gd name="T86" fmla="*/ 574157 w 461"/>
                <a:gd name="T87" fmla="*/ 473602 h 4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14" name="Group 55"/>
          <p:cNvGrpSpPr>
            <a:grpSpLocks/>
          </p:cNvGrpSpPr>
          <p:nvPr/>
        </p:nvGrpSpPr>
        <p:grpSpPr bwMode="auto">
          <a:xfrm>
            <a:off x="3994944" y="1834249"/>
            <a:ext cx="737870" cy="735691"/>
            <a:chOff x="12208441" y="5274469"/>
            <a:chExt cx="1999231" cy="1999752"/>
          </a:xfrm>
        </p:grpSpPr>
        <p:grpSp>
          <p:nvGrpSpPr>
            <p:cNvPr id="115" name="Group 61"/>
            <p:cNvGrpSpPr>
              <a:grpSpLocks/>
            </p:cNvGrpSpPr>
            <p:nvPr/>
          </p:nvGrpSpPr>
          <p:grpSpPr bwMode="auto">
            <a:xfrm rot="-283084">
              <a:off x="12208441" y="5274469"/>
              <a:ext cx="1999231" cy="1999752"/>
              <a:chOff x="5013110" y="5059616"/>
              <a:chExt cx="3378533" cy="3379413"/>
            </a:xfrm>
          </p:grpSpPr>
          <p:sp>
            <p:nvSpPr>
              <p:cNvPr id="117" name="Oval 63"/>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18" name="Oval 73"/>
              <p:cNvSpPr/>
              <p:nvPr/>
            </p:nvSpPr>
            <p:spPr>
              <a:xfrm>
                <a:off x="5287870" y="5334034"/>
                <a:ext cx="2829013" cy="2830576"/>
              </a:xfrm>
              <a:prstGeom prst="ellipse">
                <a:avLst/>
              </a:prstGeom>
              <a:solidFill>
                <a:srgbClr val="07A9E6"/>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16" name="Freeform 101"/>
            <p:cNvSpPr>
              <a:spLocks noChangeArrowheads="1"/>
            </p:cNvSpPr>
            <p:nvPr/>
          </p:nvSpPr>
          <p:spPr bwMode="auto">
            <a:xfrm>
              <a:off x="12885009" y="5933249"/>
              <a:ext cx="804670" cy="619524"/>
            </a:xfrm>
            <a:custGeom>
              <a:avLst/>
              <a:gdLst>
                <a:gd name="T0" fmla="*/ 129524 w 497"/>
                <a:gd name="T1" fmla="*/ 402204 h 382"/>
                <a:gd name="T2" fmla="*/ 129524 w 497"/>
                <a:gd name="T3" fmla="*/ 402204 h 382"/>
                <a:gd name="T4" fmla="*/ 257430 w 497"/>
                <a:gd name="T5" fmla="*/ 531947 h 382"/>
                <a:gd name="T6" fmla="*/ 401525 w 497"/>
                <a:gd name="T7" fmla="*/ 617902 h 382"/>
                <a:gd name="T8" fmla="*/ 545621 w 497"/>
                <a:gd name="T9" fmla="*/ 546543 h 382"/>
                <a:gd name="T10" fmla="*/ 631431 w 497"/>
                <a:gd name="T11" fmla="*/ 418422 h 382"/>
                <a:gd name="T12" fmla="*/ 401525 w 497"/>
                <a:gd name="T13" fmla="*/ 531947 h 382"/>
                <a:gd name="T14" fmla="*/ 129524 w 497"/>
                <a:gd name="T15" fmla="*/ 402204 h 382"/>
                <a:gd name="T16" fmla="*/ 788479 w 497"/>
                <a:gd name="T17" fmla="*/ 201102 h 382"/>
                <a:gd name="T18" fmla="*/ 788479 w 497"/>
                <a:gd name="T19" fmla="*/ 201102 h 382"/>
                <a:gd name="T20" fmla="*/ 443621 w 497"/>
                <a:gd name="T21" fmla="*/ 14596 h 382"/>
                <a:gd name="T22" fmla="*/ 357811 w 497"/>
                <a:gd name="T23" fmla="*/ 14596 h 382"/>
                <a:gd name="T24" fmla="*/ 14571 w 497"/>
                <a:gd name="T25" fmla="*/ 201102 h 382"/>
                <a:gd name="T26" fmla="*/ 14571 w 497"/>
                <a:gd name="T27" fmla="*/ 259486 h 382"/>
                <a:gd name="T28" fmla="*/ 357811 w 497"/>
                <a:gd name="T29" fmla="*/ 445992 h 382"/>
                <a:gd name="T30" fmla="*/ 443621 w 497"/>
                <a:gd name="T31" fmla="*/ 445992 h 382"/>
                <a:gd name="T32" fmla="*/ 660574 w 497"/>
                <a:gd name="T33" fmla="*/ 316249 h 382"/>
                <a:gd name="T34" fmla="*/ 430668 w 497"/>
                <a:gd name="T35" fmla="*/ 259486 h 382"/>
                <a:gd name="T36" fmla="*/ 401525 w 497"/>
                <a:gd name="T37" fmla="*/ 272461 h 382"/>
                <a:gd name="T38" fmla="*/ 328668 w 497"/>
                <a:gd name="T39" fmla="*/ 215698 h 382"/>
                <a:gd name="T40" fmla="*/ 401525 w 497"/>
                <a:gd name="T41" fmla="*/ 173532 h 382"/>
                <a:gd name="T42" fmla="*/ 474383 w 497"/>
                <a:gd name="T43" fmla="*/ 201102 h 382"/>
                <a:gd name="T44" fmla="*/ 717241 w 497"/>
                <a:gd name="T45" fmla="*/ 287057 h 382"/>
                <a:gd name="T46" fmla="*/ 788479 w 497"/>
                <a:gd name="T47" fmla="*/ 259486 h 382"/>
                <a:gd name="T48" fmla="*/ 788479 w 497"/>
                <a:gd name="T49" fmla="*/ 201102 h 382"/>
                <a:gd name="T50" fmla="*/ 688098 w 497"/>
                <a:gd name="T51" fmla="*/ 561140 h 382"/>
                <a:gd name="T52" fmla="*/ 688098 w 497"/>
                <a:gd name="T53" fmla="*/ 561140 h 382"/>
                <a:gd name="T54" fmla="*/ 746384 w 497"/>
                <a:gd name="T55" fmla="*/ 546543 h 382"/>
                <a:gd name="T56" fmla="*/ 717241 w 497"/>
                <a:gd name="T57" fmla="*/ 287057 h 382"/>
                <a:gd name="T58" fmla="*/ 660574 w 497"/>
                <a:gd name="T59" fmla="*/ 316249 h 382"/>
                <a:gd name="T60" fmla="*/ 688098 w 497"/>
                <a:gd name="T61" fmla="*/ 561140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19" name="Group 56"/>
          <p:cNvGrpSpPr>
            <a:grpSpLocks/>
          </p:cNvGrpSpPr>
          <p:nvPr/>
        </p:nvGrpSpPr>
        <p:grpSpPr bwMode="auto">
          <a:xfrm>
            <a:off x="2546985" y="1832037"/>
            <a:ext cx="737870" cy="735691"/>
            <a:chOff x="9907711" y="7463571"/>
            <a:chExt cx="1999231" cy="1999752"/>
          </a:xfrm>
        </p:grpSpPr>
        <p:grpSp>
          <p:nvGrpSpPr>
            <p:cNvPr id="120" name="Group 57"/>
            <p:cNvGrpSpPr>
              <a:grpSpLocks/>
            </p:cNvGrpSpPr>
            <p:nvPr/>
          </p:nvGrpSpPr>
          <p:grpSpPr bwMode="auto">
            <a:xfrm rot="-283084">
              <a:off x="9907711" y="7463571"/>
              <a:ext cx="1999231" cy="1999752"/>
              <a:chOff x="5013110" y="5059616"/>
              <a:chExt cx="3378533" cy="3379413"/>
            </a:xfrm>
          </p:grpSpPr>
          <p:sp>
            <p:nvSpPr>
              <p:cNvPr id="122" name="Oval 59"/>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23" name="Oval 60"/>
              <p:cNvSpPr/>
              <p:nvPr/>
            </p:nvSpPr>
            <p:spPr>
              <a:xfrm>
                <a:off x="5287870" y="5334034"/>
                <a:ext cx="2829013" cy="283057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21" name="Freeform 104"/>
            <p:cNvSpPr>
              <a:spLocks noChangeArrowheads="1"/>
            </p:cNvSpPr>
            <p:nvPr/>
          </p:nvSpPr>
          <p:spPr bwMode="auto">
            <a:xfrm>
              <a:off x="10528124" y="8136492"/>
              <a:ext cx="804676" cy="541196"/>
            </a:xfrm>
            <a:custGeom>
              <a:avLst/>
              <a:gdLst>
                <a:gd name="T0" fmla="*/ 328670 w 497"/>
                <a:gd name="T1" fmla="*/ 412722 h 337"/>
                <a:gd name="T2" fmla="*/ 328670 w 497"/>
                <a:gd name="T3" fmla="*/ 412722 h 337"/>
                <a:gd name="T4" fmla="*/ 357814 w 497"/>
                <a:gd name="T5" fmla="*/ 525137 h 337"/>
                <a:gd name="T6" fmla="*/ 458196 w 497"/>
                <a:gd name="T7" fmla="*/ 497836 h 337"/>
                <a:gd name="T8" fmla="*/ 644388 w 497"/>
                <a:gd name="T9" fmla="*/ 14453 h 337"/>
                <a:gd name="T10" fmla="*/ 328670 w 497"/>
                <a:gd name="T11" fmla="*/ 412722 h 337"/>
                <a:gd name="T12" fmla="*/ 401528 w 497"/>
                <a:gd name="T13" fmla="*/ 114021 h 337"/>
                <a:gd name="T14" fmla="*/ 401528 w 497"/>
                <a:gd name="T15" fmla="*/ 114021 h 337"/>
                <a:gd name="T16" fmla="*/ 443624 w 497"/>
                <a:gd name="T17" fmla="*/ 114021 h 337"/>
                <a:gd name="T18" fmla="*/ 501911 w 497"/>
                <a:gd name="T19" fmla="*/ 41754 h 337"/>
                <a:gd name="T20" fmla="*/ 401528 w 497"/>
                <a:gd name="T21" fmla="*/ 27301 h 337"/>
                <a:gd name="T22" fmla="*/ 0 w 497"/>
                <a:gd name="T23" fmla="*/ 454476 h 337"/>
                <a:gd name="T24" fmla="*/ 0 w 497"/>
                <a:gd name="T25" fmla="*/ 497836 h 337"/>
                <a:gd name="T26" fmla="*/ 42096 w 497"/>
                <a:gd name="T27" fmla="*/ 539590 h 337"/>
                <a:gd name="T28" fmla="*/ 85811 w 497"/>
                <a:gd name="T29" fmla="*/ 497836 h 337"/>
                <a:gd name="T30" fmla="*/ 85811 w 497"/>
                <a:gd name="T31" fmla="*/ 454476 h 337"/>
                <a:gd name="T32" fmla="*/ 401528 w 497"/>
                <a:gd name="T33" fmla="*/ 114021 h 337"/>
                <a:gd name="T34" fmla="*/ 688103 w 497"/>
                <a:gd name="T35" fmla="*/ 157380 h 337"/>
                <a:gd name="T36" fmla="*/ 688103 w 497"/>
                <a:gd name="T37" fmla="*/ 157380 h 337"/>
                <a:gd name="T38" fmla="*/ 658960 w 497"/>
                <a:gd name="T39" fmla="*/ 242494 h 337"/>
                <a:gd name="T40" fmla="*/ 715627 w 497"/>
                <a:gd name="T41" fmla="*/ 454476 h 337"/>
                <a:gd name="T42" fmla="*/ 715627 w 497"/>
                <a:gd name="T43" fmla="*/ 497836 h 337"/>
                <a:gd name="T44" fmla="*/ 759342 w 497"/>
                <a:gd name="T45" fmla="*/ 539590 h 337"/>
                <a:gd name="T46" fmla="*/ 759342 w 497"/>
                <a:gd name="T47" fmla="*/ 539590 h 337"/>
                <a:gd name="T48" fmla="*/ 803057 w 497"/>
                <a:gd name="T49" fmla="*/ 497836 h 337"/>
                <a:gd name="T50" fmla="*/ 803057 w 497"/>
                <a:gd name="T51" fmla="*/ 454476 h 337"/>
                <a:gd name="T52" fmla="*/ 688103 w 497"/>
                <a:gd name="T53" fmla="*/ 157380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24" name="Group 83"/>
          <p:cNvGrpSpPr>
            <a:grpSpLocks/>
          </p:cNvGrpSpPr>
          <p:nvPr/>
        </p:nvGrpSpPr>
        <p:grpSpPr bwMode="auto">
          <a:xfrm>
            <a:off x="4060507" y="1867438"/>
            <a:ext cx="1321277" cy="685907"/>
            <a:chOff x="3913901" y="5865040"/>
            <a:chExt cx="3322518" cy="1730427"/>
          </a:xfrm>
        </p:grpSpPr>
        <p:cxnSp>
          <p:nvCxnSpPr>
            <p:cNvPr id="125" name="直接连接符 84"/>
            <p:cNvCxnSpPr/>
            <p:nvPr/>
          </p:nvCxnSpPr>
          <p:spPr>
            <a:xfrm flipV="1">
              <a:off x="5665978" y="6733045"/>
              <a:ext cx="1570441"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6" name="弧形 85"/>
            <p:cNvSpPr/>
            <p:nvPr/>
          </p:nvSpPr>
          <p:spPr>
            <a:xfrm rot="16200000">
              <a:off x="3913549" y="5865392"/>
              <a:ext cx="1730427" cy="1729722"/>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27" name="Group 101"/>
          <p:cNvGrpSpPr>
            <a:grpSpLocks/>
          </p:cNvGrpSpPr>
          <p:nvPr/>
        </p:nvGrpSpPr>
        <p:grpSpPr bwMode="auto">
          <a:xfrm>
            <a:off x="5504022" y="1867438"/>
            <a:ext cx="1321276" cy="685907"/>
            <a:chOff x="3913901" y="5865040"/>
            <a:chExt cx="3322518" cy="1730427"/>
          </a:xfrm>
        </p:grpSpPr>
        <p:cxnSp>
          <p:nvCxnSpPr>
            <p:cNvPr id="128" name="直接连接符 84"/>
            <p:cNvCxnSpPr/>
            <p:nvPr/>
          </p:nvCxnSpPr>
          <p:spPr>
            <a:xfrm flipV="1">
              <a:off x="5665977" y="6733045"/>
              <a:ext cx="1570442"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29" name="弧形 85"/>
            <p:cNvSpPr/>
            <p:nvPr/>
          </p:nvSpPr>
          <p:spPr>
            <a:xfrm rot="16200000">
              <a:off x="3913548" y="5865393"/>
              <a:ext cx="1730427" cy="1729721"/>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30" name="Group 104"/>
          <p:cNvGrpSpPr>
            <a:grpSpLocks/>
          </p:cNvGrpSpPr>
          <p:nvPr/>
        </p:nvGrpSpPr>
        <p:grpSpPr bwMode="auto">
          <a:xfrm>
            <a:off x="1167924" y="1867438"/>
            <a:ext cx="1322388" cy="685907"/>
            <a:chOff x="3913901" y="5865040"/>
            <a:chExt cx="3322518" cy="1730427"/>
          </a:xfrm>
        </p:grpSpPr>
        <p:cxnSp>
          <p:nvCxnSpPr>
            <p:cNvPr id="131" name="直接连接符 84"/>
            <p:cNvCxnSpPr/>
            <p:nvPr/>
          </p:nvCxnSpPr>
          <p:spPr>
            <a:xfrm flipV="1">
              <a:off x="5664504" y="6733045"/>
              <a:ext cx="1571915" cy="0"/>
            </a:xfrm>
            <a:prstGeom prst="line">
              <a:avLst/>
            </a:prstGeom>
            <a:noFill/>
            <a:ln w="38100">
              <a:solidFill>
                <a:srgbClr val="00A4E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32" name="弧形 85"/>
            <p:cNvSpPr/>
            <p:nvPr/>
          </p:nvSpPr>
          <p:spPr>
            <a:xfrm rot="16200000">
              <a:off x="3914217" y="5864724"/>
              <a:ext cx="1730427" cy="1731060"/>
            </a:xfrm>
            <a:prstGeom prst="arc">
              <a:avLst>
                <a:gd name="adj1" fmla="val 2657162"/>
                <a:gd name="adj2" fmla="val 8176062"/>
              </a:avLst>
            </a:prstGeom>
            <a:noFill/>
            <a:ln w="38100">
              <a:solidFill>
                <a:srgbClr val="00A4E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500" noProof="1">
                <a:latin typeface="Calibri Light" panose="020F0302020204030204"/>
              </a:endParaRPr>
            </a:p>
          </p:txBody>
        </p:sp>
      </p:grpSp>
      <p:grpSp>
        <p:nvGrpSpPr>
          <p:cNvPr id="133" name="Group 107"/>
          <p:cNvGrpSpPr>
            <a:grpSpLocks/>
          </p:cNvGrpSpPr>
          <p:nvPr/>
        </p:nvGrpSpPr>
        <p:grpSpPr bwMode="auto">
          <a:xfrm>
            <a:off x="6849745" y="1838674"/>
            <a:ext cx="738982" cy="734585"/>
            <a:chOff x="9907711" y="7463571"/>
            <a:chExt cx="1999231" cy="1999752"/>
          </a:xfrm>
        </p:grpSpPr>
        <p:grpSp>
          <p:nvGrpSpPr>
            <p:cNvPr id="134" name="Group 108"/>
            <p:cNvGrpSpPr>
              <a:grpSpLocks/>
            </p:cNvGrpSpPr>
            <p:nvPr/>
          </p:nvGrpSpPr>
          <p:grpSpPr bwMode="auto">
            <a:xfrm rot="-283084">
              <a:off x="9907711" y="7463571"/>
              <a:ext cx="1999231" cy="1999752"/>
              <a:chOff x="5013110" y="5059616"/>
              <a:chExt cx="3378533" cy="3379413"/>
            </a:xfrm>
          </p:grpSpPr>
          <p:sp>
            <p:nvSpPr>
              <p:cNvPr id="136" name="Oval 110"/>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sp>
            <p:nvSpPr>
              <p:cNvPr id="137" name="Oval 111"/>
              <p:cNvSpPr/>
              <p:nvPr/>
            </p:nvSpPr>
            <p:spPr>
              <a:xfrm>
                <a:off x="5287457" y="5334448"/>
                <a:ext cx="2829839" cy="2829749"/>
              </a:xfrm>
              <a:prstGeom prst="ellipse">
                <a:avLst/>
              </a:prstGeom>
              <a:solidFill>
                <a:srgbClr val="07A9E6"/>
              </a:solidFill>
              <a:ln>
                <a:noFill/>
              </a:ln>
            </p:spPr>
            <p:style>
              <a:lnRef idx="2">
                <a:schemeClr val="accent1">
                  <a:shade val="50000"/>
                </a:schemeClr>
              </a:lnRef>
              <a:fillRef idx="1">
                <a:schemeClr val="accent1"/>
              </a:fillRef>
              <a:effectRef idx="0">
                <a:schemeClr val="accent1"/>
              </a:effectRef>
              <a:fontRef idx="minor">
                <a:schemeClr val="lt1"/>
              </a:fontRef>
            </p:style>
            <p:txBody>
              <a:bodyPr lIns="115703" tIns="57852" rIns="115703" bIns="57852" anchor="ctr"/>
              <a:lstStyle/>
              <a:p>
                <a:pPr algn="ctr" eaLnBrk="1" hangingPunct="1">
                  <a:defRPr/>
                </a:pPr>
                <a:endParaRPr lang="bg-BG" noProof="1">
                  <a:latin typeface="Calibri Light" panose="020F0302020204030204"/>
                </a:endParaRPr>
              </a:p>
            </p:txBody>
          </p:sp>
        </p:grpSp>
        <p:sp>
          <p:nvSpPr>
            <p:cNvPr id="135" name="Freeform 104"/>
            <p:cNvSpPr>
              <a:spLocks noChangeArrowheads="1"/>
            </p:cNvSpPr>
            <p:nvPr/>
          </p:nvSpPr>
          <p:spPr bwMode="auto">
            <a:xfrm>
              <a:off x="10528124" y="8136492"/>
              <a:ext cx="804676" cy="541196"/>
            </a:xfrm>
            <a:custGeom>
              <a:avLst/>
              <a:gdLst>
                <a:gd name="T0" fmla="*/ 328670 w 497"/>
                <a:gd name="T1" fmla="*/ 412722 h 337"/>
                <a:gd name="T2" fmla="*/ 328670 w 497"/>
                <a:gd name="T3" fmla="*/ 412722 h 337"/>
                <a:gd name="T4" fmla="*/ 357814 w 497"/>
                <a:gd name="T5" fmla="*/ 525137 h 337"/>
                <a:gd name="T6" fmla="*/ 458196 w 497"/>
                <a:gd name="T7" fmla="*/ 497836 h 337"/>
                <a:gd name="T8" fmla="*/ 644388 w 497"/>
                <a:gd name="T9" fmla="*/ 14453 h 337"/>
                <a:gd name="T10" fmla="*/ 328670 w 497"/>
                <a:gd name="T11" fmla="*/ 412722 h 337"/>
                <a:gd name="T12" fmla="*/ 401528 w 497"/>
                <a:gd name="T13" fmla="*/ 114021 h 337"/>
                <a:gd name="T14" fmla="*/ 401528 w 497"/>
                <a:gd name="T15" fmla="*/ 114021 h 337"/>
                <a:gd name="T16" fmla="*/ 443624 w 497"/>
                <a:gd name="T17" fmla="*/ 114021 h 337"/>
                <a:gd name="T18" fmla="*/ 501911 w 497"/>
                <a:gd name="T19" fmla="*/ 41754 h 337"/>
                <a:gd name="T20" fmla="*/ 401528 w 497"/>
                <a:gd name="T21" fmla="*/ 27301 h 337"/>
                <a:gd name="T22" fmla="*/ 0 w 497"/>
                <a:gd name="T23" fmla="*/ 454476 h 337"/>
                <a:gd name="T24" fmla="*/ 0 w 497"/>
                <a:gd name="T25" fmla="*/ 497836 h 337"/>
                <a:gd name="T26" fmla="*/ 42096 w 497"/>
                <a:gd name="T27" fmla="*/ 539590 h 337"/>
                <a:gd name="T28" fmla="*/ 85811 w 497"/>
                <a:gd name="T29" fmla="*/ 497836 h 337"/>
                <a:gd name="T30" fmla="*/ 85811 w 497"/>
                <a:gd name="T31" fmla="*/ 454476 h 337"/>
                <a:gd name="T32" fmla="*/ 401528 w 497"/>
                <a:gd name="T33" fmla="*/ 114021 h 337"/>
                <a:gd name="T34" fmla="*/ 688103 w 497"/>
                <a:gd name="T35" fmla="*/ 157380 h 337"/>
                <a:gd name="T36" fmla="*/ 688103 w 497"/>
                <a:gd name="T37" fmla="*/ 157380 h 337"/>
                <a:gd name="T38" fmla="*/ 658960 w 497"/>
                <a:gd name="T39" fmla="*/ 242494 h 337"/>
                <a:gd name="T40" fmla="*/ 715627 w 497"/>
                <a:gd name="T41" fmla="*/ 454476 h 337"/>
                <a:gd name="T42" fmla="*/ 715627 w 497"/>
                <a:gd name="T43" fmla="*/ 497836 h 337"/>
                <a:gd name="T44" fmla="*/ 759342 w 497"/>
                <a:gd name="T45" fmla="*/ 539590 h 337"/>
                <a:gd name="T46" fmla="*/ 759342 w 497"/>
                <a:gd name="T47" fmla="*/ 539590 h 337"/>
                <a:gd name="T48" fmla="*/ 803057 w 497"/>
                <a:gd name="T49" fmla="*/ 497836 h 337"/>
                <a:gd name="T50" fmla="*/ 803057 w 497"/>
                <a:gd name="T51" fmla="*/ 454476 h 337"/>
                <a:gd name="T52" fmla="*/ 688103 w 497"/>
                <a:gd name="T53" fmla="*/ 157380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38" name="TextBox 23"/>
          <p:cNvSpPr txBox="1">
            <a:spLocks noChangeArrowheads="1"/>
          </p:cNvSpPr>
          <p:nvPr/>
        </p:nvSpPr>
        <p:spPr bwMode="auto">
          <a:xfrm>
            <a:off x="567849"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39" name="TextBox 24"/>
          <p:cNvSpPr txBox="1">
            <a:spLocks noChangeArrowheads="1"/>
          </p:cNvSpPr>
          <p:nvPr/>
        </p:nvSpPr>
        <p:spPr bwMode="auto">
          <a:xfrm>
            <a:off x="567849"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0" name="TextBox 23"/>
          <p:cNvSpPr txBox="1">
            <a:spLocks noChangeArrowheads="1"/>
          </p:cNvSpPr>
          <p:nvPr/>
        </p:nvSpPr>
        <p:spPr bwMode="auto">
          <a:xfrm>
            <a:off x="2128044"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1" name="TextBox 24"/>
          <p:cNvSpPr txBox="1">
            <a:spLocks noChangeArrowheads="1"/>
          </p:cNvSpPr>
          <p:nvPr/>
        </p:nvSpPr>
        <p:spPr bwMode="auto">
          <a:xfrm>
            <a:off x="2128044"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2" name="TextBox 23"/>
          <p:cNvSpPr txBox="1">
            <a:spLocks noChangeArrowheads="1"/>
          </p:cNvSpPr>
          <p:nvPr/>
        </p:nvSpPr>
        <p:spPr bwMode="auto">
          <a:xfrm>
            <a:off x="3674904"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3" name="TextBox 24"/>
          <p:cNvSpPr txBox="1">
            <a:spLocks noChangeArrowheads="1"/>
          </p:cNvSpPr>
          <p:nvPr/>
        </p:nvSpPr>
        <p:spPr bwMode="auto">
          <a:xfrm>
            <a:off x="3674904"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4" name="TextBox 23"/>
          <p:cNvSpPr txBox="1">
            <a:spLocks noChangeArrowheads="1"/>
          </p:cNvSpPr>
          <p:nvPr/>
        </p:nvSpPr>
        <p:spPr bwMode="auto">
          <a:xfrm>
            <a:off x="5261769"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5" name="TextBox 24"/>
          <p:cNvSpPr txBox="1">
            <a:spLocks noChangeArrowheads="1"/>
          </p:cNvSpPr>
          <p:nvPr/>
        </p:nvSpPr>
        <p:spPr bwMode="auto">
          <a:xfrm>
            <a:off x="5261769"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146" name="TextBox 23"/>
          <p:cNvSpPr txBox="1">
            <a:spLocks noChangeArrowheads="1"/>
          </p:cNvSpPr>
          <p:nvPr/>
        </p:nvSpPr>
        <p:spPr bwMode="auto">
          <a:xfrm>
            <a:off x="6808629" y="3149643"/>
            <a:ext cx="1410176" cy="46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898" tIns="31949" rIns="63898" bIns="31949">
            <a:spAutoFit/>
          </a:bodyPr>
          <a:lstStyle/>
          <a:p>
            <a:pPr eaLnBrk="1" hangingPunct="1">
              <a:lnSpc>
                <a:spcPct val="150000"/>
              </a:lnSpc>
            </a:pPr>
            <a:r>
              <a:rPr lang="zh-CN" altLang="en-US" sz="600">
                <a:solidFill>
                  <a:schemeClr val="bg1">
                    <a:lumMod val="85000"/>
                  </a:schemeClr>
                </a:solidFill>
                <a:latin typeface="Arial" pitchFamily="34" charset="0"/>
                <a:ea typeface="微软雅黑" pitchFamily="34" charset="-122"/>
                <a:sym typeface="Arial" pitchFamily="34" charset="0"/>
              </a:rPr>
              <a:t>点击添加相关标题文字，点击添加相关标题文字，点击添加相关标题文字，点击添加相关标题文字。</a:t>
            </a:r>
            <a:endParaRPr lang="en-GB" altLang="zh-CN" sz="600">
              <a:solidFill>
                <a:schemeClr val="bg1">
                  <a:lumMod val="85000"/>
                </a:schemeClr>
              </a:solidFill>
              <a:latin typeface="Arial" pitchFamily="34" charset="0"/>
              <a:ea typeface="微软雅黑" pitchFamily="34" charset="-122"/>
              <a:sym typeface="Arial" pitchFamily="34" charset="0"/>
            </a:endParaRPr>
          </a:p>
        </p:txBody>
      </p:sp>
      <p:sp>
        <p:nvSpPr>
          <p:cNvPr id="147" name="TextBox 24"/>
          <p:cNvSpPr txBox="1">
            <a:spLocks noChangeArrowheads="1"/>
          </p:cNvSpPr>
          <p:nvPr/>
        </p:nvSpPr>
        <p:spPr bwMode="auto">
          <a:xfrm>
            <a:off x="6808629" y="2914000"/>
            <a:ext cx="1134586" cy="23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898" tIns="31949" rIns="63898" bIns="31949">
            <a:spAutoFit/>
          </a:bodyPr>
          <a:lstStyle/>
          <a:p>
            <a:pPr eaLnBrk="1" hangingPunct="1"/>
            <a:r>
              <a:rPr lang="zh-CN" altLang="en-US" sz="1100">
                <a:solidFill>
                  <a:schemeClr val="bg1">
                    <a:lumMod val="85000"/>
                  </a:schemeClr>
                </a:solidFill>
                <a:ea typeface="微软雅黑" pitchFamily="34" charset="-122"/>
              </a:rPr>
              <a:t>请替换文字内容</a:t>
            </a:r>
          </a:p>
        </p:txBody>
      </p:sp>
      <p:sp>
        <p:nvSpPr>
          <p:cNvPr id="49" name="平行四边形 48"/>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4"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55" name="Group 7"/>
          <p:cNvGrpSpPr>
            <a:grpSpLocks/>
          </p:cNvGrpSpPr>
          <p:nvPr/>
        </p:nvGrpSpPr>
        <p:grpSpPr bwMode="auto">
          <a:xfrm>
            <a:off x="180202" y="181952"/>
            <a:ext cx="216018" cy="113981"/>
            <a:chOff x="0" y="0"/>
            <a:chExt cx="1041399" cy="549275"/>
          </a:xfrm>
          <a:solidFill>
            <a:srgbClr val="133E73"/>
          </a:solidFill>
        </p:grpSpPr>
        <p:sp>
          <p:nvSpPr>
            <p:cNvPr id="56"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59"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extLst>
      <p:ext uri="{BB962C8B-B14F-4D97-AF65-F5344CB8AC3E}">
        <p14:creationId xmlns:p14="http://schemas.microsoft.com/office/powerpoint/2010/main" val="643119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4"/>
                                        </p:tgtEl>
                                        <p:attrNameLst>
                                          <p:attrName>ppt_y</p:attrName>
                                        </p:attrNameLst>
                                      </p:cBhvr>
                                      <p:tavLst>
                                        <p:tav tm="0">
                                          <p:val>
                                            <p:strVal val="#ppt_y"/>
                                          </p:val>
                                        </p:tav>
                                        <p:tav tm="100000">
                                          <p:val>
                                            <p:strVal val="#ppt_y"/>
                                          </p:val>
                                        </p:tav>
                                      </p:tavLst>
                                    </p:anim>
                                    <p:anim calcmode="lin" valueType="num">
                                      <p:cBhvr>
                                        <p:cTn id="14"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4"/>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51"/>
                                        </p:tgtEl>
                                        <p:attrNameLst>
                                          <p:attrName>fillcolor</p:attrName>
                                        </p:attrNameLst>
                                      </p:cBhvr>
                                      <p:to>
                                        <a:srgbClr val="00AEEF"/>
                                      </p:to>
                                    </p:animClr>
                                    <p:set>
                                      <p:cBhvr>
                                        <p:cTn id="20" dur="300" fill="hold"/>
                                        <p:tgtEl>
                                          <p:spTgt spid="51"/>
                                        </p:tgtEl>
                                        <p:attrNameLst>
                                          <p:attrName>fill.type</p:attrName>
                                        </p:attrNameLst>
                                      </p:cBhvr>
                                      <p:to>
                                        <p:strVal val="solid"/>
                                      </p:to>
                                    </p:set>
                                    <p:set>
                                      <p:cBhvr>
                                        <p:cTn id="21" dur="300" fill="hold"/>
                                        <p:tgtEl>
                                          <p:spTgt spid="51"/>
                                        </p:tgtEl>
                                        <p:attrNameLst>
                                          <p:attrName>fill.on</p:attrName>
                                        </p:attrNameLst>
                                      </p:cBhvr>
                                      <p:to>
                                        <p:strVal val="true"/>
                                      </p:to>
                                    </p:set>
                                  </p:childTnLst>
                                </p:cTn>
                              </p:par>
                            </p:childTnLst>
                          </p:cTn>
                        </p:par>
                        <p:par>
                          <p:cTn id="22" fill="hold">
                            <p:stCondLst>
                              <p:cond delay="1600"/>
                            </p:stCondLst>
                            <p:childTnLst>
                              <p:par>
                                <p:cTn id="23" presetID="12" presetClass="entr" presetSubtype="8" fill="hold" nodeType="after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p:cTn id="25" dur="500"/>
                                        <p:tgtEl>
                                          <p:spTgt spid="104"/>
                                        </p:tgtEl>
                                        <p:attrNameLst>
                                          <p:attrName>ppt_x</p:attrName>
                                        </p:attrNameLst>
                                      </p:cBhvr>
                                      <p:tavLst>
                                        <p:tav tm="0">
                                          <p:val>
                                            <p:strVal val="#ppt_x-#ppt_w*1.125000"/>
                                          </p:val>
                                        </p:tav>
                                        <p:tav tm="100000">
                                          <p:val>
                                            <p:strVal val="#ppt_x"/>
                                          </p:val>
                                        </p:tav>
                                      </p:tavLst>
                                    </p:anim>
                                    <p:animEffect transition="in" filter="wipe(right)">
                                      <p:cBhvr>
                                        <p:cTn id="26" dur="500"/>
                                        <p:tgtEl>
                                          <p:spTgt spid="104"/>
                                        </p:tgtEl>
                                      </p:cBhvr>
                                    </p:animEffect>
                                  </p:childTnLst>
                                </p:cTn>
                              </p:par>
                            </p:childTnLst>
                          </p:cTn>
                        </p:par>
                        <p:par>
                          <p:cTn id="27" fill="hold">
                            <p:stCondLst>
                              <p:cond delay="2100"/>
                            </p:stCondLst>
                            <p:childTnLst>
                              <p:par>
                                <p:cTn id="28" presetID="12" presetClass="entr" presetSubtype="4" fill="hold" grpId="0" nodeType="afterEffect">
                                  <p:stCondLst>
                                    <p:cond delay="0"/>
                                  </p:stCondLst>
                                  <p:childTnLst>
                                    <p:set>
                                      <p:cBhvr>
                                        <p:cTn id="29" dur="1" fill="hold">
                                          <p:stCondLst>
                                            <p:cond delay="0"/>
                                          </p:stCondLst>
                                        </p:cTn>
                                        <p:tgtEl>
                                          <p:spTgt spid="138"/>
                                        </p:tgtEl>
                                        <p:attrNameLst>
                                          <p:attrName>style.visibility</p:attrName>
                                        </p:attrNameLst>
                                      </p:cBhvr>
                                      <p:to>
                                        <p:strVal val="visible"/>
                                      </p:to>
                                    </p:set>
                                    <p:anim calcmode="lin" valueType="num">
                                      <p:cBhvr>
                                        <p:cTn id="30" dur="500"/>
                                        <p:tgtEl>
                                          <p:spTgt spid="138"/>
                                        </p:tgtEl>
                                        <p:attrNameLst>
                                          <p:attrName>ppt_y</p:attrName>
                                        </p:attrNameLst>
                                      </p:cBhvr>
                                      <p:tavLst>
                                        <p:tav tm="0">
                                          <p:val>
                                            <p:strVal val="#ppt_y+#ppt_h*1.125000"/>
                                          </p:val>
                                        </p:tav>
                                        <p:tav tm="100000">
                                          <p:val>
                                            <p:strVal val="#ppt_y"/>
                                          </p:val>
                                        </p:tav>
                                      </p:tavLst>
                                    </p:anim>
                                    <p:animEffect transition="in" filter="wipe(up)">
                                      <p:cBhvr>
                                        <p:cTn id="31" dur="500"/>
                                        <p:tgtEl>
                                          <p:spTgt spid="138"/>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p:cTn id="34" dur="500"/>
                                        <p:tgtEl>
                                          <p:spTgt spid="139"/>
                                        </p:tgtEl>
                                        <p:attrNameLst>
                                          <p:attrName>ppt_y</p:attrName>
                                        </p:attrNameLst>
                                      </p:cBhvr>
                                      <p:tavLst>
                                        <p:tav tm="0">
                                          <p:val>
                                            <p:strVal val="#ppt_y-#ppt_h*1.125000"/>
                                          </p:val>
                                        </p:tav>
                                        <p:tav tm="100000">
                                          <p:val>
                                            <p:strVal val="#ppt_y"/>
                                          </p:val>
                                        </p:tav>
                                      </p:tavLst>
                                    </p:anim>
                                    <p:animEffect transition="in" filter="wipe(down)">
                                      <p:cBhvr>
                                        <p:cTn id="35" dur="500"/>
                                        <p:tgtEl>
                                          <p:spTgt spid="139"/>
                                        </p:tgtEl>
                                      </p:cBhvr>
                                    </p:animEffect>
                                  </p:childTnLst>
                                </p:cTn>
                              </p:par>
                            </p:childTnLst>
                          </p:cTn>
                        </p:par>
                        <p:par>
                          <p:cTn id="36" fill="hold">
                            <p:stCondLst>
                              <p:cond delay="2600"/>
                            </p:stCondLst>
                            <p:childTnLst>
                              <p:par>
                                <p:cTn id="37" presetID="22" presetClass="entr" presetSubtype="8" fill="hold"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wipe(left)">
                                      <p:cBhvr>
                                        <p:cTn id="39" dur="500"/>
                                        <p:tgtEl>
                                          <p:spTgt spid="130"/>
                                        </p:tgtEl>
                                      </p:cBhvr>
                                    </p:animEffect>
                                  </p:childTnLst>
                                </p:cTn>
                              </p:par>
                            </p:childTnLst>
                          </p:cTn>
                        </p:par>
                        <p:par>
                          <p:cTn id="40" fill="hold">
                            <p:stCondLst>
                              <p:cond delay="3100"/>
                            </p:stCondLst>
                            <p:childTnLst>
                              <p:par>
                                <p:cTn id="41" presetID="12" presetClass="entr" presetSubtype="8" fill="hold" nodeType="afterEffect">
                                  <p:stCondLst>
                                    <p:cond delay="0"/>
                                  </p:stCondLst>
                                  <p:childTnLst>
                                    <p:set>
                                      <p:cBhvr>
                                        <p:cTn id="42" dur="1" fill="hold">
                                          <p:stCondLst>
                                            <p:cond delay="0"/>
                                          </p:stCondLst>
                                        </p:cTn>
                                        <p:tgtEl>
                                          <p:spTgt spid="119"/>
                                        </p:tgtEl>
                                        <p:attrNameLst>
                                          <p:attrName>style.visibility</p:attrName>
                                        </p:attrNameLst>
                                      </p:cBhvr>
                                      <p:to>
                                        <p:strVal val="visible"/>
                                      </p:to>
                                    </p:set>
                                    <p:anim calcmode="lin" valueType="num">
                                      <p:cBhvr>
                                        <p:cTn id="43" dur="500"/>
                                        <p:tgtEl>
                                          <p:spTgt spid="119"/>
                                        </p:tgtEl>
                                        <p:attrNameLst>
                                          <p:attrName>ppt_x</p:attrName>
                                        </p:attrNameLst>
                                      </p:cBhvr>
                                      <p:tavLst>
                                        <p:tav tm="0">
                                          <p:val>
                                            <p:strVal val="#ppt_x-#ppt_w*1.125000"/>
                                          </p:val>
                                        </p:tav>
                                        <p:tav tm="100000">
                                          <p:val>
                                            <p:strVal val="#ppt_x"/>
                                          </p:val>
                                        </p:tav>
                                      </p:tavLst>
                                    </p:anim>
                                    <p:animEffect transition="in" filter="wipe(right)">
                                      <p:cBhvr>
                                        <p:cTn id="44" dur="500"/>
                                        <p:tgtEl>
                                          <p:spTgt spid="119"/>
                                        </p:tgtEl>
                                      </p:cBhvr>
                                    </p:animEffect>
                                  </p:childTnLst>
                                </p:cTn>
                              </p:par>
                            </p:childTnLst>
                          </p:cTn>
                        </p:par>
                        <p:par>
                          <p:cTn id="45" fill="hold">
                            <p:stCondLst>
                              <p:cond delay="3600"/>
                            </p:stCondLst>
                            <p:childTnLst>
                              <p:par>
                                <p:cTn id="46" presetID="12" presetClass="entr" presetSubtype="4" fill="hold" grpId="0" nodeType="afterEffect">
                                  <p:stCondLst>
                                    <p:cond delay="0"/>
                                  </p:stCondLst>
                                  <p:childTnLst>
                                    <p:set>
                                      <p:cBhvr>
                                        <p:cTn id="47" dur="1" fill="hold">
                                          <p:stCondLst>
                                            <p:cond delay="0"/>
                                          </p:stCondLst>
                                        </p:cTn>
                                        <p:tgtEl>
                                          <p:spTgt spid="140"/>
                                        </p:tgtEl>
                                        <p:attrNameLst>
                                          <p:attrName>style.visibility</p:attrName>
                                        </p:attrNameLst>
                                      </p:cBhvr>
                                      <p:to>
                                        <p:strVal val="visible"/>
                                      </p:to>
                                    </p:set>
                                    <p:anim calcmode="lin" valueType="num">
                                      <p:cBhvr>
                                        <p:cTn id="48" dur="500"/>
                                        <p:tgtEl>
                                          <p:spTgt spid="140"/>
                                        </p:tgtEl>
                                        <p:attrNameLst>
                                          <p:attrName>ppt_y</p:attrName>
                                        </p:attrNameLst>
                                      </p:cBhvr>
                                      <p:tavLst>
                                        <p:tav tm="0">
                                          <p:val>
                                            <p:strVal val="#ppt_y+#ppt_h*1.125000"/>
                                          </p:val>
                                        </p:tav>
                                        <p:tav tm="100000">
                                          <p:val>
                                            <p:strVal val="#ppt_y"/>
                                          </p:val>
                                        </p:tav>
                                      </p:tavLst>
                                    </p:anim>
                                    <p:animEffect transition="in" filter="wipe(up)">
                                      <p:cBhvr>
                                        <p:cTn id="49" dur="500"/>
                                        <p:tgtEl>
                                          <p:spTgt spid="140"/>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141"/>
                                        </p:tgtEl>
                                        <p:attrNameLst>
                                          <p:attrName>style.visibility</p:attrName>
                                        </p:attrNameLst>
                                      </p:cBhvr>
                                      <p:to>
                                        <p:strVal val="visible"/>
                                      </p:to>
                                    </p:set>
                                    <p:anim calcmode="lin" valueType="num">
                                      <p:cBhvr>
                                        <p:cTn id="52" dur="500"/>
                                        <p:tgtEl>
                                          <p:spTgt spid="141"/>
                                        </p:tgtEl>
                                        <p:attrNameLst>
                                          <p:attrName>ppt_y</p:attrName>
                                        </p:attrNameLst>
                                      </p:cBhvr>
                                      <p:tavLst>
                                        <p:tav tm="0">
                                          <p:val>
                                            <p:strVal val="#ppt_y-#ppt_h*1.125000"/>
                                          </p:val>
                                        </p:tav>
                                        <p:tav tm="100000">
                                          <p:val>
                                            <p:strVal val="#ppt_y"/>
                                          </p:val>
                                        </p:tav>
                                      </p:tavLst>
                                    </p:anim>
                                    <p:animEffect transition="in" filter="wipe(down)">
                                      <p:cBhvr>
                                        <p:cTn id="53" dur="500"/>
                                        <p:tgtEl>
                                          <p:spTgt spid="141"/>
                                        </p:tgtEl>
                                      </p:cBhvr>
                                    </p:animEffect>
                                  </p:childTnLst>
                                </p:cTn>
                              </p:par>
                            </p:childTnLst>
                          </p:cTn>
                        </p:par>
                        <p:par>
                          <p:cTn id="54" fill="hold">
                            <p:stCondLst>
                              <p:cond delay="4100"/>
                            </p:stCondLst>
                            <p:childTnLst>
                              <p:par>
                                <p:cTn id="55" presetID="22" presetClass="entr" presetSubtype="8" fill="hold" nodeType="after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left)">
                                      <p:cBhvr>
                                        <p:cTn id="57" dur="500"/>
                                        <p:tgtEl>
                                          <p:spTgt spid="101"/>
                                        </p:tgtEl>
                                      </p:cBhvr>
                                    </p:animEffect>
                                  </p:childTnLst>
                                </p:cTn>
                              </p:par>
                            </p:childTnLst>
                          </p:cTn>
                        </p:par>
                        <p:par>
                          <p:cTn id="58" fill="hold">
                            <p:stCondLst>
                              <p:cond delay="4600"/>
                            </p:stCondLst>
                            <p:childTnLst>
                              <p:par>
                                <p:cTn id="59" presetID="12" presetClass="entr" presetSubtype="8" fill="hold" nodeType="afterEffect">
                                  <p:stCondLst>
                                    <p:cond delay="0"/>
                                  </p:stCondLst>
                                  <p:childTnLst>
                                    <p:set>
                                      <p:cBhvr>
                                        <p:cTn id="60" dur="1" fill="hold">
                                          <p:stCondLst>
                                            <p:cond delay="0"/>
                                          </p:stCondLst>
                                        </p:cTn>
                                        <p:tgtEl>
                                          <p:spTgt spid="114"/>
                                        </p:tgtEl>
                                        <p:attrNameLst>
                                          <p:attrName>style.visibility</p:attrName>
                                        </p:attrNameLst>
                                      </p:cBhvr>
                                      <p:to>
                                        <p:strVal val="visible"/>
                                      </p:to>
                                    </p:set>
                                    <p:anim calcmode="lin" valueType="num">
                                      <p:cBhvr>
                                        <p:cTn id="61" dur="500"/>
                                        <p:tgtEl>
                                          <p:spTgt spid="114"/>
                                        </p:tgtEl>
                                        <p:attrNameLst>
                                          <p:attrName>ppt_x</p:attrName>
                                        </p:attrNameLst>
                                      </p:cBhvr>
                                      <p:tavLst>
                                        <p:tav tm="0">
                                          <p:val>
                                            <p:strVal val="#ppt_x-#ppt_w*1.125000"/>
                                          </p:val>
                                        </p:tav>
                                        <p:tav tm="100000">
                                          <p:val>
                                            <p:strVal val="#ppt_x"/>
                                          </p:val>
                                        </p:tav>
                                      </p:tavLst>
                                    </p:anim>
                                    <p:animEffect transition="in" filter="wipe(right)">
                                      <p:cBhvr>
                                        <p:cTn id="62" dur="500"/>
                                        <p:tgtEl>
                                          <p:spTgt spid="114"/>
                                        </p:tgtEl>
                                      </p:cBhvr>
                                    </p:animEffect>
                                  </p:childTnLst>
                                </p:cTn>
                              </p:par>
                            </p:childTnLst>
                          </p:cTn>
                        </p:par>
                        <p:par>
                          <p:cTn id="63" fill="hold">
                            <p:stCondLst>
                              <p:cond delay="5100"/>
                            </p:stCondLst>
                            <p:childTnLst>
                              <p:par>
                                <p:cTn id="64" presetID="12" presetClass="entr" presetSubtype="4" fill="hold" grpId="0" nodeType="afterEffect">
                                  <p:stCondLst>
                                    <p:cond delay="0"/>
                                  </p:stCondLst>
                                  <p:childTnLst>
                                    <p:set>
                                      <p:cBhvr>
                                        <p:cTn id="65" dur="1" fill="hold">
                                          <p:stCondLst>
                                            <p:cond delay="0"/>
                                          </p:stCondLst>
                                        </p:cTn>
                                        <p:tgtEl>
                                          <p:spTgt spid="142"/>
                                        </p:tgtEl>
                                        <p:attrNameLst>
                                          <p:attrName>style.visibility</p:attrName>
                                        </p:attrNameLst>
                                      </p:cBhvr>
                                      <p:to>
                                        <p:strVal val="visible"/>
                                      </p:to>
                                    </p:set>
                                    <p:anim calcmode="lin" valueType="num">
                                      <p:cBhvr>
                                        <p:cTn id="66" dur="500"/>
                                        <p:tgtEl>
                                          <p:spTgt spid="142"/>
                                        </p:tgtEl>
                                        <p:attrNameLst>
                                          <p:attrName>ppt_y</p:attrName>
                                        </p:attrNameLst>
                                      </p:cBhvr>
                                      <p:tavLst>
                                        <p:tav tm="0">
                                          <p:val>
                                            <p:strVal val="#ppt_y+#ppt_h*1.125000"/>
                                          </p:val>
                                        </p:tav>
                                        <p:tav tm="100000">
                                          <p:val>
                                            <p:strVal val="#ppt_y"/>
                                          </p:val>
                                        </p:tav>
                                      </p:tavLst>
                                    </p:anim>
                                    <p:animEffect transition="in" filter="wipe(up)">
                                      <p:cBhvr>
                                        <p:cTn id="67" dur="5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mediacall" presetSubtype="0" fill="hold" nodeType="clickEffect">
                                  <p:stCondLst>
                                    <p:cond delay="0"/>
                                  </p:stCondLst>
                                  <p:childTnLst>
                                    <p:cmd type="call" cmd="playFrom(0.0)">
                                      <p:cBhvr>
                                        <p:cTn id="71" dur="705" fill="hold"/>
                                        <p:tgtEl>
                                          <p:spTgt spid="59"/>
                                        </p:tgtEl>
                                      </p:cBhvr>
                                    </p:cmd>
                                  </p:childTnLst>
                                </p:cTn>
                              </p:par>
                              <p:par>
                                <p:cTn id="72" presetID="12" presetClass="entr" presetSubtype="1" fill="hold" grpId="0" nodeType="withEffect">
                                  <p:stCondLst>
                                    <p:cond delay="0"/>
                                  </p:stCondLst>
                                  <p:childTnLst>
                                    <p:set>
                                      <p:cBhvr>
                                        <p:cTn id="73" dur="1" fill="hold">
                                          <p:stCondLst>
                                            <p:cond delay="0"/>
                                          </p:stCondLst>
                                        </p:cTn>
                                        <p:tgtEl>
                                          <p:spTgt spid="143"/>
                                        </p:tgtEl>
                                        <p:attrNameLst>
                                          <p:attrName>style.visibility</p:attrName>
                                        </p:attrNameLst>
                                      </p:cBhvr>
                                      <p:to>
                                        <p:strVal val="visible"/>
                                      </p:to>
                                    </p:set>
                                    <p:anim calcmode="lin" valueType="num">
                                      <p:cBhvr>
                                        <p:cTn id="74" dur="500"/>
                                        <p:tgtEl>
                                          <p:spTgt spid="143"/>
                                        </p:tgtEl>
                                        <p:attrNameLst>
                                          <p:attrName>ppt_y</p:attrName>
                                        </p:attrNameLst>
                                      </p:cBhvr>
                                      <p:tavLst>
                                        <p:tav tm="0">
                                          <p:val>
                                            <p:strVal val="#ppt_y-#ppt_h*1.125000"/>
                                          </p:val>
                                        </p:tav>
                                        <p:tav tm="100000">
                                          <p:val>
                                            <p:strVal val="#ppt_y"/>
                                          </p:val>
                                        </p:tav>
                                      </p:tavLst>
                                    </p:anim>
                                    <p:animEffect transition="in" filter="wipe(down)">
                                      <p:cBhvr>
                                        <p:cTn id="75" dur="500"/>
                                        <p:tgtEl>
                                          <p:spTgt spid="143"/>
                                        </p:tgtEl>
                                      </p:cBhvr>
                                    </p:animEffect>
                                  </p:childTnLst>
                                </p:cTn>
                              </p:par>
                            </p:childTnLst>
                          </p:cTn>
                        </p:par>
                        <p:par>
                          <p:cTn id="76" fill="hold">
                            <p:stCondLst>
                              <p:cond delay="705"/>
                            </p:stCondLst>
                            <p:childTnLst>
                              <p:par>
                                <p:cTn id="77" presetID="22" presetClass="entr" presetSubtype="8" fill="hold" nodeType="afterEffect">
                                  <p:stCondLst>
                                    <p:cond delay="0"/>
                                  </p:stCondLst>
                                  <p:childTnLst>
                                    <p:set>
                                      <p:cBhvr>
                                        <p:cTn id="78" dur="1" fill="hold">
                                          <p:stCondLst>
                                            <p:cond delay="0"/>
                                          </p:stCondLst>
                                        </p:cTn>
                                        <p:tgtEl>
                                          <p:spTgt spid="124"/>
                                        </p:tgtEl>
                                        <p:attrNameLst>
                                          <p:attrName>style.visibility</p:attrName>
                                        </p:attrNameLst>
                                      </p:cBhvr>
                                      <p:to>
                                        <p:strVal val="visible"/>
                                      </p:to>
                                    </p:set>
                                    <p:animEffect transition="in" filter="wipe(left)">
                                      <p:cBhvr>
                                        <p:cTn id="79" dur="500"/>
                                        <p:tgtEl>
                                          <p:spTgt spid="124"/>
                                        </p:tgtEl>
                                      </p:cBhvr>
                                    </p:animEffect>
                                  </p:childTnLst>
                                </p:cTn>
                              </p:par>
                            </p:childTnLst>
                          </p:cTn>
                        </p:par>
                        <p:par>
                          <p:cTn id="80" fill="hold">
                            <p:stCondLst>
                              <p:cond delay="1205"/>
                            </p:stCondLst>
                            <p:childTnLst>
                              <p:par>
                                <p:cTn id="81" presetID="12" presetClass="entr" presetSubtype="8" fill="hold" nodeType="afterEffect">
                                  <p:stCondLst>
                                    <p:cond delay="0"/>
                                  </p:stCondLst>
                                  <p:childTnLst>
                                    <p:set>
                                      <p:cBhvr>
                                        <p:cTn id="82" dur="1" fill="hold">
                                          <p:stCondLst>
                                            <p:cond delay="0"/>
                                          </p:stCondLst>
                                        </p:cTn>
                                        <p:tgtEl>
                                          <p:spTgt spid="109"/>
                                        </p:tgtEl>
                                        <p:attrNameLst>
                                          <p:attrName>style.visibility</p:attrName>
                                        </p:attrNameLst>
                                      </p:cBhvr>
                                      <p:to>
                                        <p:strVal val="visible"/>
                                      </p:to>
                                    </p:set>
                                    <p:anim calcmode="lin" valueType="num">
                                      <p:cBhvr>
                                        <p:cTn id="83" dur="500"/>
                                        <p:tgtEl>
                                          <p:spTgt spid="109"/>
                                        </p:tgtEl>
                                        <p:attrNameLst>
                                          <p:attrName>ppt_x</p:attrName>
                                        </p:attrNameLst>
                                      </p:cBhvr>
                                      <p:tavLst>
                                        <p:tav tm="0">
                                          <p:val>
                                            <p:strVal val="#ppt_x-#ppt_w*1.125000"/>
                                          </p:val>
                                        </p:tav>
                                        <p:tav tm="100000">
                                          <p:val>
                                            <p:strVal val="#ppt_x"/>
                                          </p:val>
                                        </p:tav>
                                      </p:tavLst>
                                    </p:anim>
                                    <p:animEffect transition="in" filter="wipe(right)">
                                      <p:cBhvr>
                                        <p:cTn id="84" dur="500"/>
                                        <p:tgtEl>
                                          <p:spTgt spid="109"/>
                                        </p:tgtEl>
                                      </p:cBhvr>
                                    </p:animEffect>
                                  </p:childTnLst>
                                </p:cTn>
                              </p:par>
                            </p:childTnLst>
                          </p:cTn>
                        </p:par>
                        <p:par>
                          <p:cTn id="85" fill="hold">
                            <p:stCondLst>
                              <p:cond delay="1705"/>
                            </p:stCondLst>
                            <p:childTnLst>
                              <p:par>
                                <p:cTn id="86" presetID="12" presetClass="entr" presetSubtype="4" fill="hold" grpId="0" nodeType="afterEffect">
                                  <p:stCondLst>
                                    <p:cond delay="0"/>
                                  </p:stCondLst>
                                  <p:childTnLst>
                                    <p:set>
                                      <p:cBhvr>
                                        <p:cTn id="87" dur="1" fill="hold">
                                          <p:stCondLst>
                                            <p:cond delay="0"/>
                                          </p:stCondLst>
                                        </p:cTn>
                                        <p:tgtEl>
                                          <p:spTgt spid="144"/>
                                        </p:tgtEl>
                                        <p:attrNameLst>
                                          <p:attrName>style.visibility</p:attrName>
                                        </p:attrNameLst>
                                      </p:cBhvr>
                                      <p:to>
                                        <p:strVal val="visible"/>
                                      </p:to>
                                    </p:set>
                                    <p:anim calcmode="lin" valueType="num">
                                      <p:cBhvr>
                                        <p:cTn id="88" dur="500"/>
                                        <p:tgtEl>
                                          <p:spTgt spid="144"/>
                                        </p:tgtEl>
                                        <p:attrNameLst>
                                          <p:attrName>ppt_y</p:attrName>
                                        </p:attrNameLst>
                                      </p:cBhvr>
                                      <p:tavLst>
                                        <p:tav tm="0">
                                          <p:val>
                                            <p:strVal val="#ppt_y+#ppt_h*1.125000"/>
                                          </p:val>
                                        </p:tav>
                                        <p:tav tm="100000">
                                          <p:val>
                                            <p:strVal val="#ppt_y"/>
                                          </p:val>
                                        </p:tav>
                                      </p:tavLst>
                                    </p:anim>
                                    <p:animEffect transition="in" filter="wipe(up)">
                                      <p:cBhvr>
                                        <p:cTn id="89" dur="500"/>
                                        <p:tgtEl>
                                          <p:spTgt spid="144"/>
                                        </p:tgtEl>
                                      </p:cBhvr>
                                    </p:animEffect>
                                  </p:childTnLst>
                                </p:cTn>
                              </p:par>
                              <p:par>
                                <p:cTn id="90" presetID="12" presetClass="entr" presetSubtype="1" fill="hold" grpId="0" nodeType="withEffect">
                                  <p:stCondLst>
                                    <p:cond delay="0"/>
                                  </p:stCondLst>
                                  <p:childTnLst>
                                    <p:set>
                                      <p:cBhvr>
                                        <p:cTn id="91" dur="1" fill="hold">
                                          <p:stCondLst>
                                            <p:cond delay="0"/>
                                          </p:stCondLst>
                                        </p:cTn>
                                        <p:tgtEl>
                                          <p:spTgt spid="145"/>
                                        </p:tgtEl>
                                        <p:attrNameLst>
                                          <p:attrName>style.visibility</p:attrName>
                                        </p:attrNameLst>
                                      </p:cBhvr>
                                      <p:to>
                                        <p:strVal val="visible"/>
                                      </p:to>
                                    </p:set>
                                    <p:anim calcmode="lin" valueType="num">
                                      <p:cBhvr>
                                        <p:cTn id="92" dur="500"/>
                                        <p:tgtEl>
                                          <p:spTgt spid="145"/>
                                        </p:tgtEl>
                                        <p:attrNameLst>
                                          <p:attrName>ppt_y</p:attrName>
                                        </p:attrNameLst>
                                      </p:cBhvr>
                                      <p:tavLst>
                                        <p:tav tm="0">
                                          <p:val>
                                            <p:strVal val="#ppt_y-#ppt_h*1.125000"/>
                                          </p:val>
                                        </p:tav>
                                        <p:tav tm="100000">
                                          <p:val>
                                            <p:strVal val="#ppt_y"/>
                                          </p:val>
                                        </p:tav>
                                      </p:tavLst>
                                    </p:anim>
                                    <p:animEffect transition="in" filter="wipe(down)">
                                      <p:cBhvr>
                                        <p:cTn id="93" dur="500"/>
                                        <p:tgtEl>
                                          <p:spTgt spid="145"/>
                                        </p:tgtEl>
                                      </p:cBhvr>
                                    </p:animEffect>
                                  </p:childTnLst>
                                </p:cTn>
                              </p:par>
                            </p:childTnLst>
                          </p:cTn>
                        </p:par>
                        <p:par>
                          <p:cTn id="94" fill="hold">
                            <p:stCondLst>
                              <p:cond delay="2205"/>
                            </p:stCondLst>
                            <p:childTnLst>
                              <p:par>
                                <p:cTn id="95" presetID="22" presetClass="entr" presetSubtype="8" fill="hold" nodeType="after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wipe(left)">
                                      <p:cBhvr>
                                        <p:cTn id="97" dur="500"/>
                                        <p:tgtEl>
                                          <p:spTgt spid="127"/>
                                        </p:tgtEl>
                                      </p:cBhvr>
                                    </p:animEffect>
                                  </p:childTnLst>
                                </p:cTn>
                              </p:par>
                            </p:childTnLst>
                          </p:cTn>
                        </p:par>
                        <p:par>
                          <p:cTn id="98" fill="hold">
                            <p:stCondLst>
                              <p:cond delay="2705"/>
                            </p:stCondLst>
                            <p:childTnLst>
                              <p:par>
                                <p:cTn id="99" presetID="12" presetClass="entr" presetSubtype="8" fill="hold" nodeType="afterEffect">
                                  <p:stCondLst>
                                    <p:cond delay="0"/>
                                  </p:stCondLst>
                                  <p:childTnLst>
                                    <p:set>
                                      <p:cBhvr>
                                        <p:cTn id="100" dur="1" fill="hold">
                                          <p:stCondLst>
                                            <p:cond delay="0"/>
                                          </p:stCondLst>
                                        </p:cTn>
                                        <p:tgtEl>
                                          <p:spTgt spid="133"/>
                                        </p:tgtEl>
                                        <p:attrNameLst>
                                          <p:attrName>style.visibility</p:attrName>
                                        </p:attrNameLst>
                                      </p:cBhvr>
                                      <p:to>
                                        <p:strVal val="visible"/>
                                      </p:to>
                                    </p:set>
                                    <p:anim calcmode="lin" valueType="num">
                                      <p:cBhvr>
                                        <p:cTn id="101" dur="500"/>
                                        <p:tgtEl>
                                          <p:spTgt spid="133"/>
                                        </p:tgtEl>
                                        <p:attrNameLst>
                                          <p:attrName>ppt_x</p:attrName>
                                        </p:attrNameLst>
                                      </p:cBhvr>
                                      <p:tavLst>
                                        <p:tav tm="0">
                                          <p:val>
                                            <p:strVal val="#ppt_x-#ppt_w*1.125000"/>
                                          </p:val>
                                        </p:tav>
                                        <p:tav tm="100000">
                                          <p:val>
                                            <p:strVal val="#ppt_x"/>
                                          </p:val>
                                        </p:tav>
                                      </p:tavLst>
                                    </p:anim>
                                    <p:animEffect transition="in" filter="wipe(right)">
                                      <p:cBhvr>
                                        <p:cTn id="102" dur="500"/>
                                        <p:tgtEl>
                                          <p:spTgt spid="133"/>
                                        </p:tgtEl>
                                      </p:cBhvr>
                                    </p:animEffect>
                                  </p:childTnLst>
                                </p:cTn>
                              </p:par>
                            </p:childTnLst>
                          </p:cTn>
                        </p:par>
                        <p:par>
                          <p:cTn id="103" fill="hold">
                            <p:stCondLst>
                              <p:cond delay="3205"/>
                            </p:stCondLst>
                            <p:childTnLst>
                              <p:par>
                                <p:cTn id="104" presetID="12" presetClass="entr" presetSubtype="4" fill="hold" grpId="0" nodeType="afterEffect">
                                  <p:stCondLst>
                                    <p:cond delay="0"/>
                                  </p:stCondLst>
                                  <p:childTnLst>
                                    <p:set>
                                      <p:cBhvr>
                                        <p:cTn id="105" dur="1" fill="hold">
                                          <p:stCondLst>
                                            <p:cond delay="0"/>
                                          </p:stCondLst>
                                        </p:cTn>
                                        <p:tgtEl>
                                          <p:spTgt spid="146"/>
                                        </p:tgtEl>
                                        <p:attrNameLst>
                                          <p:attrName>style.visibility</p:attrName>
                                        </p:attrNameLst>
                                      </p:cBhvr>
                                      <p:to>
                                        <p:strVal val="visible"/>
                                      </p:to>
                                    </p:set>
                                    <p:anim calcmode="lin" valueType="num">
                                      <p:cBhvr>
                                        <p:cTn id="106" dur="500"/>
                                        <p:tgtEl>
                                          <p:spTgt spid="146"/>
                                        </p:tgtEl>
                                        <p:attrNameLst>
                                          <p:attrName>ppt_y</p:attrName>
                                        </p:attrNameLst>
                                      </p:cBhvr>
                                      <p:tavLst>
                                        <p:tav tm="0">
                                          <p:val>
                                            <p:strVal val="#ppt_y+#ppt_h*1.125000"/>
                                          </p:val>
                                        </p:tav>
                                        <p:tav tm="100000">
                                          <p:val>
                                            <p:strVal val="#ppt_y"/>
                                          </p:val>
                                        </p:tav>
                                      </p:tavLst>
                                    </p:anim>
                                    <p:animEffect transition="in" filter="wipe(up)">
                                      <p:cBhvr>
                                        <p:cTn id="107" dur="500"/>
                                        <p:tgtEl>
                                          <p:spTgt spid="146"/>
                                        </p:tgtEl>
                                      </p:cBhvr>
                                    </p:animEffect>
                                  </p:childTnLst>
                                </p:cTn>
                              </p:par>
                              <p:par>
                                <p:cTn id="108" presetID="12" presetClass="entr" presetSubtype="1" fill="hold" grpId="0" nodeType="withEffect">
                                  <p:stCondLst>
                                    <p:cond delay="0"/>
                                  </p:stCondLst>
                                  <p:childTnLst>
                                    <p:set>
                                      <p:cBhvr>
                                        <p:cTn id="109" dur="1" fill="hold">
                                          <p:stCondLst>
                                            <p:cond delay="0"/>
                                          </p:stCondLst>
                                        </p:cTn>
                                        <p:tgtEl>
                                          <p:spTgt spid="147"/>
                                        </p:tgtEl>
                                        <p:attrNameLst>
                                          <p:attrName>style.visibility</p:attrName>
                                        </p:attrNameLst>
                                      </p:cBhvr>
                                      <p:to>
                                        <p:strVal val="visible"/>
                                      </p:to>
                                    </p:set>
                                    <p:anim calcmode="lin" valueType="num">
                                      <p:cBhvr>
                                        <p:cTn id="110" dur="500"/>
                                        <p:tgtEl>
                                          <p:spTgt spid="147"/>
                                        </p:tgtEl>
                                        <p:attrNameLst>
                                          <p:attrName>ppt_y</p:attrName>
                                        </p:attrNameLst>
                                      </p:cBhvr>
                                      <p:tavLst>
                                        <p:tav tm="0">
                                          <p:val>
                                            <p:strVal val="#ppt_y-#ppt_h*1.125000"/>
                                          </p:val>
                                        </p:tav>
                                        <p:tav tm="100000">
                                          <p:val>
                                            <p:strVal val="#ppt_y"/>
                                          </p:val>
                                        </p:tav>
                                      </p:tavLst>
                                    </p:anim>
                                    <p:animEffect transition="in" filter="wipe(down)">
                                      <p:cBhvr>
                                        <p:cTn id="111"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2" fill="hold" display="0">
                  <p:stCondLst>
                    <p:cond delay="indefinite"/>
                  </p:stCondLst>
                  <p:endCondLst>
                    <p:cond evt="onStopAudio" delay="0">
                      <p:tgtEl>
                        <p:sldTgt/>
                      </p:tgtEl>
                    </p:cond>
                  </p:endCondLst>
                </p:cTn>
                <p:tgtEl>
                  <p:spTgt spid="59"/>
                </p:tgtEl>
              </p:cMediaNode>
            </p:audio>
          </p:childTnLst>
        </p:cTn>
      </p:par>
    </p:tnLst>
    <p:bldLst>
      <p:bldP spid="138" grpId="0"/>
      <p:bldP spid="139" grpId="0"/>
      <p:bldP spid="140" grpId="0"/>
      <p:bldP spid="141" grpId="0"/>
      <p:bldP spid="142" grpId="0"/>
      <p:bldP spid="143" grpId="0"/>
      <p:bldP spid="144" grpId="0"/>
      <p:bldP spid="145" grpId="0"/>
      <p:bldP spid="146" grpId="0"/>
      <p:bldP spid="147" grpId="0"/>
      <p:bldP spid="51" grpId="0" animBg="1"/>
      <p:bldP spid="54" grpId="0"/>
    </p:bldLst>
  </p:timing>
  <p:extLst mod="1">
    <p:ext uri="{E180D4A7-C9FB-4DFB-919C-405C955672EB}">
      <p14:showEvtLst xmlns:p14="http://schemas.microsoft.com/office/powerpoint/2010/main">
        <p14:playEvt time="1316" objId="59"/>
        <p14:stopEvt time="2092" objId="59"/>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 name="TextBox 4"/>
          <p:cNvSpPr txBox="1"/>
          <p:nvPr/>
        </p:nvSpPr>
        <p:spPr>
          <a:xfrm>
            <a:off x="6804754" y="1944108"/>
            <a:ext cx="1723549" cy="923330"/>
          </a:xfrm>
          <a:prstGeom prst="rect">
            <a:avLst/>
          </a:prstGeom>
          <a:noFill/>
        </p:spPr>
        <p:txBody>
          <a:bodyPr wrap="none" rtlCol="0">
            <a:spAutoFit/>
          </a:bodyPr>
          <a:lstStyle/>
          <a:p>
            <a:r>
              <a:rPr lang="en-US" altLang="zh-CN" sz="5400" spc="300" dirty="0">
                <a:solidFill>
                  <a:schemeClr val="bg1"/>
                </a:solidFill>
                <a:latin typeface="黑体" panose="02010600030101010101" pitchFamily="2" charset="-122"/>
                <a:ea typeface="黑体" panose="02010600030101010101" pitchFamily="2" charset="-122"/>
              </a:rPr>
              <a:t>2018</a:t>
            </a:r>
            <a:endParaRPr lang="zh-CN" altLang="en-US" sz="5400" spc="300" dirty="0">
              <a:solidFill>
                <a:schemeClr val="bg1"/>
              </a:solidFill>
              <a:latin typeface="黑体" panose="02010600030101010101" pitchFamily="2" charset="-122"/>
              <a:ea typeface="黑体" panose="02010600030101010101" pitchFamily="2" charset="-122"/>
            </a:endParaRPr>
          </a:p>
        </p:txBody>
      </p:sp>
      <p:sp>
        <p:nvSpPr>
          <p:cNvPr id="3" name="TextBox 5"/>
          <p:cNvSpPr txBox="1"/>
          <p:nvPr/>
        </p:nvSpPr>
        <p:spPr>
          <a:xfrm>
            <a:off x="4860592" y="2655461"/>
            <a:ext cx="3672800" cy="584775"/>
          </a:xfrm>
          <a:prstGeom prst="rect">
            <a:avLst/>
          </a:prstGeom>
          <a:noFill/>
        </p:spPr>
        <p:txBody>
          <a:bodyPr wrap="none" rtlCol="0">
            <a:spAutoFit/>
          </a:bodyPr>
          <a:lstStyle/>
          <a:p>
            <a:r>
              <a:rPr lang="zh-CN" altLang="en-US" sz="3200" dirty="0">
                <a:solidFill>
                  <a:srgbClr val="00AEEF"/>
                </a:solidFill>
                <a:latin typeface="黑体" panose="02010600030101010101" pitchFamily="2" charset="-122"/>
                <a:ea typeface="黑体" panose="02010600030101010101" pitchFamily="2" charset="-122"/>
              </a:rPr>
              <a:t>演示完毕 感谢聆听</a:t>
            </a:r>
          </a:p>
        </p:txBody>
      </p:sp>
      <p:sp>
        <p:nvSpPr>
          <p:cNvPr id="4" name="TextBox 6"/>
          <p:cNvSpPr txBox="1"/>
          <p:nvPr/>
        </p:nvSpPr>
        <p:spPr>
          <a:xfrm>
            <a:off x="6588736" y="3163872"/>
            <a:ext cx="1851789" cy="292388"/>
          </a:xfrm>
          <a:prstGeom prst="rect">
            <a:avLst/>
          </a:prstGeom>
          <a:noFill/>
        </p:spPr>
        <p:txBody>
          <a:bodyPr wrap="none" rtlCol="0">
            <a:spAutoFit/>
          </a:bodyPr>
          <a:lstStyle/>
          <a:p>
            <a:r>
              <a:rPr lang="en-US" altLang="zh-CN" sz="1300" dirty="0">
                <a:solidFill>
                  <a:schemeClr val="bg1"/>
                </a:solidFill>
                <a:latin typeface="黑体" panose="02010600030101010101" pitchFamily="2" charset="-122"/>
                <a:ea typeface="黑体" panose="02010600030101010101" pitchFamily="2" charset="-122"/>
              </a:rPr>
              <a:t>Thanks for listening</a:t>
            </a:r>
            <a:endParaRPr lang="zh-CN" altLang="en-US" sz="1300" dirty="0">
              <a:solidFill>
                <a:schemeClr val="bg1"/>
              </a:solidFill>
              <a:latin typeface="黑体" panose="02010600030101010101" pitchFamily="2" charset="-122"/>
              <a:ea typeface="黑体" panose="02010600030101010101" pitchFamily="2" charset="-122"/>
            </a:endParaRPr>
          </a:p>
        </p:txBody>
      </p:sp>
      <p:cxnSp>
        <p:nvCxnSpPr>
          <p:cNvPr id="5" name="直接连接符 4"/>
          <p:cNvCxnSpPr>
            <a:cxnSpLocks/>
          </p:cNvCxnSpPr>
          <p:nvPr/>
        </p:nvCxnSpPr>
        <p:spPr>
          <a:xfrm>
            <a:off x="7776822" y="3600246"/>
            <a:ext cx="54005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8"/>
          <p:cNvSpPr txBox="1"/>
          <p:nvPr/>
        </p:nvSpPr>
        <p:spPr>
          <a:xfrm>
            <a:off x="4284544" y="3672284"/>
            <a:ext cx="4134465" cy="338554"/>
          </a:xfrm>
          <a:prstGeom prst="rect">
            <a:avLst/>
          </a:prstGeom>
          <a:noFill/>
        </p:spPr>
        <p:txBody>
          <a:bodyPr wrap="none" rtlCol="0">
            <a:spAutoFit/>
          </a:bodyPr>
          <a:lstStyle/>
          <a:p>
            <a:pPr algn="r"/>
            <a:r>
              <a:rPr lang="en-US" altLang="zh-CN" sz="800" dirty="0">
                <a:solidFill>
                  <a:schemeClr val="bg1"/>
                </a:solidFill>
                <a:latin typeface="黑体" panose="02010600030101010101" pitchFamily="2" charset="-122"/>
                <a:ea typeface="黑体" panose="02010600030101010101" pitchFamily="2" charset="-122"/>
              </a:rPr>
              <a:t>A collection of data that can not be caught, managed, and processed by </a:t>
            </a:r>
            <a:r>
              <a:rPr lang="en-US" altLang="zh-CN" sz="800" dirty="0" err="1">
                <a:solidFill>
                  <a:schemeClr val="bg1"/>
                </a:solidFill>
                <a:latin typeface="黑体" panose="02010600030101010101" pitchFamily="2" charset="-122"/>
                <a:ea typeface="黑体" panose="02010600030101010101" pitchFamily="2" charset="-122"/>
              </a:rPr>
              <a:t>conven</a:t>
            </a:r>
            <a:endParaRPr lang="en-US" altLang="zh-CN" sz="800" dirty="0">
              <a:solidFill>
                <a:schemeClr val="bg1"/>
              </a:solidFill>
              <a:latin typeface="黑体" panose="02010600030101010101" pitchFamily="2" charset="-122"/>
              <a:ea typeface="黑体" panose="02010600030101010101" pitchFamily="2" charset="-122"/>
            </a:endParaRPr>
          </a:p>
          <a:p>
            <a:pPr algn="r"/>
            <a:r>
              <a:rPr lang="en-US" altLang="zh-CN" sz="800" dirty="0" err="1">
                <a:solidFill>
                  <a:schemeClr val="bg1"/>
                </a:solidFill>
                <a:latin typeface="黑体" panose="02010600030101010101" pitchFamily="2" charset="-122"/>
                <a:ea typeface="黑体" panose="02010600030101010101" pitchFamily="2" charset="-122"/>
              </a:rPr>
              <a:t>tional</a:t>
            </a:r>
            <a:r>
              <a:rPr lang="en-US" altLang="zh-CN" sz="800" dirty="0">
                <a:solidFill>
                  <a:schemeClr val="bg1"/>
                </a:solidFill>
                <a:latin typeface="黑体" panose="02010600030101010101" pitchFamily="2" charset="-122"/>
                <a:ea typeface="黑体" panose="02010600030101010101" pitchFamily="2" charset="-122"/>
              </a:rPr>
              <a:t> software tools within a given time scale,</a:t>
            </a:r>
            <a:endParaRPr lang="zh-CN" altLang="en-US" sz="800" dirty="0">
              <a:solidFill>
                <a:schemeClr val="bg1"/>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7122093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11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gtEl>
                                        <p:attrNameLst>
                                          <p:attrName>ppt_y</p:attrName>
                                        </p:attrNameLst>
                                      </p:cBhvr>
                                      <p:tavLst>
                                        <p:tav tm="0">
                                          <p:val>
                                            <p:strVal val="#ppt_y"/>
                                          </p:val>
                                        </p:tav>
                                        <p:tav tm="100000">
                                          <p:val>
                                            <p:strVal val="#ppt_y"/>
                                          </p:val>
                                        </p:tav>
                                      </p:tavLst>
                                    </p:anim>
                                    <p:anim calcmode="lin" valueType="num">
                                      <p:cBhvr>
                                        <p:cTn id="21"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gtEl>
                                      </p:cBhvr>
                                    </p:animEffect>
                                  </p:childTnLst>
                                </p:cTn>
                              </p:par>
                            </p:childTnLst>
                          </p:cTn>
                        </p:par>
                        <p:par>
                          <p:cTn id="24" fill="hold">
                            <p:stCondLst>
                              <p:cond delay="20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3"/>
                                        </p:tgtEl>
                                      </p:cBhvr>
                                    </p:animEffect>
                                    <p:animScale>
                                      <p:cBhvr>
                                        <p:cTn id="27" dur="250" autoRev="1" fill="hold"/>
                                        <p:tgtEl>
                                          <p:spTgt spid="3"/>
                                        </p:tgtEl>
                                      </p:cBhvr>
                                      <p:by x="105000" y="105000"/>
                                    </p:animScale>
                                  </p:childTnLst>
                                </p:cTn>
                              </p:par>
                            </p:childTnLst>
                          </p:cTn>
                        </p:par>
                        <p:par>
                          <p:cTn id="28" fill="hold">
                            <p:stCondLst>
                              <p:cond delay="25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4"/>
                                        </p:tgtEl>
                                        <p:attrNameLst>
                                          <p:attrName>ppt_y</p:attrName>
                                        </p:attrNameLst>
                                      </p:cBhvr>
                                      <p:tavLst>
                                        <p:tav tm="0">
                                          <p:val>
                                            <p:strVal val="#ppt_y"/>
                                          </p:val>
                                        </p:tav>
                                        <p:tav tm="100000">
                                          <p:val>
                                            <p:strVal val="#ppt_y"/>
                                          </p:val>
                                        </p:tav>
                                      </p:tavLst>
                                    </p:anim>
                                    <p:anim calcmode="lin" valueType="num">
                                      <p:cBhvr>
                                        <p:cTn id="3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4"/>
                                        </p:tgtEl>
                                      </p:cBhvr>
                                    </p:animEffect>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p:stCondLst>
                              <p:cond delay="4350"/>
                            </p:stCondLst>
                            <p:childTnLst>
                              <p:par>
                                <p:cTn id="41" presetID="42"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68430" y="2165363"/>
            <a:ext cx="438694" cy="48271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 name="矩形 3"/>
          <p:cNvSpPr/>
          <p:nvPr/>
        </p:nvSpPr>
        <p:spPr>
          <a:xfrm>
            <a:off x="2101747" y="2168014"/>
            <a:ext cx="6879093" cy="48303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2292" tIns="0" rIns="132292" bIns="0" anchor="ctr"/>
          <a:lstStyle/>
          <a:p>
            <a:pPr algn="ctr" eaLnBrk="1" fontAlgn="auto" hangingPunct="1">
              <a:spcBef>
                <a:spcPts val="0"/>
              </a:spcBef>
              <a:spcAft>
                <a:spcPts val="0"/>
              </a:spcAft>
              <a:defRPr/>
            </a:pPr>
            <a:r>
              <a:rPr lang="en-US" altLang="zh-CN" sz="2058">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058"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0285" y="1603737"/>
            <a:ext cx="6844092" cy="5697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352" spc="147"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58" spc="14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864375" y="1600767"/>
            <a:ext cx="627431" cy="572762"/>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矩形 11"/>
          <p:cNvSpPr/>
          <p:nvPr/>
        </p:nvSpPr>
        <p:spPr>
          <a:xfrm>
            <a:off x="1917810" y="2881770"/>
            <a:ext cx="5075891" cy="1244108"/>
          </a:xfrm>
          <a:prstGeom prst="rect">
            <a:avLst/>
          </a:prstGeom>
          <a:noFill/>
          <a:ln w="25400" cap="flat" cmpd="sng" algn="ctr">
            <a:noFill/>
            <a:prstDash val="solid"/>
          </a:ln>
          <a:effectLst/>
        </p:spPr>
        <p:txBody>
          <a:bodyPr rtlCol="0" anchor="ctr"/>
          <a:lstStyle/>
          <a:p>
            <a:pPr eaLnBrk="1" fontAlgn="auto" hangingPunct="1">
              <a:lnSpc>
                <a:spcPts val="1764"/>
              </a:lnSpc>
              <a:spcBef>
                <a:spcPts val="0"/>
              </a:spcBef>
              <a:spcAft>
                <a:spcPts val="0"/>
              </a:spcAft>
            </a:pP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1764"/>
              </a:lnSpc>
              <a:spcBef>
                <a:spcPts val="0"/>
              </a:spcBef>
              <a:spcAft>
                <a:spcPts val="0"/>
              </a:spcAft>
            </a:pP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1764"/>
              </a:lnSpc>
              <a:spcBef>
                <a:spcPts val="0"/>
              </a:spcBef>
              <a:spcAft>
                <a:spcPts val="0"/>
              </a:spcAft>
            </a:pP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a:p>
            <a:pPr eaLnBrk="1" fontAlgn="auto" hangingPunct="1">
              <a:lnSpc>
                <a:spcPts val="1764"/>
              </a:lnSpc>
              <a:spcBef>
                <a:spcPts val="0"/>
              </a:spcBef>
              <a:spcAft>
                <a:spcPts val="0"/>
              </a:spcAft>
            </a:pP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882"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82"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882"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882"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2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19" name="TextBox 10"/>
          <p:cNvSpPr txBox="1"/>
          <p:nvPr/>
        </p:nvSpPr>
        <p:spPr>
          <a:xfrm>
            <a:off x="1188194" y="3005020"/>
            <a:ext cx="2172390" cy="523220"/>
          </a:xfrm>
          <a:prstGeom prst="rect">
            <a:avLst/>
          </a:prstGeom>
          <a:noFill/>
        </p:spPr>
        <p:txBody>
          <a:bodyPr wrap="none" rtlCol="0">
            <a:spAutoFit/>
          </a:bodyPr>
          <a:lstStyle/>
          <a:p>
            <a:r>
              <a:rPr lang="zh-TW" altLang="en-US" sz="2800" spc="300">
                <a:solidFill>
                  <a:srgbClr val="0070C0"/>
                </a:solidFill>
                <a:latin typeface="黑体" panose="02010600030101010101" pitchFamily="2" charset="-122"/>
                <a:ea typeface="黑体" panose="02010600030101010101" pitchFamily="2" charset="-122"/>
              </a:rPr>
              <a:t>動機與目的</a:t>
            </a:r>
            <a:endParaRPr lang="zh-CN" altLang="en-US" sz="2800" spc="300" dirty="0">
              <a:solidFill>
                <a:srgbClr val="0070C0"/>
              </a:solidFill>
              <a:latin typeface="黑体" panose="02010600030101010101" pitchFamily="2" charset="-122"/>
              <a:ea typeface="黑体" panose="02010600030101010101" pitchFamily="2" charset="-122"/>
            </a:endParaRPr>
          </a:p>
        </p:txBody>
      </p:sp>
      <p:sp>
        <p:nvSpPr>
          <p:cNvPr id="20"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21"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01.</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3321005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19"/>
                                        </p:tgtEl>
                                      </p:cBhvr>
                                    </p:animEffect>
                                    <p:animScale>
                                      <p:cBhvr>
                                        <p:cTn id="21" dur="250" autoRev="1" fill="hold"/>
                                        <p:tgtEl>
                                          <p:spTgt spid="19"/>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2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20"/>
                                        </p:tgtEl>
                                        <p:attrNameLst>
                                          <p:attrName>ppt_y</p:attrName>
                                        </p:attrNameLst>
                                      </p:cBhvr>
                                      <p:tavLst>
                                        <p:tav tm="0">
                                          <p:val>
                                            <p:strVal val="#ppt_y"/>
                                          </p:val>
                                        </p:tav>
                                        <p:tav tm="100000">
                                          <p:val>
                                            <p:strVal val="#ppt_y"/>
                                          </p:val>
                                        </p:tav>
                                      </p:tavLst>
                                    </p:anim>
                                    <p:anim calcmode="lin" valueType="num">
                                      <p:cBhvr>
                                        <p:cTn id="27" dur="2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1" grpId="0"/>
      <p:bldP spid="21" grpId="1"/>
      <p:bldP spid="21"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0"/>
          <p:cNvCxnSpPr>
            <a:cxnSpLocks/>
            <a:stCxn id="23" idx="6"/>
          </p:cNvCxnSpPr>
          <p:nvPr/>
        </p:nvCxnSpPr>
        <p:spPr>
          <a:xfrm>
            <a:off x="2334175" y="2182237"/>
            <a:ext cx="569355" cy="0"/>
          </a:xfrm>
          <a:prstGeom prst="line">
            <a:avLst/>
          </a:prstGeom>
          <a:ln w="12700">
            <a:solidFill>
              <a:srgbClr val="00A4E3"/>
            </a:solidFill>
          </a:ln>
        </p:spPr>
        <p:style>
          <a:lnRef idx="1">
            <a:schemeClr val="accent1"/>
          </a:lnRef>
          <a:fillRef idx="0">
            <a:schemeClr val="accent1"/>
          </a:fillRef>
          <a:effectRef idx="0">
            <a:schemeClr val="accent1"/>
          </a:effectRef>
          <a:fontRef idx="minor">
            <a:schemeClr val="tx1"/>
          </a:fontRef>
        </p:style>
      </p:cxnSp>
      <p:cxnSp>
        <p:nvCxnSpPr>
          <p:cNvPr id="20" name="直接连接符 31"/>
          <p:cNvCxnSpPr>
            <a:cxnSpLocks/>
          </p:cNvCxnSpPr>
          <p:nvPr/>
        </p:nvCxnSpPr>
        <p:spPr>
          <a:xfrm>
            <a:off x="4209599" y="2182237"/>
            <a:ext cx="569355" cy="0"/>
          </a:xfrm>
          <a:prstGeom prst="line">
            <a:avLst/>
          </a:prstGeom>
          <a:ln w="12700">
            <a:solidFill>
              <a:srgbClr val="00A4E3"/>
            </a:solidFill>
          </a:ln>
        </p:spPr>
        <p:style>
          <a:lnRef idx="1">
            <a:schemeClr val="accent1"/>
          </a:lnRef>
          <a:fillRef idx="0">
            <a:schemeClr val="accent1"/>
          </a:fillRef>
          <a:effectRef idx="0">
            <a:schemeClr val="accent1"/>
          </a:effectRef>
          <a:fontRef idx="minor">
            <a:schemeClr val="tx1"/>
          </a:fontRef>
        </p:style>
      </p:cxnSp>
      <p:cxnSp>
        <p:nvCxnSpPr>
          <p:cNvPr id="21" name="直接连接符 34"/>
          <p:cNvCxnSpPr>
            <a:cxnSpLocks/>
          </p:cNvCxnSpPr>
          <p:nvPr/>
        </p:nvCxnSpPr>
        <p:spPr>
          <a:xfrm>
            <a:off x="6091385" y="2162162"/>
            <a:ext cx="569355" cy="0"/>
          </a:xfrm>
          <a:prstGeom prst="line">
            <a:avLst/>
          </a:prstGeom>
          <a:ln w="12700">
            <a:solidFill>
              <a:srgbClr val="00A4E3"/>
            </a:solidFill>
          </a:ln>
        </p:spPr>
        <p:style>
          <a:lnRef idx="1">
            <a:schemeClr val="accent1"/>
          </a:lnRef>
          <a:fillRef idx="0">
            <a:schemeClr val="accent1"/>
          </a:fillRef>
          <a:effectRef idx="0">
            <a:schemeClr val="accent1"/>
          </a:effectRef>
          <a:fontRef idx="minor">
            <a:schemeClr val="tx1"/>
          </a:fontRef>
        </p:style>
      </p:cxnSp>
      <p:grpSp>
        <p:nvGrpSpPr>
          <p:cNvPr id="22" name="Group 117"/>
          <p:cNvGrpSpPr/>
          <p:nvPr/>
        </p:nvGrpSpPr>
        <p:grpSpPr>
          <a:xfrm>
            <a:off x="1028106" y="1532147"/>
            <a:ext cx="1306068" cy="1300182"/>
            <a:chOff x="1043505" y="1563250"/>
            <a:chExt cx="1327145" cy="1327145"/>
          </a:xfrm>
          <a:solidFill>
            <a:srgbClr val="00AEEF"/>
          </a:solidFill>
        </p:grpSpPr>
        <p:sp>
          <p:nvSpPr>
            <p:cNvPr id="23" name="椭圆 27"/>
            <p:cNvSpPr/>
            <p:nvPr/>
          </p:nvSpPr>
          <p:spPr>
            <a:xfrm>
              <a:off x="1043505" y="1563250"/>
              <a:ext cx="1327145" cy="1327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24" name="椭圆 23"/>
            <p:cNvSpPr/>
            <p:nvPr/>
          </p:nvSpPr>
          <p:spPr>
            <a:xfrm>
              <a:off x="1086733" y="1605928"/>
              <a:ext cx="1250876" cy="12508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25" name="文本框 43"/>
            <p:cNvSpPr txBox="1"/>
            <p:nvPr/>
          </p:nvSpPr>
          <p:spPr>
            <a:xfrm>
              <a:off x="1300536" y="2114416"/>
              <a:ext cx="813084" cy="471214"/>
            </a:xfrm>
            <a:prstGeom prst="rect">
              <a:avLst/>
            </a:prstGeom>
            <a:grpFill/>
            <a:ln>
              <a:noFill/>
            </a:ln>
          </p:spPr>
          <p:txBody>
            <a:bodyPr wrap="none" lIns="91416" tIns="45708" rIns="91416" bIns="45708" rtlCol="0">
              <a:spAutoFit/>
            </a:bodyPr>
            <a:lstStyle/>
            <a:p>
              <a:pPr algn="ctr"/>
              <a:r>
                <a:rPr lang="en-US" altLang="zh-CN" sz="2400" dirty="0">
                  <a:solidFill>
                    <a:schemeClr val="bg1"/>
                  </a:solidFill>
                  <a:latin typeface="+mn-ea"/>
                </a:rPr>
                <a:t>2015</a:t>
              </a:r>
              <a:endParaRPr lang="zh-CN" altLang="en-US" sz="2400" dirty="0">
                <a:solidFill>
                  <a:schemeClr val="bg1"/>
                </a:solidFill>
                <a:latin typeface="+mn-ea"/>
              </a:endParaRPr>
            </a:p>
          </p:txBody>
        </p:sp>
      </p:grpSp>
      <p:grpSp>
        <p:nvGrpSpPr>
          <p:cNvPr id="26" name="Group 121"/>
          <p:cNvGrpSpPr/>
          <p:nvPr/>
        </p:nvGrpSpPr>
        <p:grpSpPr>
          <a:xfrm>
            <a:off x="2946234" y="1569506"/>
            <a:ext cx="1231010" cy="1225463"/>
            <a:chOff x="2992587" y="1601383"/>
            <a:chExt cx="1250876" cy="1250876"/>
          </a:xfrm>
        </p:grpSpPr>
        <p:sp>
          <p:nvSpPr>
            <p:cNvPr id="30" name="椭圆 35"/>
            <p:cNvSpPr/>
            <p:nvPr/>
          </p:nvSpPr>
          <p:spPr>
            <a:xfrm>
              <a:off x="2992587" y="1601383"/>
              <a:ext cx="1250876" cy="125087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28" name="文本框 39"/>
            <p:cNvSpPr txBox="1"/>
            <p:nvPr/>
          </p:nvSpPr>
          <p:spPr>
            <a:xfrm>
              <a:off x="3206224" y="2111444"/>
              <a:ext cx="813084" cy="471214"/>
            </a:xfrm>
            <a:prstGeom prst="rect">
              <a:avLst/>
            </a:prstGeom>
            <a:noFill/>
          </p:spPr>
          <p:txBody>
            <a:bodyPr wrap="none" lIns="91416" tIns="45708" rIns="91416" bIns="45708" rtlCol="0">
              <a:spAutoFit/>
            </a:bodyPr>
            <a:lstStyle/>
            <a:p>
              <a:pPr algn="ctr"/>
              <a:r>
                <a:rPr lang="en-US" altLang="zh-CN" sz="2400" dirty="0">
                  <a:solidFill>
                    <a:schemeClr val="bg1"/>
                  </a:solidFill>
                  <a:latin typeface="+mn-ea"/>
                </a:rPr>
                <a:t>2016</a:t>
              </a:r>
              <a:endParaRPr lang="zh-CN" altLang="en-US" sz="2400" dirty="0">
                <a:solidFill>
                  <a:schemeClr val="bg1"/>
                </a:solidFill>
                <a:latin typeface="+mn-ea"/>
              </a:endParaRPr>
            </a:p>
          </p:txBody>
        </p:sp>
      </p:grpSp>
      <p:grpSp>
        <p:nvGrpSpPr>
          <p:cNvPr id="31" name="Group 119"/>
          <p:cNvGrpSpPr/>
          <p:nvPr/>
        </p:nvGrpSpPr>
        <p:grpSpPr>
          <a:xfrm>
            <a:off x="4824351" y="1569506"/>
            <a:ext cx="1231010" cy="1225463"/>
            <a:chOff x="4901013" y="1601383"/>
            <a:chExt cx="1250876" cy="1250876"/>
          </a:xfrm>
        </p:grpSpPr>
        <p:sp>
          <p:nvSpPr>
            <p:cNvPr id="33" name="椭圆 36"/>
            <p:cNvSpPr/>
            <p:nvPr/>
          </p:nvSpPr>
          <p:spPr>
            <a:xfrm>
              <a:off x="4901013" y="1601383"/>
              <a:ext cx="1250876" cy="125087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34" name="文本框 40"/>
            <p:cNvSpPr txBox="1"/>
            <p:nvPr/>
          </p:nvSpPr>
          <p:spPr>
            <a:xfrm>
              <a:off x="5111913" y="2111444"/>
              <a:ext cx="813084" cy="471214"/>
            </a:xfrm>
            <a:prstGeom prst="rect">
              <a:avLst/>
            </a:prstGeom>
            <a:solidFill>
              <a:srgbClr val="00AEEF"/>
            </a:solidFill>
            <a:ln>
              <a:noFill/>
            </a:ln>
          </p:spPr>
          <p:txBody>
            <a:bodyPr wrap="none" lIns="91416" tIns="45708" rIns="91416" bIns="45708" rtlCol="0">
              <a:spAutoFit/>
            </a:bodyPr>
            <a:lstStyle/>
            <a:p>
              <a:pPr algn="ctr"/>
              <a:r>
                <a:rPr lang="en-US" altLang="zh-CN" sz="2400" dirty="0">
                  <a:solidFill>
                    <a:schemeClr val="bg1"/>
                  </a:solidFill>
                  <a:latin typeface="+mn-ea"/>
                </a:rPr>
                <a:t>2017</a:t>
              </a:r>
              <a:endParaRPr lang="zh-CN" altLang="en-US" sz="2400" dirty="0">
                <a:solidFill>
                  <a:schemeClr val="bg1"/>
                </a:solidFill>
                <a:latin typeface="+mn-ea"/>
              </a:endParaRPr>
            </a:p>
          </p:txBody>
        </p:sp>
      </p:grpSp>
      <p:grpSp>
        <p:nvGrpSpPr>
          <p:cNvPr id="35" name="Group 120"/>
          <p:cNvGrpSpPr/>
          <p:nvPr/>
        </p:nvGrpSpPr>
        <p:grpSpPr>
          <a:xfrm>
            <a:off x="6691785" y="1569506"/>
            <a:ext cx="1231010" cy="1225463"/>
            <a:chOff x="6798582" y="1601383"/>
            <a:chExt cx="1250876" cy="1250876"/>
          </a:xfrm>
        </p:grpSpPr>
        <p:sp>
          <p:nvSpPr>
            <p:cNvPr id="37" name="椭圆 37"/>
            <p:cNvSpPr/>
            <p:nvPr/>
          </p:nvSpPr>
          <p:spPr>
            <a:xfrm>
              <a:off x="6798582" y="1601383"/>
              <a:ext cx="1250876" cy="1250876"/>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400">
                <a:latin typeface="+mn-ea"/>
              </a:endParaRPr>
            </a:p>
          </p:txBody>
        </p:sp>
        <p:sp>
          <p:nvSpPr>
            <p:cNvPr id="38" name="文本框 41"/>
            <p:cNvSpPr txBox="1"/>
            <p:nvPr/>
          </p:nvSpPr>
          <p:spPr>
            <a:xfrm>
              <a:off x="7017601" y="2111444"/>
              <a:ext cx="813084" cy="471214"/>
            </a:xfrm>
            <a:prstGeom prst="rect">
              <a:avLst/>
            </a:prstGeom>
            <a:noFill/>
          </p:spPr>
          <p:txBody>
            <a:bodyPr wrap="none" lIns="91416" tIns="45708" rIns="91416" bIns="45708" rtlCol="0">
              <a:spAutoFit/>
            </a:bodyPr>
            <a:lstStyle/>
            <a:p>
              <a:pPr algn="ctr"/>
              <a:r>
                <a:rPr lang="en-US" altLang="zh-CN" sz="2400" dirty="0">
                  <a:solidFill>
                    <a:schemeClr val="bg1"/>
                  </a:solidFill>
                  <a:latin typeface="+mn-ea"/>
                </a:rPr>
                <a:t>2018</a:t>
              </a:r>
              <a:endParaRPr lang="zh-CN" altLang="en-US" sz="2400" dirty="0">
                <a:solidFill>
                  <a:schemeClr val="bg1"/>
                </a:solidFill>
                <a:latin typeface="+mn-ea"/>
              </a:endParaRPr>
            </a:p>
          </p:txBody>
        </p:sp>
      </p:grpSp>
      <p:grpSp>
        <p:nvGrpSpPr>
          <p:cNvPr id="39" name="组合 41"/>
          <p:cNvGrpSpPr/>
          <p:nvPr/>
        </p:nvGrpSpPr>
        <p:grpSpPr>
          <a:xfrm>
            <a:off x="1514715" y="1787186"/>
            <a:ext cx="360269" cy="295621"/>
            <a:chOff x="5146681" y="766764"/>
            <a:chExt cx="1590670" cy="1338261"/>
          </a:xfrm>
          <a:solidFill>
            <a:schemeClr val="bg1"/>
          </a:solidFill>
        </p:grpSpPr>
        <p:sp>
          <p:nvSpPr>
            <p:cNvPr id="40" name="Oval 18"/>
            <p:cNvSpPr>
              <a:spLocks noChangeArrowheads="1"/>
            </p:cNvSpPr>
            <p:nvPr/>
          </p:nvSpPr>
          <p:spPr bwMode="auto">
            <a:xfrm>
              <a:off x="5675320" y="766764"/>
              <a:ext cx="533401" cy="5349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1" name="Freeform 19"/>
            <p:cNvSpPr/>
            <p:nvPr/>
          </p:nvSpPr>
          <p:spPr bwMode="auto">
            <a:xfrm>
              <a:off x="5511805" y="1344614"/>
              <a:ext cx="860427" cy="760411"/>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2" name="Freeform 20"/>
            <p:cNvSpPr/>
            <p:nvPr/>
          </p:nvSpPr>
          <p:spPr bwMode="auto">
            <a:xfrm>
              <a:off x="5900744" y="1319215"/>
              <a:ext cx="85725" cy="50798"/>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3" name="Freeform 21"/>
            <p:cNvSpPr/>
            <p:nvPr/>
          </p:nvSpPr>
          <p:spPr bwMode="auto">
            <a:xfrm>
              <a:off x="5894396" y="1377952"/>
              <a:ext cx="95249"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4" name="Freeform 22"/>
            <p:cNvSpPr/>
            <p:nvPr/>
          </p:nvSpPr>
          <p:spPr bwMode="auto">
            <a:xfrm>
              <a:off x="5432433" y="1427162"/>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5" name="Freeform 23"/>
            <p:cNvSpPr/>
            <p:nvPr/>
          </p:nvSpPr>
          <p:spPr bwMode="auto">
            <a:xfrm>
              <a:off x="5146681" y="1401763"/>
              <a:ext cx="465139" cy="568324"/>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6" name="Freeform 24"/>
            <p:cNvSpPr/>
            <p:nvPr/>
          </p:nvSpPr>
          <p:spPr bwMode="auto">
            <a:xfrm>
              <a:off x="5438781" y="1381127"/>
              <a:ext cx="61913" cy="41276"/>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7" name="Oval 25"/>
            <p:cNvSpPr>
              <a:spLocks noChangeArrowheads="1"/>
            </p:cNvSpPr>
            <p:nvPr/>
          </p:nvSpPr>
          <p:spPr bwMode="auto">
            <a:xfrm>
              <a:off x="5267332" y="966790"/>
              <a:ext cx="401640" cy="40322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8" name="Freeform 26"/>
            <p:cNvSpPr/>
            <p:nvPr/>
          </p:nvSpPr>
          <p:spPr bwMode="auto">
            <a:xfrm>
              <a:off x="6386523" y="1381127"/>
              <a:ext cx="61913" cy="41276"/>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49" name="Freeform 27"/>
            <p:cNvSpPr/>
            <p:nvPr/>
          </p:nvSpPr>
          <p:spPr bwMode="auto">
            <a:xfrm>
              <a:off x="6380170" y="1427162"/>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0" name="Oval 28"/>
            <p:cNvSpPr>
              <a:spLocks noChangeArrowheads="1"/>
            </p:cNvSpPr>
            <p:nvPr/>
          </p:nvSpPr>
          <p:spPr bwMode="auto">
            <a:xfrm>
              <a:off x="6215065" y="966790"/>
              <a:ext cx="403226" cy="40322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1" name="Freeform 29"/>
            <p:cNvSpPr/>
            <p:nvPr/>
          </p:nvSpPr>
          <p:spPr bwMode="auto">
            <a:xfrm>
              <a:off x="6272212" y="1401763"/>
              <a:ext cx="465139" cy="568324"/>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nvGrpSpPr>
          <p:cNvPr id="52" name="组合 55"/>
          <p:cNvGrpSpPr/>
          <p:nvPr/>
        </p:nvGrpSpPr>
        <p:grpSpPr>
          <a:xfrm>
            <a:off x="7181339" y="1753493"/>
            <a:ext cx="304540" cy="275633"/>
            <a:chOff x="5278438" y="2973388"/>
            <a:chExt cx="1344613" cy="1247775"/>
          </a:xfrm>
          <a:solidFill>
            <a:schemeClr val="bg1"/>
          </a:solidFill>
        </p:grpSpPr>
        <p:sp>
          <p:nvSpPr>
            <p:cNvPr id="53"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54"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55"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sp>
          <p:nvSpPr>
            <p:cNvPr id="56"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solidFill>
                  <a:srgbClr val="78A6B6"/>
                </a:solidFill>
              </a:endParaRPr>
            </a:p>
          </p:txBody>
        </p:sp>
      </p:grpSp>
      <p:grpSp>
        <p:nvGrpSpPr>
          <p:cNvPr id="57" name="组合 60"/>
          <p:cNvGrpSpPr/>
          <p:nvPr/>
        </p:nvGrpSpPr>
        <p:grpSpPr>
          <a:xfrm>
            <a:off x="3411776" y="1711520"/>
            <a:ext cx="267511" cy="341479"/>
            <a:chOff x="2951163" y="2495550"/>
            <a:chExt cx="1208088" cy="1581150"/>
          </a:xfrm>
          <a:solidFill>
            <a:schemeClr val="bg1"/>
          </a:solidFill>
        </p:grpSpPr>
        <p:sp>
          <p:nvSpPr>
            <p:cNvPr id="58"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59"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0"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1"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2"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3"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4" name="Freeform 35"/>
            <p:cNvSpPr/>
            <p:nvPr/>
          </p:nvSpPr>
          <p:spPr bwMode="auto">
            <a:xfrm>
              <a:off x="2951163" y="337820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5"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6"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nvGrpSpPr>
          <p:cNvPr id="67" name="组合 75"/>
          <p:cNvGrpSpPr/>
          <p:nvPr/>
        </p:nvGrpSpPr>
        <p:grpSpPr>
          <a:xfrm>
            <a:off x="5297637" y="1718571"/>
            <a:ext cx="332277" cy="364236"/>
            <a:chOff x="279401" y="2698750"/>
            <a:chExt cx="1473200" cy="1655763"/>
          </a:xfrm>
          <a:solidFill>
            <a:schemeClr val="bg1"/>
          </a:solidFill>
        </p:grpSpPr>
        <p:sp>
          <p:nvSpPr>
            <p:cNvPr id="68"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69"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0"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1"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2"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3"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4"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sp>
          <p:nvSpPr>
            <p:cNvPr id="75"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400"/>
            </a:p>
          </p:txBody>
        </p:sp>
      </p:grpSp>
      <p:grpSp>
        <p:nvGrpSpPr>
          <p:cNvPr id="76" name="Group 93"/>
          <p:cNvGrpSpPr/>
          <p:nvPr/>
        </p:nvGrpSpPr>
        <p:grpSpPr>
          <a:xfrm>
            <a:off x="541760" y="3246386"/>
            <a:ext cx="1792414" cy="1408478"/>
            <a:chOff x="138498" y="3002145"/>
            <a:chExt cx="1821339" cy="1437685"/>
          </a:xfrm>
        </p:grpSpPr>
        <p:sp>
          <p:nvSpPr>
            <p:cNvPr id="77" name="椭圆 10"/>
            <p:cNvSpPr/>
            <p:nvPr/>
          </p:nvSpPr>
          <p:spPr>
            <a:xfrm>
              <a:off x="138498" y="3248582"/>
              <a:ext cx="349697" cy="349697"/>
            </a:xfrm>
            <a:prstGeom prst="ellipse">
              <a:avLst/>
            </a:prstGeom>
            <a:solidFill>
              <a:srgbClr val="00A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8"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79"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0" name="Group 105"/>
          <p:cNvGrpSpPr/>
          <p:nvPr/>
        </p:nvGrpSpPr>
        <p:grpSpPr>
          <a:xfrm>
            <a:off x="2650119" y="3223735"/>
            <a:ext cx="1792414" cy="1408478"/>
            <a:chOff x="138498" y="3002145"/>
            <a:chExt cx="1821339" cy="1437685"/>
          </a:xfrm>
        </p:grpSpPr>
        <p:sp>
          <p:nvSpPr>
            <p:cNvPr id="81"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2"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3"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4" name="Group 109"/>
          <p:cNvGrpSpPr/>
          <p:nvPr/>
        </p:nvGrpSpPr>
        <p:grpSpPr>
          <a:xfrm>
            <a:off x="4578727" y="3201084"/>
            <a:ext cx="1792414" cy="1408478"/>
            <a:chOff x="138498" y="3002145"/>
            <a:chExt cx="1821339" cy="1437685"/>
          </a:xfrm>
        </p:grpSpPr>
        <p:sp>
          <p:nvSpPr>
            <p:cNvPr id="85"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6"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87"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grpSp>
        <p:nvGrpSpPr>
          <p:cNvPr id="88" name="Group 113"/>
          <p:cNvGrpSpPr/>
          <p:nvPr/>
        </p:nvGrpSpPr>
        <p:grpSpPr>
          <a:xfrm>
            <a:off x="6450524" y="3178432"/>
            <a:ext cx="1792414" cy="1408478"/>
            <a:chOff x="138498" y="3002145"/>
            <a:chExt cx="1821339" cy="1437685"/>
          </a:xfrm>
        </p:grpSpPr>
        <p:sp>
          <p:nvSpPr>
            <p:cNvPr id="89" name="椭圆 10"/>
            <p:cNvSpPr/>
            <p:nvPr/>
          </p:nvSpPr>
          <p:spPr>
            <a:xfrm>
              <a:off x="138498" y="3248582"/>
              <a:ext cx="349697" cy="349697"/>
            </a:xfrm>
            <a:prstGeom prst="ellipse">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0" name="文本框 11"/>
            <p:cNvSpPr txBox="1"/>
            <p:nvPr/>
          </p:nvSpPr>
          <p:spPr>
            <a:xfrm>
              <a:off x="536812" y="3002145"/>
              <a:ext cx="1282248" cy="314159"/>
            </a:xfrm>
            <a:prstGeom prst="rect">
              <a:avLst/>
            </a:prstGeom>
            <a:noFill/>
          </p:spPr>
          <p:txBody>
            <a:bodyPr wrap="none" rtlCol="0">
              <a:spAutoFit/>
            </a:bodyPr>
            <a:lstStyle/>
            <a:p>
              <a:pPr algn="l"/>
              <a:r>
                <a:rPr lang="zh-CN" altLang="en-US" sz="1400" dirty="0">
                  <a:solidFill>
                    <a:srgbClr val="00A4E3"/>
                  </a:solidFill>
                  <a:latin typeface="微软雅黑" panose="020B0503020204020204" pitchFamily="34" charset="-122"/>
                  <a:ea typeface="微软雅黑" panose="020B0503020204020204" pitchFamily="34" charset="-122"/>
                </a:rPr>
                <a:t>点击添加标题</a:t>
              </a:r>
              <a:endParaRPr lang="en-US" altLang="zh-CN" sz="1400" dirty="0">
                <a:solidFill>
                  <a:srgbClr val="00A4E3"/>
                </a:solidFill>
                <a:latin typeface="微软雅黑" panose="020B0503020204020204" pitchFamily="34" charset="-122"/>
                <a:ea typeface="微软雅黑" panose="020B0503020204020204" pitchFamily="34" charset="-122"/>
              </a:endParaRPr>
            </a:p>
          </p:txBody>
        </p:sp>
        <p:sp>
          <p:nvSpPr>
            <p:cNvPr id="91" name="矩形 9"/>
            <p:cNvSpPr/>
            <p:nvPr/>
          </p:nvSpPr>
          <p:spPr>
            <a:xfrm>
              <a:off x="484796" y="3271159"/>
              <a:ext cx="1475041" cy="1168671"/>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p>
          </p:txBody>
        </p:sp>
      </p:grpSp>
      <p:sp>
        <p:nvSpPr>
          <p:cNvPr id="92" name="平行四边形 91"/>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平行四边形 92"/>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平行四边形 93"/>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7"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98" name="Group 7"/>
          <p:cNvGrpSpPr>
            <a:grpSpLocks/>
          </p:cNvGrpSpPr>
          <p:nvPr/>
        </p:nvGrpSpPr>
        <p:grpSpPr bwMode="auto">
          <a:xfrm>
            <a:off x="180202" y="181952"/>
            <a:ext cx="216018" cy="113981"/>
            <a:chOff x="0" y="0"/>
            <a:chExt cx="1041399" cy="549275"/>
          </a:xfrm>
          <a:solidFill>
            <a:srgbClr val="133E73"/>
          </a:solidFill>
        </p:grpSpPr>
        <p:sp>
          <p:nvSpPr>
            <p:cNvPr id="99"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 name="611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268377" y="-1568065"/>
            <a:ext cx="1008084" cy="100808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7"/>
                                        </p:tgtEl>
                                        <p:attrNameLst>
                                          <p:attrName>style.visibility</p:attrName>
                                        </p:attrNameLst>
                                      </p:cBhvr>
                                      <p:to>
                                        <p:strVal val="visible"/>
                                      </p:to>
                                    </p:set>
                                    <p:anim calcmode="lin" valueType="num">
                                      <p:cBhvr>
                                        <p:cTn id="12" dur="500" fill="hold"/>
                                        <p:tgtEl>
                                          <p:spTgt spid="9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7"/>
                                        </p:tgtEl>
                                        <p:attrNameLst>
                                          <p:attrName>ppt_y</p:attrName>
                                        </p:attrNameLst>
                                      </p:cBhvr>
                                      <p:tavLst>
                                        <p:tav tm="0">
                                          <p:val>
                                            <p:strVal val="#ppt_y"/>
                                          </p:val>
                                        </p:tav>
                                        <p:tav tm="100000">
                                          <p:val>
                                            <p:strVal val="#ppt_y"/>
                                          </p:val>
                                        </p:tav>
                                      </p:tavLst>
                                    </p:anim>
                                    <p:anim calcmode="lin" valueType="num">
                                      <p:cBhvr>
                                        <p:cTn id="14" dur="500" fill="hold"/>
                                        <p:tgtEl>
                                          <p:spTgt spid="9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7"/>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94"/>
                                        </p:tgtEl>
                                        <p:attrNameLst>
                                          <p:attrName>fillcolor</p:attrName>
                                        </p:attrNameLst>
                                      </p:cBhvr>
                                      <p:to>
                                        <a:srgbClr val="00AEEF"/>
                                      </p:to>
                                    </p:animClr>
                                    <p:set>
                                      <p:cBhvr>
                                        <p:cTn id="20" dur="300" fill="hold"/>
                                        <p:tgtEl>
                                          <p:spTgt spid="94"/>
                                        </p:tgtEl>
                                        <p:attrNameLst>
                                          <p:attrName>fill.type</p:attrName>
                                        </p:attrNameLst>
                                      </p:cBhvr>
                                      <p:to>
                                        <p:strVal val="solid"/>
                                      </p:to>
                                    </p:set>
                                    <p:set>
                                      <p:cBhvr>
                                        <p:cTn id="21" dur="300" fill="hold"/>
                                        <p:tgtEl>
                                          <p:spTgt spid="94"/>
                                        </p:tgtEl>
                                        <p:attrNameLst>
                                          <p:attrName>fill.on</p:attrName>
                                        </p:attrNameLst>
                                      </p:cBhvr>
                                      <p:to>
                                        <p:strVal val="true"/>
                                      </p:to>
                                    </p:set>
                                  </p:childTnLst>
                                </p:cTn>
                              </p:par>
                            </p:childTnLst>
                          </p:cTn>
                        </p:par>
                        <p:par>
                          <p:cTn id="22" fill="hold">
                            <p:stCondLst>
                              <p:cond delay="1600"/>
                            </p:stCondLst>
                            <p:childTnLst>
                              <p:par>
                                <p:cTn id="23" presetID="29"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ppt_x</p:attrName>
                                        </p:attrNameLst>
                                      </p:cBhvr>
                                      <p:tavLst>
                                        <p:tav tm="0">
                                          <p:val>
                                            <p:strVal val="#ppt_x-.2"/>
                                          </p:val>
                                        </p:tav>
                                        <p:tav tm="100000">
                                          <p:val>
                                            <p:strVal val="#ppt_x"/>
                                          </p:val>
                                        </p:tav>
                                      </p:tavLst>
                                    </p:anim>
                                    <p:anim calcmode="lin" valueType="num">
                                      <p:cBhvr>
                                        <p:cTn id="26"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2"/>
                                        </p:tgtEl>
                                      </p:cBhvr>
                                    </p:animEffect>
                                  </p:childTnLst>
                                </p:cTn>
                              </p:par>
                            </p:childTnLst>
                          </p:cTn>
                        </p:par>
                        <p:par>
                          <p:cTn id="28" fill="hold">
                            <p:stCondLst>
                              <p:cond delay="2600"/>
                            </p:stCondLst>
                            <p:childTnLst>
                              <p:par>
                                <p:cTn id="29" presetID="2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ppt_x</p:attrName>
                                        </p:attrNameLst>
                                      </p:cBhvr>
                                      <p:tavLst>
                                        <p:tav tm="0">
                                          <p:val>
                                            <p:strVal val="#ppt_x-.2"/>
                                          </p:val>
                                        </p:tav>
                                        <p:tav tm="100000">
                                          <p:val>
                                            <p:strVal val="#ppt_x"/>
                                          </p:val>
                                        </p:tav>
                                      </p:tavLst>
                                    </p:anim>
                                    <p:anim calcmode="lin" valueType="num">
                                      <p:cBhvr>
                                        <p:cTn id="32"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9"/>
                                        </p:tgtEl>
                                      </p:cBhvr>
                                    </p:animEffect>
                                  </p:childTnLst>
                                </p:cTn>
                              </p:par>
                            </p:childTnLst>
                          </p:cTn>
                        </p:par>
                        <p:par>
                          <p:cTn id="34" fill="hold">
                            <p:stCondLst>
                              <p:cond delay="3600"/>
                            </p:stCondLst>
                            <p:childTnLst>
                              <p:par>
                                <p:cTn id="35" presetID="29"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ppt_x</p:attrName>
                                        </p:attrNameLst>
                                      </p:cBhvr>
                                      <p:tavLst>
                                        <p:tav tm="0">
                                          <p:val>
                                            <p:strVal val="#ppt_x-.2"/>
                                          </p:val>
                                        </p:tav>
                                        <p:tav tm="100000">
                                          <p:val>
                                            <p:strVal val="#ppt_x"/>
                                          </p:val>
                                        </p:tav>
                                      </p:tavLst>
                                    </p:anim>
                                    <p:anim calcmode="lin" valueType="num">
                                      <p:cBhvr>
                                        <p:cTn id="38"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6"/>
                                        </p:tgtEl>
                                      </p:cBhvr>
                                    </p:animEffect>
                                  </p:childTnLst>
                                </p:cTn>
                              </p:par>
                              <p:par>
                                <p:cTn id="40" presetID="29"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ppt_x</p:attrName>
                                        </p:attrNameLst>
                                      </p:cBhvr>
                                      <p:tavLst>
                                        <p:tav tm="0">
                                          <p:val>
                                            <p:strVal val="#ppt_x-.2"/>
                                          </p:val>
                                        </p:tav>
                                        <p:tav tm="100000">
                                          <p:val>
                                            <p:strVal val="#ppt_x"/>
                                          </p:val>
                                        </p:tav>
                                      </p:tavLst>
                                    </p:anim>
                                    <p:anim calcmode="lin" valueType="num">
                                      <p:cBhvr>
                                        <p:cTn id="43"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0"/>
                                        </p:tgtEl>
                                      </p:cBhvr>
                                    </p:animEffect>
                                  </p:childTnLst>
                                </p:cTn>
                              </p:par>
                            </p:childTnLst>
                          </p:cTn>
                        </p:par>
                        <p:par>
                          <p:cTn id="45" fill="hold">
                            <p:stCondLst>
                              <p:cond delay="4600"/>
                            </p:stCondLst>
                            <p:childTnLst>
                              <p:par>
                                <p:cTn id="46" presetID="29"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1000" fill="hold"/>
                                        <p:tgtEl>
                                          <p:spTgt spid="31"/>
                                        </p:tgtEl>
                                        <p:attrNameLst>
                                          <p:attrName>ppt_x</p:attrName>
                                        </p:attrNameLst>
                                      </p:cBhvr>
                                      <p:tavLst>
                                        <p:tav tm="0">
                                          <p:val>
                                            <p:strVal val="#ppt_x-.2"/>
                                          </p:val>
                                        </p:tav>
                                        <p:tav tm="100000">
                                          <p:val>
                                            <p:strVal val="#ppt_x"/>
                                          </p:val>
                                        </p:tav>
                                      </p:tavLst>
                                    </p:anim>
                                    <p:anim calcmode="lin" valueType="num">
                                      <p:cBhvr>
                                        <p:cTn id="49"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50" dur="1000"/>
                                        <p:tgtEl>
                                          <p:spTgt spid="31"/>
                                        </p:tgtEl>
                                      </p:cBhvr>
                                    </p:animEffect>
                                  </p:childTnLst>
                                </p:cTn>
                              </p:par>
                              <p:par>
                                <p:cTn id="51" presetID="29"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ppt_x</p:attrName>
                                        </p:attrNameLst>
                                      </p:cBhvr>
                                      <p:tavLst>
                                        <p:tav tm="0">
                                          <p:val>
                                            <p:strVal val="#ppt_x-.2"/>
                                          </p:val>
                                        </p:tav>
                                        <p:tav tm="100000">
                                          <p:val>
                                            <p:strVal val="#ppt_x"/>
                                          </p:val>
                                        </p:tav>
                                      </p:tavLst>
                                    </p:anim>
                                    <p:anim calcmode="lin" valueType="num">
                                      <p:cBhvr>
                                        <p:cTn id="54"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1"/>
                                        </p:tgtEl>
                                      </p:cBhvr>
                                    </p:animEffect>
                                  </p:childTnLst>
                                </p:cTn>
                              </p:par>
                            </p:childTnLst>
                          </p:cTn>
                        </p:par>
                        <p:par>
                          <p:cTn id="56" fill="hold">
                            <p:stCondLst>
                              <p:cond delay="5600"/>
                            </p:stCondLst>
                            <p:childTnLst>
                              <p:par>
                                <p:cTn id="57" presetID="29" presetClass="entr" presetSubtype="0"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1000" fill="hold"/>
                                        <p:tgtEl>
                                          <p:spTgt spid="35"/>
                                        </p:tgtEl>
                                        <p:attrNameLst>
                                          <p:attrName>ppt_x</p:attrName>
                                        </p:attrNameLst>
                                      </p:cBhvr>
                                      <p:tavLst>
                                        <p:tav tm="0">
                                          <p:val>
                                            <p:strVal val="#ppt_x-.2"/>
                                          </p:val>
                                        </p:tav>
                                        <p:tav tm="100000">
                                          <p:val>
                                            <p:strVal val="#ppt_x"/>
                                          </p:val>
                                        </p:tav>
                                      </p:tavLst>
                                    </p:anim>
                                    <p:anim calcmode="lin" valueType="num">
                                      <p:cBhvr>
                                        <p:cTn id="60"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61" dur="1000"/>
                                        <p:tgtEl>
                                          <p:spTgt spid="35"/>
                                        </p:tgtEl>
                                      </p:cBhvr>
                                    </p:animEffect>
                                  </p:childTnLst>
                                </p:cTn>
                              </p:par>
                            </p:childTnLst>
                          </p:cTn>
                        </p:par>
                        <p:par>
                          <p:cTn id="62" fill="hold">
                            <p:stCondLst>
                              <p:cond delay="6600"/>
                            </p:stCondLst>
                            <p:childTnLst>
                              <p:par>
                                <p:cTn id="63" presetID="23" presetClass="entr" presetSubtype="16"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childTnLst>
                                </p:cTn>
                              </p:par>
                            </p:childTnLst>
                          </p:cTn>
                        </p:par>
                        <p:par>
                          <p:cTn id="67" fill="hold">
                            <p:stCondLst>
                              <p:cond delay="7100"/>
                            </p:stCondLst>
                            <p:childTnLst>
                              <p:par>
                                <p:cTn id="68" presetID="23" presetClass="entr" presetSubtype="16" fill="hold" nodeType="after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p:cTn id="70" dur="500" fill="hold"/>
                                        <p:tgtEl>
                                          <p:spTgt spid="57"/>
                                        </p:tgtEl>
                                        <p:attrNameLst>
                                          <p:attrName>ppt_w</p:attrName>
                                        </p:attrNameLst>
                                      </p:cBhvr>
                                      <p:tavLst>
                                        <p:tav tm="0">
                                          <p:val>
                                            <p:fltVal val="0"/>
                                          </p:val>
                                        </p:tav>
                                        <p:tav tm="100000">
                                          <p:val>
                                            <p:strVal val="#ppt_w"/>
                                          </p:val>
                                        </p:tav>
                                      </p:tavLst>
                                    </p:anim>
                                    <p:anim calcmode="lin" valueType="num">
                                      <p:cBhvr>
                                        <p:cTn id="71" dur="500" fill="hold"/>
                                        <p:tgtEl>
                                          <p:spTgt spid="57"/>
                                        </p:tgtEl>
                                        <p:attrNameLst>
                                          <p:attrName>ppt_h</p:attrName>
                                        </p:attrNameLst>
                                      </p:cBhvr>
                                      <p:tavLst>
                                        <p:tav tm="0">
                                          <p:val>
                                            <p:fltVal val="0"/>
                                          </p:val>
                                        </p:tav>
                                        <p:tav tm="100000">
                                          <p:val>
                                            <p:strVal val="#ppt_h"/>
                                          </p:val>
                                        </p:tav>
                                      </p:tavLst>
                                    </p:anim>
                                  </p:childTnLst>
                                </p:cTn>
                              </p:par>
                            </p:childTnLst>
                          </p:cTn>
                        </p:par>
                        <p:par>
                          <p:cTn id="72" fill="hold">
                            <p:stCondLst>
                              <p:cond delay="7600"/>
                            </p:stCondLst>
                            <p:childTnLst>
                              <p:par>
                                <p:cTn id="73" presetID="23" presetClass="entr" presetSubtype="16" fill="hold" nodeType="after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p:cTn id="75" dur="500" fill="hold"/>
                                        <p:tgtEl>
                                          <p:spTgt spid="67"/>
                                        </p:tgtEl>
                                        <p:attrNameLst>
                                          <p:attrName>ppt_w</p:attrName>
                                        </p:attrNameLst>
                                      </p:cBhvr>
                                      <p:tavLst>
                                        <p:tav tm="0">
                                          <p:val>
                                            <p:fltVal val="0"/>
                                          </p:val>
                                        </p:tav>
                                        <p:tav tm="100000">
                                          <p:val>
                                            <p:strVal val="#ppt_w"/>
                                          </p:val>
                                        </p:tav>
                                      </p:tavLst>
                                    </p:anim>
                                    <p:anim calcmode="lin" valueType="num">
                                      <p:cBhvr>
                                        <p:cTn id="76" dur="500" fill="hold"/>
                                        <p:tgtEl>
                                          <p:spTgt spid="67"/>
                                        </p:tgtEl>
                                        <p:attrNameLst>
                                          <p:attrName>ppt_h</p:attrName>
                                        </p:attrNameLst>
                                      </p:cBhvr>
                                      <p:tavLst>
                                        <p:tav tm="0">
                                          <p:val>
                                            <p:fltVal val="0"/>
                                          </p:val>
                                        </p:tav>
                                        <p:tav tm="100000">
                                          <p:val>
                                            <p:strVal val="#ppt_h"/>
                                          </p:val>
                                        </p:tav>
                                      </p:tavLst>
                                    </p:anim>
                                  </p:childTnLst>
                                </p:cTn>
                              </p:par>
                            </p:childTnLst>
                          </p:cTn>
                        </p:par>
                        <p:par>
                          <p:cTn id="77" fill="hold">
                            <p:stCondLst>
                              <p:cond delay="8100"/>
                            </p:stCondLst>
                            <p:childTnLst>
                              <p:par>
                                <p:cTn id="78" presetID="1" presetClass="mediacall" presetSubtype="0" fill="hold" nodeType="afterEffect">
                                  <p:stCondLst>
                                    <p:cond delay="0"/>
                                  </p:stCondLst>
                                  <p:childTnLst>
                                    <p:cmd type="call" cmd="playFrom(0.0)">
                                      <p:cBhvr>
                                        <p:cTn id="79" dur="1" fill="hold"/>
                                        <p:tgtEl>
                                          <p:spTgt spid="3"/>
                                        </p:tgtEl>
                                      </p:cBhvr>
                                    </p:cmd>
                                  </p:childTnLst>
                                </p:cTn>
                              </p:par>
                            </p:childTnLst>
                          </p:cTn>
                        </p:par>
                        <p:par>
                          <p:cTn id="80" fill="hold">
                            <p:stCondLst>
                              <p:cond delay="8100"/>
                            </p:stCondLst>
                            <p:childTnLst>
                              <p:par>
                                <p:cTn id="81" presetID="23" presetClass="entr" presetSubtype="16" fill="hold" nodeType="after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childTnLst>
                                </p:cTn>
                              </p:par>
                            </p:childTnLst>
                          </p:cTn>
                        </p:par>
                        <p:par>
                          <p:cTn id="85" fill="hold">
                            <p:stCondLst>
                              <p:cond delay="8600"/>
                            </p:stCondLst>
                            <p:childTnLst>
                              <p:par>
                                <p:cTn id="86" presetID="12" presetClass="entr" presetSubtype="1" fill="hold" nodeType="after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slide(fromTop)">
                                      <p:cBhvr>
                                        <p:cTn id="88" dur="500"/>
                                        <p:tgtEl>
                                          <p:spTgt spid="76"/>
                                        </p:tgtEl>
                                      </p:cBhvr>
                                    </p:animEffect>
                                  </p:childTnLst>
                                </p:cTn>
                              </p:par>
                            </p:childTnLst>
                          </p:cTn>
                        </p:par>
                        <p:par>
                          <p:cTn id="89" fill="hold">
                            <p:stCondLst>
                              <p:cond delay="9100"/>
                            </p:stCondLst>
                            <p:childTnLst>
                              <p:par>
                                <p:cTn id="90" presetID="12" presetClass="entr" presetSubtype="1" fill="hold"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slide(fromTop)">
                                      <p:cBhvr>
                                        <p:cTn id="92" dur="500"/>
                                        <p:tgtEl>
                                          <p:spTgt spid="80"/>
                                        </p:tgtEl>
                                      </p:cBhvr>
                                    </p:animEffect>
                                  </p:childTnLst>
                                </p:cTn>
                              </p:par>
                            </p:childTnLst>
                          </p:cTn>
                        </p:par>
                        <p:par>
                          <p:cTn id="93" fill="hold">
                            <p:stCondLst>
                              <p:cond delay="9600"/>
                            </p:stCondLst>
                            <p:childTnLst>
                              <p:par>
                                <p:cTn id="94" presetID="12" presetClass="entr" presetSubtype="1" fill="hold" nodeType="after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slide(fromTop)">
                                      <p:cBhvr>
                                        <p:cTn id="96" dur="500"/>
                                        <p:tgtEl>
                                          <p:spTgt spid="84"/>
                                        </p:tgtEl>
                                      </p:cBhvr>
                                    </p:animEffect>
                                  </p:childTnLst>
                                </p:cTn>
                              </p:par>
                            </p:childTnLst>
                          </p:cTn>
                        </p:par>
                        <p:par>
                          <p:cTn id="97" fill="hold">
                            <p:stCondLst>
                              <p:cond delay="10100"/>
                            </p:stCondLst>
                            <p:childTnLst>
                              <p:par>
                                <p:cTn id="98" presetID="12" presetClass="entr" presetSubtype="1" fill="hold" nodeType="after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slide(fromTop)">
                                      <p:cBhvr>
                                        <p:cTn id="10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1" fill="hold" display="0">
                  <p:stCondLst>
                    <p:cond delay="indefinite"/>
                  </p:stCondLst>
                  <p:endCondLst>
                    <p:cond evt="onStopAudio" delay="0">
                      <p:tgtEl>
                        <p:sldTgt/>
                      </p:tgtEl>
                    </p:cond>
                  </p:endCondLst>
                </p:cTn>
                <p:tgtEl>
                  <p:spTgt spid="3"/>
                </p:tgtEl>
              </p:cMediaNode>
            </p:audio>
          </p:childTnLst>
        </p:cTn>
      </p:par>
    </p:tnLst>
    <p:bldLst>
      <p:bldP spid="94" grpId="0" animBg="1"/>
      <p:bldP spid="97" grpId="0"/>
    </p:bldLst>
  </p:timing>
  <p:extLst mod="1">
    <p:ext uri="{E180D4A7-C9FB-4DFB-919C-405C955672EB}">
      <p14:showEvtLst xmlns:p14="http://schemas.microsoft.com/office/powerpoint/2010/main">
        <p14:playEvt time="1315" objId="3"/>
        <p14:stopEvt time="2082" objId="3"/>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46"/>
          <p:cNvGrpSpPr/>
          <p:nvPr/>
        </p:nvGrpSpPr>
        <p:grpSpPr>
          <a:xfrm>
            <a:off x="1575368" y="1817185"/>
            <a:ext cx="904765" cy="949172"/>
            <a:chOff x="1599600" y="1854200"/>
            <a:chExt cx="919366" cy="968856"/>
          </a:xfrm>
        </p:grpSpPr>
        <p:sp>
          <p:nvSpPr>
            <p:cNvPr id="34" name="AutoShape 2"/>
            <p:cNvSpPr/>
            <p:nvPr/>
          </p:nvSpPr>
          <p:spPr bwMode="auto">
            <a:xfrm>
              <a:off x="1599600" y="1854200"/>
              <a:ext cx="919366" cy="968856"/>
            </a:xfrm>
            <a:custGeom>
              <a:avLst/>
              <a:gdLst>
                <a:gd name="T0" fmla="*/ 145448192 w 21600"/>
                <a:gd name="T1" fmla="*/ 0 h 21600"/>
                <a:gd name="T2" fmla="*/ 290896268 w 21600"/>
                <a:gd name="T3" fmla="*/ 323057896 h 21600"/>
                <a:gd name="T4" fmla="*/ 0 w 21600"/>
                <a:gd name="T5" fmla="*/ 323057896 h 21600"/>
                <a:gd name="T6" fmla="*/ 145448192 w 21600"/>
                <a:gd name="T7" fmla="*/ 0 h 21600"/>
                <a:gd name="T8" fmla="*/ 145448192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0800" y="0"/>
                  </a:moveTo>
                  <a:lnTo>
                    <a:pt x="21600" y="21600"/>
                  </a:lnTo>
                  <a:lnTo>
                    <a:pt x="0" y="21600"/>
                  </a:lnTo>
                  <a:lnTo>
                    <a:pt x="10800" y="0"/>
                  </a:lnTo>
                  <a:close/>
                  <a:moveTo>
                    <a:pt x="10800"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35" name="AutoShape 7"/>
            <p:cNvSpPr/>
            <p:nvPr/>
          </p:nvSpPr>
          <p:spPr bwMode="auto">
            <a:xfrm>
              <a:off x="1917506" y="2385208"/>
              <a:ext cx="279478" cy="276567"/>
            </a:xfrm>
            <a:custGeom>
              <a:avLst/>
              <a:gdLst>
                <a:gd name="T0" fmla="*/ 0 w 21600"/>
                <a:gd name="T1" fmla="*/ 13162309 h 21600"/>
                <a:gd name="T2" fmla="*/ 26881667 w 21600"/>
                <a:gd name="T3" fmla="*/ 13162309 h 21600"/>
                <a:gd name="T4" fmla="*/ 18593153 w 21600"/>
                <a:gd name="T5" fmla="*/ 5264931 h 21600"/>
                <a:gd name="T6" fmla="*/ 19265194 w 21600"/>
                <a:gd name="T7" fmla="*/ 3071201 h 21600"/>
                <a:gd name="T8" fmla="*/ 19265194 w 21600"/>
                <a:gd name="T9" fmla="*/ 6142402 h 21600"/>
                <a:gd name="T10" fmla="*/ 10528653 w 21600"/>
                <a:gd name="T11" fmla="*/ 16891605 h 21600"/>
                <a:gd name="T12" fmla="*/ 9184569 w 21600"/>
                <a:gd name="T13" fmla="*/ 19304711 h 21600"/>
                <a:gd name="T14" fmla="*/ 8512528 w 21600"/>
                <a:gd name="T15" fmla="*/ 20840311 h 21600"/>
                <a:gd name="T16" fmla="*/ 8288514 w 21600"/>
                <a:gd name="T17" fmla="*/ 24130854 h 21600"/>
                <a:gd name="T18" fmla="*/ 6944431 w 21600"/>
                <a:gd name="T19" fmla="*/ 21717782 h 21600"/>
                <a:gd name="T20" fmla="*/ 5824361 w 21600"/>
                <a:gd name="T21" fmla="*/ 19524053 h 21600"/>
                <a:gd name="T22" fmla="*/ 3808236 w 21600"/>
                <a:gd name="T23" fmla="*/ 17988452 h 21600"/>
                <a:gd name="T24" fmla="*/ 3584222 w 21600"/>
                <a:gd name="T25" fmla="*/ 14917251 h 21600"/>
                <a:gd name="T26" fmla="*/ 3360208 w 21600"/>
                <a:gd name="T27" fmla="*/ 13162309 h 21600"/>
                <a:gd name="T28" fmla="*/ 2240139 w 21600"/>
                <a:gd name="T29" fmla="*/ 11846050 h 21600"/>
                <a:gd name="T30" fmla="*/ 2240139 w 21600"/>
                <a:gd name="T31" fmla="*/ 9871732 h 21600"/>
                <a:gd name="T32" fmla="*/ 8512528 w 21600"/>
                <a:gd name="T33" fmla="*/ 4387425 h 21600"/>
                <a:gd name="T34" fmla="*/ 6944431 w 21600"/>
                <a:gd name="T35" fmla="*/ 4387425 h 21600"/>
                <a:gd name="T36" fmla="*/ 6272389 w 21600"/>
                <a:gd name="T37" fmla="*/ 5703649 h 21600"/>
                <a:gd name="T38" fmla="*/ 7168444 w 21600"/>
                <a:gd name="T39" fmla="*/ 6142402 h 21600"/>
                <a:gd name="T40" fmla="*/ 6944431 w 21600"/>
                <a:gd name="T41" fmla="*/ 5264931 h 21600"/>
                <a:gd name="T42" fmla="*/ 10528653 w 21600"/>
                <a:gd name="T43" fmla="*/ 6581155 h 21600"/>
                <a:gd name="T44" fmla="*/ 9184569 w 21600"/>
                <a:gd name="T45" fmla="*/ 7458626 h 21600"/>
                <a:gd name="T46" fmla="*/ 8288514 w 21600"/>
                <a:gd name="T47" fmla="*/ 7897379 h 21600"/>
                <a:gd name="T48" fmla="*/ 8512528 w 21600"/>
                <a:gd name="T49" fmla="*/ 9432979 h 21600"/>
                <a:gd name="T50" fmla="*/ 7392458 w 21600"/>
                <a:gd name="T51" fmla="*/ 10749203 h 21600"/>
                <a:gd name="T52" fmla="*/ 6496403 w 21600"/>
                <a:gd name="T53" fmla="*/ 11187956 h 21600"/>
                <a:gd name="T54" fmla="*/ 4704292 w 21600"/>
                <a:gd name="T55" fmla="*/ 10749203 h 21600"/>
                <a:gd name="T56" fmla="*/ 3360208 w 21600"/>
                <a:gd name="T57" fmla="*/ 11846050 h 21600"/>
                <a:gd name="T58" fmla="*/ 3584222 w 21600"/>
                <a:gd name="T59" fmla="*/ 12723556 h 21600"/>
                <a:gd name="T60" fmla="*/ 6048375 w 21600"/>
                <a:gd name="T61" fmla="*/ 13601027 h 21600"/>
                <a:gd name="T62" fmla="*/ 9184569 w 21600"/>
                <a:gd name="T63" fmla="*/ 14478533 h 21600"/>
                <a:gd name="T64" fmla="*/ 10528653 w 21600"/>
                <a:gd name="T65" fmla="*/ 16891605 h 21600"/>
                <a:gd name="T66" fmla="*/ 12320764 w 21600"/>
                <a:gd name="T67" fmla="*/ 4606801 h 21600"/>
                <a:gd name="T68" fmla="*/ 9856611 w 21600"/>
                <a:gd name="T69" fmla="*/ 3290577 h 21600"/>
                <a:gd name="T70" fmla="*/ 14112875 w 21600"/>
                <a:gd name="T71" fmla="*/ 2193730 h 21600"/>
                <a:gd name="T72" fmla="*/ 23969486 w 21600"/>
                <a:gd name="T73" fmla="*/ 13601027 h 21600"/>
                <a:gd name="T74" fmla="*/ 20609278 w 21600"/>
                <a:gd name="T75" fmla="*/ 22375912 h 21600"/>
                <a:gd name="T76" fmla="*/ 20385264 w 21600"/>
                <a:gd name="T77" fmla="*/ 20182182 h 21600"/>
                <a:gd name="T78" fmla="*/ 18817167 w 21600"/>
                <a:gd name="T79" fmla="*/ 17769111 h 21600"/>
                <a:gd name="T80" fmla="*/ 14784917 w 21600"/>
                <a:gd name="T81" fmla="*/ 14697910 h 21600"/>
                <a:gd name="T82" fmla="*/ 21729347 w 21600"/>
                <a:gd name="T83" fmla="*/ 12284803 h 21600"/>
                <a:gd name="T84" fmla="*/ 23521458 w 21600"/>
                <a:gd name="T85" fmla="*/ 10749203 h 21600"/>
                <a:gd name="T86" fmla="*/ 20833292 w 21600"/>
                <a:gd name="T87" fmla="*/ 8555473 h 21600"/>
                <a:gd name="T88" fmla="*/ 20385264 w 21600"/>
                <a:gd name="T89" fmla="*/ 11407332 h 21600"/>
                <a:gd name="T90" fmla="*/ 17697097 w 21600"/>
                <a:gd name="T91" fmla="*/ 10749203 h 21600"/>
                <a:gd name="T92" fmla="*/ 16353014 w 21600"/>
                <a:gd name="T93" fmla="*/ 9652356 h 21600"/>
                <a:gd name="T94" fmla="*/ 17025056 w 21600"/>
                <a:gd name="T95" fmla="*/ 7678002 h 21600"/>
                <a:gd name="T96" fmla="*/ 20161250 w 21600"/>
                <a:gd name="T97" fmla="*/ 7897379 h 21600"/>
                <a:gd name="T98" fmla="*/ 22401389 w 21600"/>
                <a:gd name="T99" fmla="*/ 7897379 h 21600"/>
                <a:gd name="T100" fmla="*/ 23521458 w 21600"/>
                <a:gd name="T101" fmla="*/ 7019873 h 21600"/>
                <a:gd name="T102" fmla="*/ 24641528 w 21600"/>
                <a:gd name="T103" fmla="*/ 12504180 h 21600"/>
                <a:gd name="T104" fmla="*/ 23969486 w 21600"/>
                <a:gd name="T105" fmla="*/ 13601027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36" name="Group 43"/>
          <p:cNvGrpSpPr/>
          <p:nvPr/>
        </p:nvGrpSpPr>
        <p:grpSpPr>
          <a:xfrm>
            <a:off x="926163" y="3820486"/>
            <a:ext cx="2203179" cy="474586"/>
            <a:chOff x="939916" y="3899046"/>
            <a:chExt cx="2238733" cy="484428"/>
          </a:xfrm>
        </p:grpSpPr>
        <p:sp>
          <p:nvSpPr>
            <p:cNvPr id="37" name="AutoShape 5"/>
            <p:cNvSpPr/>
            <p:nvPr/>
          </p:nvSpPr>
          <p:spPr bwMode="auto">
            <a:xfrm>
              <a:off x="939916" y="3899046"/>
              <a:ext cx="2238733" cy="484428"/>
            </a:xfrm>
            <a:custGeom>
              <a:avLst/>
              <a:gdLst>
                <a:gd name="T0" fmla="*/ 1552418536 w 21600"/>
                <a:gd name="T1" fmla="*/ 0 h 21600"/>
                <a:gd name="T2" fmla="*/ 1724909579 w 21600"/>
                <a:gd name="T3" fmla="*/ 80764474 h 21600"/>
                <a:gd name="T4" fmla="*/ 0 w 21600"/>
                <a:gd name="T5" fmla="*/ 80764474 h 21600"/>
                <a:gd name="T6" fmla="*/ 172491043 w 21600"/>
                <a:gd name="T7" fmla="*/ 0 h 21600"/>
                <a:gd name="T8" fmla="*/ 1552418536 w 21600"/>
                <a:gd name="T9" fmla="*/ 0 h 21600"/>
                <a:gd name="T10" fmla="*/ 1552418536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440" y="0"/>
                  </a:moveTo>
                  <a:lnTo>
                    <a:pt x="21600" y="21600"/>
                  </a:lnTo>
                  <a:lnTo>
                    <a:pt x="0" y="21600"/>
                  </a:lnTo>
                  <a:lnTo>
                    <a:pt x="2160" y="0"/>
                  </a:lnTo>
                  <a:lnTo>
                    <a:pt x="19440" y="0"/>
                  </a:lnTo>
                  <a:close/>
                  <a:moveTo>
                    <a:pt x="19440" y="0"/>
                  </a:moveTo>
                </a:path>
              </a:pathLst>
            </a:custGeom>
            <a:solidFill>
              <a:srgbClr val="0070C0"/>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dirty="0">
                <a:solidFill>
                  <a:schemeClr val="tx1">
                    <a:lumMod val="50000"/>
                    <a:lumOff val="50000"/>
                  </a:schemeClr>
                </a:solidFill>
              </a:endParaRPr>
            </a:p>
          </p:txBody>
        </p:sp>
        <p:grpSp>
          <p:nvGrpSpPr>
            <p:cNvPr id="38" name="Group 16"/>
            <p:cNvGrpSpPr/>
            <p:nvPr/>
          </p:nvGrpSpPr>
          <p:grpSpPr bwMode="auto">
            <a:xfrm>
              <a:off x="1919253" y="4007926"/>
              <a:ext cx="279478" cy="270162"/>
              <a:chOff x="0" y="0"/>
              <a:chExt cx="480" cy="463"/>
            </a:xfrm>
          </p:grpSpPr>
          <p:sp>
            <p:nvSpPr>
              <p:cNvPr id="39" name="AutoShape 9"/>
              <p:cNvSpPr/>
              <p:nvPr/>
            </p:nvSpPr>
            <p:spPr bwMode="auto">
              <a:xfrm>
                <a:off x="0" y="0"/>
                <a:ext cx="480" cy="463"/>
              </a:xfrm>
              <a:custGeom>
                <a:avLst/>
                <a:gdLst>
                  <a:gd name="T0" fmla="*/ 10 w 21600"/>
                  <a:gd name="T1" fmla="*/ 0 h 21600"/>
                  <a:gd name="T2" fmla="*/ 1 w 21600"/>
                  <a:gd name="T3" fmla="*/ 0 h 21600"/>
                  <a:gd name="T4" fmla="*/ 0 w 21600"/>
                  <a:gd name="T5" fmla="*/ 1 h 21600"/>
                  <a:gd name="T6" fmla="*/ 0 w 21600"/>
                  <a:gd name="T7" fmla="*/ 7 h 21600"/>
                  <a:gd name="T8" fmla="*/ 1 w 21600"/>
                  <a:gd name="T9" fmla="*/ 8 h 21600"/>
                  <a:gd name="T10" fmla="*/ 4 w 21600"/>
                  <a:gd name="T11" fmla="*/ 8 h 21600"/>
                  <a:gd name="T12" fmla="*/ 3 w 21600"/>
                  <a:gd name="T13" fmla="*/ 9 h 21600"/>
                  <a:gd name="T14" fmla="*/ 3 w 21600"/>
                  <a:gd name="T15" fmla="*/ 10 h 21600"/>
                  <a:gd name="T16" fmla="*/ 4 w 21600"/>
                  <a:gd name="T17" fmla="*/ 10 h 21600"/>
                  <a:gd name="T18" fmla="*/ 6 w 21600"/>
                  <a:gd name="T19" fmla="*/ 10 h 21600"/>
                  <a:gd name="T20" fmla="*/ 7 w 21600"/>
                  <a:gd name="T21" fmla="*/ 10 h 21600"/>
                  <a:gd name="T22" fmla="*/ 7 w 21600"/>
                  <a:gd name="T23" fmla="*/ 9 h 21600"/>
                  <a:gd name="T24" fmla="*/ 6 w 21600"/>
                  <a:gd name="T25" fmla="*/ 8 h 21600"/>
                  <a:gd name="T26" fmla="*/ 10 w 21600"/>
                  <a:gd name="T27" fmla="*/ 8 h 21600"/>
                  <a:gd name="T28" fmla="*/ 11 w 21600"/>
                  <a:gd name="T29" fmla="*/ 7 h 21600"/>
                  <a:gd name="T30" fmla="*/ 11 w 21600"/>
                  <a:gd name="T31" fmla="*/ 1 h 21600"/>
                  <a:gd name="T32" fmla="*/ 10 w 21600"/>
                  <a:gd name="T33" fmla="*/ 0 h 21600"/>
                  <a:gd name="T34" fmla="*/ 5 w 21600"/>
                  <a:gd name="T35" fmla="*/ 7 h 21600"/>
                  <a:gd name="T36" fmla="*/ 5 w 21600"/>
                  <a:gd name="T37" fmla="*/ 6 h 21600"/>
                  <a:gd name="T38" fmla="*/ 6 w 21600"/>
                  <a:gd name="T39" fmla="*/ 7 h 21600"/>
                  <a:gd name="T40" fmla="*/ 5 w 21600"/>
                  <a:gd name="T41" fmla="*/ 8 h 21600"/>
                  <a:gd name="T42" fmla="*/ 5 w 21600"/>
                  <a:gd name="T43" fmla="*/ 7 h 21600"/>
                  <a:gd name="T44" fmla="*/ 10 w 21600"/>
                  <a:gd name="T45" fmla="*/ 6 h 21600"/>
                  <a:gd name="T46" fmla="*/ 1 w 21600"/>
                  <a:gd name="T47" fmla="*/ 6 h 21600"/>
                  <a:gd name="T48" fmla="*/ 1 w 21600"/>
                  <a:gd name="T49" fmla="*/ 1 h 21600"/>
                  <a:gd name="T50" fmla="*/ 10 w 21600"/>
                  <a:gd name="T51" fmla="*/ 1 h 21600"/>
                  <a:gd name="T52" fmla="*/ 10 w 21600"/>
                  <a:gd name="T53" fmla="*/ 6 h 21600"/>
                  <a:gd name="T54" fmla="*/ 10 w 21600"/>
                  <a:gd name="T55" fmla="*/ 6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0" name="AutoShape 10"/>
              <p:cNvSpPr/>
              <p:nvPr/>
            </p:nvSpPr>
            <p:spPr bwMode="auto">
              <a:xfrm>
                <a:off x="225" y="304"/>
                <a:ext cx="36" cy="39"/>
              </a:xfrm>
              <a:custGeom>
                <a:avLst/>
                <a:gdLst>
                  <a:gd name="T0" fmla="*/ 0 w 19679"/>
                  <a:gd name="T1" fmla="*/ 0 h 19679"/>
                  <a:gd name="T2" fmla="*/ 0 w 19679"/>
                  <a:gd name="T3" fmla="*/ 0 h 19679"/>
                  <a:gd name="T4" fmla="*/ 0 w 19679"/>
                  <a:gd name="T5" fmla="*/ 0 h 19679"/>
                  <a:gd name="T6" fmla="*/ 0 w 19679"/>
                  <a:gd name="T7" fmla="*/ 0 h 19679"/>
                  <a:gd name="T8" fmla="*/ 0 w 19679"/>
                  <a:gd name="T9" fmla="*/ 0 h 19679"/>
                  <a:gd name="T10" fmla="*/ 0 w 19679"/>
                  <a:gd name="T11" fmla="*/ 0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grpSp>
        <p:nvGrpSpPr>
          <p:cNvPr id="41" name="Group 45"/>
          <p:cNvGrpSpPr/>
          <p:nvPr/>
        </p:nvGrpSpPr>
        <p:grpSpPr>
          <a:xfrm>
            <a:off x="1359920" y="2793737"/>
            <a:ext cx="1335087" cy="474586"/>
            <a:chOff x="1380675" y="2851004"/>
            <a:chExt cx="1356632" cy="484428"/>
          </a:xfrm>
        </p:grpSpPr>
        <p:sp>
          <p:nvSpPr>
            <p:cNvPr id="42" name="AutoShape 3"/>
            <p:cNvSpPr/>
            <p:nvPr/>
          </p:nvSpPr>
          <p:spPr bwMode="auto">
            <a:xfrm>
              <a:off x="1380675" y="2851004"/>
              <a:ext cx="1356632" cy="484428"/>
            </a:xfrm>
            <a:custGeom>
              <a:avLst/>
              <a:gdLst>
                <a:gd name="T0" fmla="*/ 527842477 w 21600"/>
                <a:gd name="T1" fmla="*/ 0 h 21600"/>
                <a:gd name="T2" fmla="*/ 633410938 w 21600"/>
                <a:gd name="T3" fmla="*/ 80764474 h 21600"/>
                <a:gd name="T4" fmla="*/ 0 w 21600"/>
                <a:gd name="T5" fmla="*/ 80764474 h 21600"/>
                <a:gd name="T6" fmla="*/ 105568461 w 21600"/>
                <a:gd name="T7" fmla="*/ 0 h 21600"/>
                <a:gd name="T8" fmla="*/ 527842477 w 21600"/>
                <a:gd name="T9" fmla="*/ 0 h 21600"/>
                <a:gd name="T10" fmla="*/ 52784247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000" y="0"/>
                  </a:moveTo>
                  <a:lnTo>
                    <a:pt x="21600" y="21600"/>
                  </a:lnTo>
                  <a:lnTo>
                    <a:pt x="0" y="21600"/>
                  </a:lnTo>
                  <a:lnTo>
                    <a:pt x="3600" y="0"/>
                  </a:lnTo>
                  <a:lnTo>
                    <a:pt x="18000" y="0"/>
                  </a:lnTo>
                  <a:close/>
                  <a:moveTo>
                    <a:pt x="18000" y="0"/>
                  </a:moveTo>
                </a:path>
              </a:pathLst>
            </a:custGeom>
            <a:solidFill>
              <a:srgbClr val="0070C0"/>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3" name="AutoShape 11"/>
            <p:cNvSpPr/>
            <p:nvPr/>
          </p:nvSpPr>
          <p:spPr bwMode="auto">
            <a:xfrm>
              <a:off x="1915177" y="3010539"/>
              <a:ext cx="279478" cy="190394"/>
            </a:xfrm>
            <a:custGeom>
              <a:avLst/>
              <a:gdLst>
                <a:gd name="T0" fmla="*/ 23114494 w 21600"/>
                <a:gd name="T1" fmla="*/ 5480127 h 21600"/>
                <a:gd name="T2" fmla="*/ 23456759 w 21600"/>
                <a:gd name="T3" fmla="*/ 4313997 h 21600"/>
                <a:gd name="T4" fmla="*/ 17122140 w 21600"/>
                <a:gd name="T5" fmla="*/ 0 h 21600"/>
                <a:gd name="T6" fmla="*/ 12498740 w 21600"/>
                <a:gd name="T7" fmla="*/ 2098947 h 21600"/>
                <a:gd name="T8" fmla="*/ 7876575 w 21600"/>
                <a:gd name="T9" fmla="*/ 932793 h 21600"/>
                <a:gd name="T10" fmla="*/ 3424908 w 21600"/>
                <a:gd name="T11" fmla="*/ 4664014 h 21600"/>
                <a:gd name="T12" fmla="*/ 3595441 w 21600"/>
                <a:gd name="T13" fmla="*/ 5480127 h 21600"/>
                <a:gd name="T14" fmla="*/ 0 w 21600"/>
                <a:gd name="T15" fmla="*/ 8861307 h 21600"/>
                <a:gd name="T16" fmla="*/ 5307894 w 21600"/>
                <a:gd name="T17" fmla="*/ 12475848 h 21600"/>
                <a:gd name="T18" fmla="*/ 21573772 w 21600"/>
                <a:gd name="T19" fmla="*/ 12475848 h 21600"/>
                <a:gd name="T20" fmla="*/ 26881667 w 21600"/>
                <a:gd name="T21" fmla="*/ 8861307 h 21600"/>
                <a:gd name="T22" fmla="*/ 23114494 w 21600"/>
                <a:gd name="T23" fmla="*/ 5480127 h 21600"/>
                <a:gd name="T24" fmla="*/ 20547048 w 21600"/>
                <a:gd name="T25" fmla="*/ 11776391 h 21600"/>
                <a:gd name="T26" fmla="*/ 13526699 w 21600"/>
                <a:gd name="T27" fmla="*/ 11776391 h 21600"/>
                <a:gd name="T28" fmla="*/ 17806599 w 21600"/>
                <a:gd name="T29" fmla="*/ 8861307 h 21600"/>
                <a:gd name="T30" fmla="*/ 17636102 w 21600"/>
                <a:gd name="T31" fmla="*/ 8511290 h 21600"/>
                <a:gd name="T32" fmla="*/ 15751916 w 21600"/>
                <a:gd name="T33" fmla="*/ 8511290 h 21600"/>
                <a:gd name="T34" fmla="*/ 15751916 w 21600"/>
                <a:gd name="T35" fmla="*/ 7928514 h 21600"/>
                <a:gd name="T36" fmla="*/ 15751916 w 21600"/>
                <a:gd name="T37" fmla="*/ 4313997 h 21600"/>
                <a:gd name="T38" fmla="*/ 15409651 w 21600"/>
                <a:gd name="T39" fmla="*/ 4197317 h 21600"/>
                <a:gd name="T40" fmla="*/ 10958019 w 21600"/>
                <a:gd name="T41" fmla="*/ 4197317 h 21600"/>
                <a:gd name="T42" fmla="*/ 10615754 w 21600"/>
                <a:gd name="T43" fmla="*/ 4430653 h 21600"/>
                <a:gd name="T44" fmla="*/ 10615754 w 21600"/>
                <a:gd name="T45" fmla="*/ 7928514 h 21600"/>
                <a:gd name="T46" fmla="*/ 10615754 w 21600"/>
                <a:gd name="T47" fmla="*/ 8511290 h 21600"/>
                <a:gd name="T48" fmla="*/ 8732802 w 21600"/>
                <a:gd name="T49" fmla="*/ 8511290 h 21600"/>
                <a:gd name="T50" fmla="*/ 8732802 w 21600"/>
                <a:gd name="T51" fmla="*/ 8861307 h 21600"/>
                <a:gd name="T52" fmla="*/ 13012702 w 21600"/>
                <a:gd name="T53" fmla="*/ 11776391 h 21600"/>
                <a:gd name="T54" fmla="*/ 6506351 w 21600"/>
                <a:gd name="T55" fmla="*/ 11776391 h 21600"/>
                <a:gd name="T56" fmla="*/ 1882951 w 21600"/>
                <a:gd name="T57" fmla="*/ 8744651 h 21600"/>
                <a:gd name="T58" fmla="*/ 4965629 w 21600"/>
                <a:gd name="T59" fmla="*/ 5829567 h 21600"/>
                <a:gd name="T60" fmla="*/ 4793897 w 21600"/>
                <a:gd name="T61" fmla="*/ 5130110 h 21600"/>
                <a:gd name="T62" fmla="*/ 8732802 w 21600"/>
                <a:gd name="T63" fmla="*/ 1982267 h 21600"/>
                <a:gd name="T64" fmla="*/ 12840970 w 21600"/>
                <a:gd name="T65" fmla="*/ 3497860 h 21600"/>
                <a:gd name="T66" fmla="*/ 16779875 w 21600"/>
                <a:gd name="T67" fmla="*/ 1282810 h 21600"/>
                <a:gd name="T68" fmla="*/ 21916037 w 21600"/>
                <a:gd name="T69" fmla="*/ 4896774 h 21600"/>
                <a:gd name="T70" fmla="*/ 21745540 w 21600"/>
                <a:gd name="T71" fmla="*/ 5829567 h 21600"/>
                <a:gd name="T72" fmla="*/ 25169213 w 21600"/>
                <a:gd name="T73" fmla="*/ 8744651 h 21600"/>
                <a:gd name="T74" fmla="*/ 20547048 w 21600"/>
                <a:gd name="T75" fmla="*/ 11776391 h 21600"/>
                <a:gd name="T76" fmla="*/ 20547048 w 21600"/>
                <a:gd name="T77" fmla="*/ 11776391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44" name="Group 44"/>
          <p:cNvGrpSpPr/>
          <p:nvPr/>
        </p:nvGrpSpPr>
        <p:grpSpPr>
          <a:xfrm>
            <a:off x="1147338" y="3304830"/>
            <a:ext cx="1760252" cy="474586"/>
            <a:chOff x="1164662" y="3372696"/>
            <a:chExt cx="1788658" cy="484428"/>
          </a:xfrm>
        </p:grpSpPr>
        <p:sp>
          <p:nvSpPr>
            <p:cNvPr id="45" name="AutoShape 4"/>
            <p:cNvSpPr/>
            <p:nvPr/>
          </p:nvSpPr>
          <p:spPr bwMode="auto">
            <a:xfrm>
              <a:off x="1164662" y="3372696"/>
              <a:ext cx="1788658" cy="484428"/>
            </a:xfrm>
            <a:custGeom>
              <a:avLst/>
              <a:gdLst>
                <a:gd name="T0" fmla="*/ 963438933 w 21600"/>
                <a:gd name="T1" fmla="*/ 0 h 21600"/>
                <a:gd name="T2" fmla="*/ 1101073067 w 21600"/>
                <a:gd name="T3" fmla="*/ 80764474 h 21600"/>
                <a:gd name="T4" fmla="*/ 0 w 21600"/>
                <a:gd name="T5" fmla="*/ 80764474 h 21600"/>
                <a:gd name="T6" fmla="*/ 137634133 w 21600"/>
                <a:gd name="T7" fmla="*/ 0 h 21600"/>
                <a:gd name="T8" fmla="*/ 963438933 w 21600"/>
                <a:gd name="T9" fmla="*/ 0 h 21600"/>
                <a:gd name="T10" fmla="*/ 96343893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900" y="0"/>
                  </a:moveTo>
                  <a:lnTo>
                    <a:pt x="21600" y="21600"/>
                  </a:lnTo>
                  <a:lnTo>
                    <a:pt x="0" y="21600"/>
                  </a:lnTo>
                  <a:lnTo>
                    <a:pt x="2700" y="0"/>
                  </a:lnTo>
                  <a:lnTo>
                    <a:pt x="18900" y="0"/>
                  </a:lnTo>
                  <a:close/>
                  <a:moveTo>
                    <a:pt x="18900"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6" name="AutoShape 12"/>
            <p:cNvSpPr/>
            <p:nvPr/>
          </p:nvSpPr>
          <p:spPr bwMode="auto">
            <a:xfrm>
              <a:off x="1919253" y="3506612"/>
              <a:ext cx="279478" cy="246872"/>
            </a:xfrm>
            <a:custGeom>
              <a:avLst/>
              <a:gdLst>
                <a:gd name="T0" fmla="*/ 26881667 w 21600"/>
                <a:gd name="T1" fmla="*/ 8390067 h 21600"/>
                <a:gd name="T2" fmla="*/ 13440833 w 21600"/>
                <a:gd name="T3" fmla="*/ 0 h 21600"/>
                <a:gd name="T4" fmla="*/ 0 w 21600"/>
                <a:gd name="T5" fmla="*/ 8390067 h 21600"/>
                <a:gd name="T6" fmla="*/ 7312801 w 21600"/>
                <a:gd name="T7" fmla="*/ 15906163 h 21600"/>
                <a:gd name="T8" fmla="*/ 4150466 w 21600"/>
                <a:gd name="T9" fmla="*/ 20975167 h 21600"/>
                <a:gd name="T10" fmla="*/ 14231091 w 21600"/>
                <a:gd name="T11" fmla="*/ 16780134 h 21600"/>
                <a:gd name="T12" fmla="*/ 26881667 w 21600"/>
                <a:gd name="T13" fmla="*/ 8390067 h 21600"/>
                <a:gd name="T14" fmla="*/ 26881667 w 21600"/>
                <a:gd name="T15" fmla="*/ 839006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47" name="Group 42"/>
          <p:cNvGrpSpPr/>
          <p:nvPr/>
        </p:nvGrpSpPr>
        <p:grpSpPr>
          <a:xfrm>
            <a:off x="704986" y="4322452"/>
            <a:ext cx="2644961" cy="474586"/>
            <a:chOff x="715169" y="4411422"/>
            <a:chExt cx="2687645" cy="484428"/>
          </a:xfrm>
        </p:grpSpPr>
        <p:sp>
          <p:nvSpPr>
            <p:cNvPr id="48" name="AutoShape 6"/>
            <p:cNvSpPr/>
            <p:nvPr/>
          </p:nvSpPr>
          <p:spPr bwMode="auto">
            <a:xfrm>
              <a:off x="715169" y="4411422"/>
              <a:ext cx="2687645" cy="484428"/>
            </a:xfrm>
            <a:custGeom>
              <a:avLst/>
              <a:gdLst>
                <a:gd name="T0" fmla="*/ 2147483647 w 21600"/>
                <a:gd name="T1" fmla="*/ 0 h 21600"/>
                <a:gd name="T2" fmla="*/ 2147483647 w 21600"/>
                <a:gd name="T3" fmla="*/ 80764474 h 21600"/>
                <a:gd name="T4" fmla="*/ 0 w 21600"/>
                <a:gd name="T5" fmla="*/ 80764474 h 21600"/>
                <a:gd name="T6" fmla="*/ 207283900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799" y="0"/>
                  </a:moveTo>
                  <a:lnTo>
                    <a:pt x="21600" y="21600"/>
                  </a:lnTo>
                  <a:lnTo>
                    <a:pt x="0" y="21600"/>
                  </a:lnTo>
                  <a:lnTo>
                    <a:pt x="1801" y="0"/>
                  </a:lnTo>
                  <a:lnTo>
                    <a:pt x="19799" y="0"/>
                  </a:lnTo>
                  <a:close/>
                  <a:moveTo>
                    <a:pt x="19799" y="0"/>
                  </a:moveTo>
                </a:path>
              </a:pathLst>
            </a:custGeom>
            <a:solidFill>
              <a:srgbClr val="00AEEF"/>
            </a:solidFill>
            <a:ln>
              <a:no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49" name="AutoShape 13"/>
            <p:cNvSpPr/>
            <p:nvPr/>
          </p:nvSpPr>
          <p:spPr bwMode="auto">
            <a:xfrm>
              <a:off x="1904696" y="4488278"/>
              <a:ext cx="330715" cy="275984"/>
            </a:xfrm>
            <a:custGeom>
              <a:avLst/>
              <a:gdLst>
                <a:gd name="T0" fmla="*/ 37641800 w 21600"/>
                <a:gd name="T1" fmla="*/ 11419145 h 21579"/>
                <a:gd name="T2" fmla="*/ 36976087 w 21600"/>
                <a:gd name="T3" fmla="*/ 13007192 h 21579"/>
                <a:gd name="T4" fmla="*/ 35311824 w 21600"/>
                <a:gd name="T5" fmla="*/ 13896047 h 21579"/>
                <a:gd name="T6" fmla="*/ 35311824 w 21600"/>
                <a:gd name="T7" fmla="*/ 20198404 h 21579"/>
                <a:gd name="T8" fmla="*/ 34382990 w 21600"/>
                <a:gd name="T9" fmla="*/ 22043030 h 21579"/>
                <a:gd name="T10" fmla="*/ 32168064 w 21600"/>
                <a:gd name="T11" fmla="*/ 22810325 h 21579"/>
                <a:gd name="T12" fmla="*/ 28818624 w 21600"/>
                <a:gd name="T13" fmla="*/ 20554678 h 21579"/>
                <a:gd name="T14" fmla="*/ 24599628 w 21600"/>
                <a:gd name="T15" fmla="*/ 18549578 h 21579"/>
                <a:gd name="T16" fmla="*/ 19953619 w 21600"/>
                <a:gd name="T17" fmla="*/ 16985836 h 21579"/>
                <a:gd name="T18" fmla="*/ 15316376 w 21600"/>
                <a:gd name="T19" fmla="*/ 16133456 h 21579"/>
                <a:gd name="T20" fmla="*/ 13887391 w 21600"/>
                <a:gd name="T21" fmla="*/ 16815597 h 21579"/>
                <a:gd name="T22" fmla="*/ 13131048 w 21600"/>
                <a:gd name="T23" fmla="*/ 17882013 h 21579"/>
                <a:gd name="T24" fmla="*/ 13089219 w 21600"/>
                <a:gd name="T25" fmla="*/ 19088225 h 21579"/>
                <a:gd name="T26" fmla="*/ 13849027 w 21600"/>
                <a:gd name="T27" fmla="*/ 20198404 h 21579"/>
                <a:gd name="T28" fmla="*/ 13378515 w 21600"/>
                <a:gd name="T29" fmla="*/ 21489771 h 21579"/>
                <a:gd name="T30" fmla="*/ 13796761 w 21600"/>
                <a:gd name="T31" fmla="*/ 22624255 h 21579"/>
                <a:gd name="T32" fmla="*/ 14809254 w 21600"/>
                <a:gd name="T33" fmla="*/ 23673654 h 21579"/>
                <a:gd name="T34" fmla="*/ 16156335 w 21600"/>
                <a:gd name="T35" fmla="*/ 24673188 h 21579"/>
                <a:gd name="T36" fmla="*/ 14736074 w 21600"/>
                <a:gd name="T37" fmla="*/ 25794281 h 21579"/>
                <a:gd name="T38" fmla="*/ 12568195 w 21600"/>
                <a:gd name="T39" fmla="*/ 26229607 h 21579"/>
                <a:gd name="T40" fmla="*/ 10311399 w 21600"/>
                <a:gd name="T41" fmla="*/ 26050860 h 21579"/>
                <a:gd name="T42" fmla="*/ 8579175 w 21600"/>
                <a:gd name="T43" fmla="*/ 25305463 h 21579"/>
                <a:gd name="T44" fmla="*/ 7760130 w 21600"/>
                <a:gd name="T45" fmla="*/ 23171446 h 21579"/>
                <a:gd name="T46" fmla="*/ 7026456 w 21600"/>
                <a:gd name="T47" fmla="*/ 20943800 h 21579"/>
                <a:gd name="T48" fmla="*/ 6740667 w 21600"/>
                <a:gd name="T49" fmla="*/ 18581170 h 21579"/>
                <a:gd name="T50" fmla="*/ 7232093 w 21600"/>
                <a:gd name="T51" fmla="*/ 15994810 h 21579"/>
                <a:gd name="T52" fmla="*/ 3143802 w 21600"/>
                <a:gd name="T53" fmla="*/ 15994810 h 21579"/>
                <a:gd name="T54" fmla="*/ 930588 w 21600"/>
                <a:gd name="T55" fmla="*/ 15227550 h 21579"/>
                <a:gd name="T56" fmla="*/ 0 w 21600"/>
                <a:gd name="T57" fmla="*/ 13364687 h 21579"/>
                <a:gd name="T58" fmla="*/ 0 w 21600"/>
                <a:gd name="T59" fmla="*/ 9452926 h 21579"/>
                <a:gd name="T60" fmla="*/ 916645 w 21600"/>
                <a:gd name="T61" fmla="*/ 7593724 h 21579"/>
                <a:gd name="T62" fmla="*/ 3143802 w 21600"/>
                <a:gd name="T63" fmla="*/ 6815480 h 21579"/>
                <a:gd name="T64" fmla="*/ 13336686 w 21600"/>
                <a:gd name="T65" fmla="*/ 6815480 h 21579"/>
                <a:gd name="T66" fmla="*/ 18341663 w 21600"/>
                <a:gd name="T67" fmla="*/ 6245204 h 21579"/>
                <a:gd name="T68" fmla="*/ 23545307 w 21600"/>
                <a:gd name="T69" fmla="*/ 4710649 h 21579"/>
                <a:gd name="T70" fmla="*/ 28358548 w 21600"/>
                <a:gd name="T71" fmla="*/ 2519478 h 21579"/>
                <a:gd name="T72" fmla="*/ 32168064 w 21600"/>
                <a:gd name="T73" fmla="*/ 0 h 21579"/>
                <a:gd name="T74" fmla="*/ 34382990 w 21600"/>
                <a:gd name="T75" fmla="*/ 770922 h 21579"/>
                <a:gd name="T76" fmla="*/ 35311824 w 21600"/>
                <a:gd name="T77" fmla="*/ 2633785 h 21579"/>
                <a:gd name="T78" fmla="*/ 35311824 w 21600"/>
                <a:gd name="T79" fmla="*/ 8917905 h 21579"/>
                <a:gd name="T80" fmla="*/ 36976087 w 21600"/>
                <a:gd name="T81" fmla="*/ 9814047 h 21579"/>
                <a:gd name="T82" fmla="*/ 37641800 w 21600"/>
                <a:gd name="T83" fmla="*/ 11419145 h 21579"/>
                <a:gd name="T84" fmla="*/ 32168064 w 21600"/>
                <a:gd name="T85" fmla="*/ 3471588 h 21579"/>
                <a:gd name="T86" fmla="*/ 28776795 w 21600"/>
                <a:gd name="T87" fmla="*/ 5413468 h 21579"/>
                <a:gd name="T88" fmla="*/ 24885417 w 21600"/>
                <a:gd name="T89" fmla="*/ 7093957 h 21579"/>
                <a:gd name="T90" fmla="*/ 20699525 w 21600"/>
                <a:gd name="T91" fmla="*/ 8418138 h 21579"/>
                <a:gd name="T92" fmla="*/ 16480488 w 21600"/>
                <a:gd name="T93" fmla="*/ 9246212 h 21579"/>
                <a:gd name="T94" fmla="*/ 16480488 w 21600"/>
                <a:gd name="T95" fmla="*/ 13585976 h 21579"/>
                <a:gd name="T96" fmla="*/ 20699525 w 21600"/>
                <a:gd name="T97" fmla="*/ 14423780 h 21579"/>
                <a:gd name="T98" fmla="*/ 24885417 w 21600"/>
                <a:gd name="T99" fmla="*/ 15755283 h 21579"/>
                <a:gd name="T100" fmla="*/ 28797710 w 21600"/>
                <a:gd name="T101" fmla="*/ 17446687 h 21579"/>
                <a:gd name="T102" fmla="*/ 32168064 w 21600"/>
                <a:gd name="T103" fmla="*/ 19359415 h 21579"/>
                <a:gd name="T104" fmla="*/ 32168064 w 21600"/>
                <a:gd name="T105" fmla="*/ 3471588 h 21579"/>
                <a:gd name="T106" fmla="*/ 32168064 w 21600"/>
                <a:gd name="T107" fmla="*/ 3471588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5"/>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grpSp>
      <p:grpSp>
        <p:nvGrpSpPr>
          <p:cNvPr id="50" name="Group 47"/>
          <p:cNvGrpSpPr/>
          <p:nvPr/>
        </p:nvGrpSpPr>
        <p:grpSpPr>
          <a:xfrm>
            <a:off x="2414238" y="2138330"/>
            <a:ext cx="1705244" cy="318863"/>
            <a:chOff x="2452007" y="2182004"/>
            <a:chExt cx="1732762" cy="325475"/>
          </a:xfrm>
        </p:grpSpPr>
        <p:sp>
          <p:nvSpPr>
            <p:cNvPr id="51" name="Freeform 25"/>
            <p:cNvSpPr/>
            <p:nvPr/>
          </p:nvSpPr>
          <p:spPr bwMode="auto">
            <a:xfrm>
              <a:off x="2471221" y="2182004"/>
              <a:ext cx="1655906" cy="268415"/>
            </a:xfrm>
            <a:custGeom>
              <a:avLst/>
              <a:gdLst>
                <a:gd name="T0" fmla="*/ 0 w 21600"/>
                <a:gd name="T1" fmla="*/ 2147483647 h 9600"/>
                <a:gd name="T2" fmla="*/ 2147483647 w 21600"/>
                <a:gd name="T3" fmla="*/ 2147483647 h 9600"/>
                <a:gd name="T4" fmla="*/ 0 60000 65536"/>
                <a:gd name="T5" fmla="*/ 0 60000 65536"/>
              </a:gdLst>
              <a:ahLst/>
              <a:cxnLst>
                <a:cxn ang="T4">
                  <a:pos x="T0" y="T1"/>
                </a:cxn>
                <a:cxn ang="T5">
                  <a:pos x="T2" y="T3"/>
                </a:cxn>
              </a:cxnLst>
              <a:rect l="0" t="0" r="r" b="b"/>
              <a:pathLst>
                <a:path w="21600" h="9600">
                  <a:moveTo>
                    <a:pt x="0" y="9600"/>
                  </a:moveTo>
                  <a:cubicBezTo>
                    <a:pt x="0" y="9600"/>
                    <a:pt x="9029" y="-12000"/>
                    <a:pt x="21600" y="9600"/>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52" name="Oval 30"/>
            <p:cNvSpPr/>
            <p:nvPr/>
          </p:nvSpPr>
          <p:spPr bwMode="auto">
            <a:xfrm>
              <a:off x="2452007" y="2386372"/>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53" name="Oval 31"/>
            <p:cNvSpPr/>
            <p:nvPr/>
          </p:nvSpPr>
          <p:spPr bwMode="auto">
            <a:xfrm>
              <a:off x="4091610" y="2414320"/>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54" name="Group 49"/>
          <p:cNvGrpSpPr/>
          <p:nvPr/>
        </p:nvGrpSpPr>
        <p:grpSpPr>
          <a:xfrm>
            <a:off x="2615934" y="2633451"/>
            <a:ext cx="1498964" cy="334834"/>
            <a:chOff x="2656957" y="2687393"/>
            <a:chExt cx="1523154" cy="341778"/>
          </a:xfrm>
        </p:grpSpPr>
        <p:grpSp>
          <p:nvGrpSpPr>
            <p:cNvPr id="55" name="Group 48"/>
            <p:cNvGrpSpPr/>
            <p:nvPr/>
          </p:nvGrpSpPr>
          <p:grpSpPr>
            <a:xfrm>
              <a:off x="2701208" y="2687393"/>
              <a:ext cx="1478903" cy="291123"/>
              <a:chOff x="2701208" y="2687393"/>
              <a:chExt cx="1478903" cy="291123"/>
            </a:xfrm>
          </p:grpSpPr>
          <p:sp>
            <p:nvSpPr>
              <p:cNvPr id="57" name="Freeform 26"/>
              <p:cNvSpPr/>
              <p:nvPr/>
            </p:nvSpPr>
            <p:spPr bwMode="auto">
              <a:xfrm>
                <a:off x="2701208" y="2687393"/>
                <a:ext cx="1473081" cy="291123"/>
              </a:xfrm>
              <a:custGeom>
                <a:avLst/>
                <a:gdLst>
                  <a:gd name="T0" fmla="*/ 0 w 21600"/>
                  <a:gd name="T1" fmla="*/ 2147483647 h 10845"/>
                  <a:gd name="T2" fmla="*/ 2147483647 w 21600"/>
                  <a:gd name="T3" fmla="*/ 2147483647 h 10845"/>
                  <a:gd name="T4" fmla="*/ 0 60000 65536"/>
                  <a:gd name="T5" fmla="*/ 0 60000 65536"/>
                </a:gdLst>
                <a:ahLst/>
                <a:cxnLst>
                  <a:cxn ang="T4">
                    <a:pos x="T0" y="T1"/>
                  </a:cxn>
                  <a:cxn ang="T5">
                    <a:pos x="T2" y="T3"/>
                  </a:cxn>
                </a:cxnLst>
                <a:rect l="0" t="0" r="r" b="b"/>
                <a:pathLst>
                  <a:path w="21600" h="10845">
                    <a:moveTo>
                      <a:pt x="0" y="10845"/>
                    </a:moveTo>
                    <a:cubicBezTo>
                      <a:pt x="0" y="10845"/>
                      <a:pt x="8479" y="-10755"/>
                      <a:pt x="21600" y="7012"/>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58" name="Oval 32"/>
              <p:cNvSpPr/>
              <p:nvPr/>
            </p:nvSpPr>
            <p:spPr bwMode="auto">
              <a:xfrm>
                <a:off x="4086952" y="2810247"/>
                <a:ext cx="93159" cy="93159"/>
              </a:xfrm>
              <a:prstGeom prst="ellipse">
                <a:avLst/>
              </a:prstGeom>
              <a:solidFill>
                <a:schemeClr val="bg1">
                  <a:lumMod val="85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sp>
          <p:nvSpPr>
            <p:cNvPr id="56" name="Oval 33"/>
            <p:cNvSpPr/>
            <p:nvPr/>
          </p:nvSpPr>
          <p:spPr bwMode="auto">
            <a:xfrm>
              <a:off x="2656957" y="2936012"/>
              <a:ext cx="93159" cy="93159"/>
            </a:xfrm>
            <a:prstGeom prst="ellipse">
              <a:avLst/>
            </a:prstGeom>
            <a:solidFill>
              <a:schemeClr val="bg1">
                <a:lumMod val="85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59" name="Group 50"/>
          <p:cNvGrpSpPr/>
          <p:nvPr/>
        </p:nvGrpSpPr>
        <p:grpSpPr>
          <a:xfrm>
            <a:off x="2849716" y="3134848"/>
            <a:ext cx="1246845" cy="403854"/>
            <a:chOff x="2894513" y="3199187"/>
            <a:chExt cx="1266966" cy="412229"/>
          </a:xfrm>
        </p:grpSpPr>
        <p:sp>
          <p:nvSpPr>
            <p:cNvPr id="60" name="Freeform 27"/>
            <p:cNvSpPr/>
            <p:nvPr/>
          </p:nvSpPr>
          <p:spPr bwMode="auto">
            <a:xfrm>
              <a:off x="2948080" y="3199187"/>
              <a:ext cx="1191857" cy="352841"/>
            </a:xfrm>
            <a:custGeom>
              <a:avLst/>
              <a:gdLst>
                <a:gd name="T0" fmla="*/ 0 w 21600"/>
                <a:gd name="T1" fmla="*/ 2147483647 h 13858"/>
                <a:gd name="T2" fmla="*/ 2147483647 w 21600"/>
                <a:gd name="T3" fmla="*/ 2147483647 h 13858"/>
                <a:gd name="T4" fmla="*/ 0 60000 65536"/>
                <a:gd name="T5" fmla="*/ 0 60000 65536"/>
              </a:gdLst>
              <a:ahLst/>
              <a:cxnLst>
                <a:cxn ang="T4">
                  <a:pos x="T0" y="T1"/>
                </a:cxn>
                <a:cxn ang="T5">
                  <a:pos x="T2" y="T3"/>
                </a:cxn>
              </a:cxnLst>
              <a:rect l="0" t="0" r="r" b="b"/>
              <a:pathLst>
                <a:path w="21600" h="13858">
                  <a:moveTo>
                    <a:pt x="0" y="13858"/>
                  </a:moveTo>
                  <a:cubicBezTo>
                    <a:pt x="0" y="13858"/>
                    <a:pt x="7202" y="-7742"/>
                    <a:pt x="21600" y="2992"/>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1" name="Oval 34"/>
            <p:cNvSpPr/>
            <p:nvPr/>
          </p:nvSpPr>
          <p:spPr bwMode="auto">
            <a:xfrm>
              <a:off x="2894513" y="3518257"/>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62" name="Oval 35"/>
            <p:cNvSpPr/>
            <p:nvPr/>
          </p:nvSpPr>
          <p:spPr bwMode="auto">
            <a:xfrm>
              <a:off x="4068320" y="3220148"/>
              <a:ext cx="93159" cy="93159"/>
            </a:xfrm>
            <a:prstGeom prst="ellipse">
              <a:avLst/>
            </a:prstGeom>
            <a:solidFill>
              <a:schemeClr val="tx1">
                <a:lumMod val="40000"/>
                <a:lumOff val="60000"/>
              </a:schemeClr>
            </a:solidFill>
            <a:ln>
              <a:solidFill>
                <a:schemeClr val="bg2">
                  <a:lumMod val="90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63" name="Group 51"/>
          <p:cNvGrpSpPr/>
          <p:nvPr/>
        </p:nvGrpSpPr>
        <p:grpSpPr>
          <a:xfrm>
            <a:off x="3065166" y="3577717"/>
            <a:ext cx="1031397" cy="490332"/>
            <a:chOff x="3113438" y="3651239"/>
            <a:chExt cx="1048041" cy="500501"/>
          </a:xfrm>
        </p:grpSpPr>
        <p:sp>
          <p:nvSpPr>
            <p:cNvPr id="64" name="Freeform 28"/>
            <p:cNvSpPr/>
            <p:nvPr/>
          </p:nvSpPr>
          <p:spPr bwMode="auto">
            <a:xfrm>
              <a:off x="3163511" y="3678957"/>
              <a:ext cx="973514" cy="416306"/>
            </a:xfrm>
            <a:custGeom>
              <a:avLst/>
              <a:gdLst>
                <a:gd name="T0" fmla="*/ 0 w 21600"/>
                <a:gd name="T1" fmla="*/ 2147483647 h 17258"/>
                <a:gd name="T2" fmla="*/ 2147483647 w 21600"/>
                <a:gd name="T3" fmla="*/ 1459504296 h 17258"/>
                <a:gd name="T4" fmla="*/ 0 60000 65536"/>
                <a:gd name="T5" fmla="*/ 0 60000 65536"/>
              </a:gdLst>
              <a:ahLst/>
              <a:cxnLst>
                <a:cxn ang="T4">
                  <a:pos x="T0" y="T1"/>
                </a:cxn>
                <a:cxn ang="T5">
                  <a:pos x="T2" y="T3"/>
                </a:cxn>
              </a:cxnLst>
              <a:rect l="0" t="0" r="r" b="b"/>
              <a:pathLst>
                <a:path w="21600" h="17258">
                  <a:moveTo>
                    <a:pt x="0" y="17258"/>
                  </a:moveTo>
                  <a:cubicBezTo>
                    <a:pt x="0" y="17258"/>
                    <a:pt x="5818" y="-4342"/>
                    <a:pt x="21600" y="788"/>
                  </a:cubicBezTo>
                </a:path>
              </a:pathLst>
            </a:custGeom>
            <a:noFill/>
            <a:ln w="38100" cap="flat">
              <a:solidFill>
                <a:schemeClr val="bg1">
                  <a:lumMod val="8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5" name="Oval 36"/>
            <p:cNvSpPr/>
            <p:nvPr/>
          </p:nvSpPr>
          <p:spPr bwMode="auto">
            <a:xfrm>
              <a:off x="4068320" y="3651239"/>
              <a:ext cx="93159" cy="93159"/>
            </a:xfrm>
            <a:prstGeom prst="ellipse">
              <a:avLst/>
            </a:prstGeom>
            <a:solidFill>
              <a:schemeClr val="bg1">
                <a:lumMod val="85000"/>
              </a:schemeClr>
            </a:solidFill>
            <a:ln>
              <a:solidFill>
                <a:schemeClr val="bg1">
                  <a:lumMod val="85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66" name="Oval 37"/>
            <p:cNvSpPr/>
            <p:nvPr/>
          </p:nvSpPr>
          <p:spPr bwMode="auto">
            <a:xfrm>
              <a:off x="3113438" y="4058581"/>
              <a:ext cx="93159" cy="93159"/>
            </a:xfrm>
            <a:prstGeom prst="ellipse">
              <a:avLst/>
            </a:prstGeom>
            <a:solidFill>
              <a:schemeClr val="bg1">
                <a:lumMod val="85000"/>
              </a:schemeClr>
            </a:solidFill>
            <a:ln>
              <a:solidFill>
                <a:schemeClr val="bg1">
                  <a:lumMod val="85000"/>
                </a:schemeClr>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pSp>
        <p:nvGrpSpPr>
          <p:cNvPr id="67" name="Group 52"/>
          <p:cNvGrpSpPr/>
          <p:nvPr/>
        </p:nvGrpSpPr>
        <p:grpSpPr>
          <a:xfrm>
            <a:off x="3298950" y="3949402"/>
            <a:ext cx="793029" cy="625176"/>
            <a:chOff x="3350994" y="4030633"/>
            <a:chExt cx="805827" cy="638141"/>
          </a:xfrm>
        </p:grpSpPr>
        <p:sp>
          <p:nvSpPr>
            <p:cNvPr id="68" name="Freeform 29"/>
            <p:cNvSpPr/>
            <p:nvPr/>
          </p:nvSpPr>
          <p:spPr bwMode="auto">
            <a:xfrm>
              <a:off x="3398738" y="4075466"/>
              <a:ext cx="728389" cy="546728"/>
            </a:xfrm>
            <a:custGeom>
              <a:avLst/>
              <a:gdLst>
                <a:gd name="T0" fmla="*/ 0 w 21600"/>
                <a:gd name="T1" fmla="*/ 2147483647 h 21600"/>
                <a:gd name="T2" fmla="*/ 2147483647 w 21600"/>
                <a:gd name="T3" fmla="*/ 0 h 21600"/>
                <a:gd name="T4" fmla="*/ 0 60000 65536"/>
                <a:gd name="T5" fmla="*/ 0 60000 65536"/>
              </a:gdLst>
              <a:ahLst/>
              <a:cxnLst>
                <a:cxn ang="T4">
                  <a:pos x="T0" y="T1"/>
                </a:cxn>
                <a:cxn ang="T5">
                  <a:pos x="T2" y="T3"/>
                </a:cxn>
              </a:cxnLst>
              <a:rect l="0" t="0" r="r" b="b"/>
              <a:pathLst>
                <a:path w="21600" h="21600">
                  <a:moveTo>
                    <a:pt x="0" y="21600"/>
                  </a:moveTo>
                  <a:cubicBezTo>
                    <a:pt x="0" y="21600"/>
                    <a:pt x="3117" y="2089"/>
                    <a:pt x="21600" y="0"/>
                  </a:cubicBezTo>
                </a:path>
              </a:pathLst>
            </a:custGeom>
            <a:noFill/>
            <a:ln w="38100" cap="flat">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endParaRPr lang="zh-CN" altLang="en-US" sz="5700">
                <a:solidFill>
                  <a:schemeClr val="tx1">
                    <a:lumMod val="50000"/>
                    <a:lumOff val="50000"/>
                  </a:schemeClr>
                </a:solidFill>
              </a:endParaRPr>
            </a:p>
          </p:txBody>
        </p:sp>
        <p:sp>
          <p:nvSpPr>
            <p:cNvPr id="69" name="Oval 38"/>
            <p:cNvSpPr/>
            <p:nvPr/>
          </p:nvSpPr>
          <p:spPr bwMode="auto">
            <a:xfrm>
              <a:off x="3350994" y="4575615"/>
              <a:ext cx="93159" cy="93159"/>
            </a:xfrm>
            <a:prstGeom prst="ellipse">
              <a:avLst/>
            </a:prstGeom>
            <a:solidFill>
              <a:schemeClr val="tx1">
                <a:lumMod val="40000"/>
                <a:lumOff val="60000"/>
              </a:schemeClr>
            </a:solidFill>
            <a:ln>
              <a:solidFill>
                <a:schemeClr val="bg2"/>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sp>
          <p:nvSpPr>
            <p:cNvPr id="70" name="Oval 39"/>
            <p:cNvSpPr/>
            <p:nvPr/>
          </p:nvSpPr>
          <p:spPr bwMode="auto">
            <a:xfrm>
              <a:off x="4063662" y="4030633"/>
              <a:ext cx="93159" cy="93159"/>
            </a:xfrm>
            <a:prstGeom prst="ellipse">
              <a:avLst/>
            </a:prstGeom>
            <a:solidFill>
              <a:schemeClr val="tx1">
                <a:lumMod val="40000"/>
                <a:lumOff val="60000"/>
              </a:schemeClr>
            </a:solidFill>
            <a:ln>
              <a:solidFill>
                <a:srgbClr val="00B0F0"/>
              </a:solidFill>
            </a:ln>
          </p:spPr>
          <p:txBody>
            <a:bodyPr lIns="0" tIns="0" rIns="0" bIns="0"/>
            <a:lstStyle>
              <a:defPPr>
                <a:defRPr lang="en-US"/>
              </a:defPPr>
              <a:lvl1pPr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1pPr>
              <a:lvl2pPr marL="4572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2pPr>
              <a:lvl3pPr marL="9144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3pPr>
              <a:lvl4pPr marL="13716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4pPr>
              <a:lvl5pPr marL="1828800" algn="ctr" rtl="0" fontAlgn="base">
                <a:spcBef>
                  <a:spcPct val="0"/>
                </a:spcBef>
                <a:spcAft>
                  <a:spcPct val="0"/>
                </a:spcAft>
                <a:defRPr sz="5800" kern="1200">
                  <a:solidFill>
                    <a:srgbClr val="000000"/>
                  </a:solidFill>
                  <a:latin typeface="Gill Sans" pitchFamily="2" charset="0"/>
                  <a:ea typeface="ヒラギノ角ゴ ProN W3" pitchFamily="2" charset="-128"/>
                  <a:cs typeface="+mn-cs"/>
                  <a:sym typeface="Gill Sans" pitchFamily="2" charset="0"/>
                </a:defRPr>
              </a:lvl5pPr>
              <a:lvl6pPr marL="22860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6pPr>
              <a:lvl7pPr marL="27432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7pPr>
              <a:lvl8pPr marL="32004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8pPr>
              <a:lvl9pPr marL="3657600" algn="l" defTabSz="914400" rtl="0" eaLnBrk="1" latinLnBrk="0" hangingPunct="1">
                <a:defRPr sz="5800" kern="1200">
                  <a:solidFill>
                    <a:srgbClr val="000000"/>
                  </a:solidFill>
                  <a:latin typeface="Gill Sans" pitchFamily="2" charset="0"/>
                  <a:ea typeface="ヒラギノ角ゴ ProN W3" pitchFamily="2" charset="-128"/>
                  <a:cs typeface="+mn-cs"/>
                  <a:sym typeface="Gill Sans" pitchFamily="2" charset="0"/>
                </a:defRPr>
              </a:lvl9pPr>
            </a:lstStyle>
            <a:p>
              <a:pPr eaLnBrk="1" hangingPunct="1"/>
              <a:endParaRPr lang="es-ES" altLang="zh-CN" sz="5700">
                <a:solidFill>
                  <a:schemeClr val="tx1">
                    <a:lumMod val="50000"/>
                    <a:lumOff val="50000"/>
                  </a:schemeClr>
                </a:solidFill>
              </a:endParaRPr>
            </a:p>
          </p:txBody>
        </p:sp>
      </p:grpSp>
      <p:graphicFrame>
        <p:nvGraphicFramePr>
          <p:cNvPr id="71" name="图表 43"/>
          <p:cNvGraphicFramePr/>
          <p:nvPr>
            <p:extLst>
              <p:ext uri="{D42A27DB-BD31-4B8C-83A1-F6EECF244321}">
                <p14:modId xmlns:p14="http://schemas.microsoft.com/office/powerpoint/2010/main" val="2256859723"/>
              </p:ext>
            </p:extLst>
          </p:nvPr>
        </p:nvGraphicFramePr>
        <p:xfrm>
          <a:off x="4091978" y="1906172"/>
          <a:ext cx="4263920" cy="2577140"/>
        </p:xfrm>
        <a:graphic>
          <a:graphicData uri="http://schemas.openxmlformats.org/drawingml/2006/chart">
            <c:chart xmlns:c="http://schemas.openxmlformats.org/drawingml/2006/chart" xmlns:r="http://schemas.openxmlformats.org/officeDocument/2006/relationships" r:id="rId3"/>
          </a:graphicData>
        </a:graphic>
      </p:graphicFrame>
      <p:grpSp>
        <p:nvGrpSpPr>
          <p:cNvPr id="72" name="组合 3"/>
          <p:cNvGrpSpPr/>
          <p:nvPr/>
        </p:nvGrpSpPr>
        <p:grpSpPr>
          <a:xfrm>
            <a:off x="220671" y="748097"/>
            <a:ext cx="7888779" cy="921266"/>
            <a:chOff x="5054599" y="1342008"/>
            <a:chExt cx="3392426" cy="940371"/>
          </a:xfrm>
        </p:grpSpPr>
        <p:sp>
          <p:nvSpPr>
            <p:cNvPr id="73" name="TextBox 72"/>
            <p:cNvSpPr txBox="1"/>
            <p:nvPr/>
          </p:nvSpPr>
          <p:spPr>
            <a:xfrm>
              <a:off x="5054600" y="1342008"/>
              <a:ext cx="542650" cy="314160"/>
            </a:xfrm>
            <a:prstGeom prst="rect">
              <a:avLst/>
            </a:prstGeom>
            <a:noFill/>
          </p:spPr>
          <p:txBody>
            <a:bodyPr wrap="none" rtlCol="0">
              <a:spAutoFit/>
            </a:bodyPr>
            <a:lstStyle>
              <a:defPPr>
                <a:defRPr lang="zh-CN"/>
              </a:defPPr>
              <a:lvl1pPr>
                <a:defRPr sz="1400">
                  <a:solidFill>
                    <a:srgbClr val="0070C0"/>
                  </a:solidFill>
                  <a:latin typeface="微软雅黑" panose="020B0503020204020204" pitchFamily="34" charset="-122"/>
                  <a:ea typeface="微软雅黑" panose="020B0503020204020204" pitchFamily="34" charset="-122"/>
                </a:defRPr>
              </a:lvl1pPr>
            </a:lstStyle>
            <a:p>
              <a:pPr algn="l">
                <a:defRPr/>
              </a:pPr>
              <a:r>
                <a:rPr lang="zh-CN" altLang="en-US" dirty="0">
                  <a:solidFill>
                    <a:srgbClr val="00A4E3"/>
                  </a:solidFill>
                </a:rPr>
                <a:t>点击添加标题</a:t>
              </a:r>
              <a:endParaRPr lang="en-US" altLang="zh-CN" dirty="0">
                <a:solidFill>
                  <a:srgbClr val="00A4E3"/>
                </a:solidFill>
              </a:endParaRPr>
            </a:p>
          </p:txBody>
        </p:sp>
        <p:sp>
          <p:nvSpPr>
            <p:cNvPr id="74" name="矩形 35"/>
            <p:cNvSpPr/>
            <p:nvPr/>
          </p:nvSpPr>
          <p:spPr>
            <a:xfrm>
              <a:off x="5054599" y="1650919"/>
              <a:ext cx="3392426" cy="631460"/>
            </a:xfrm>
            <a:prstGeom prst="rect">
              <a:avLst/>
            </a:prstGeom>
          </p:spPr>
          <p:txBody>
            <a:bodyPr wrap="square">
              <a:spAutoFit/>
            </a:bodyPr>
            <a:lstStyle/>
            <a:p>
              <a:pPr algn="just">
                <a:lnSpc>
                  <a:spcPct val="114000"/>
                </a:lnSpc>
              </a:pPr>
              <a:r>
                <a:rPr lang="zh-CN" altLang="en-US" sz="10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模板所有文字图片都可编辑，数据图表都可以修改颜色大小形状，轻点此处输入文字内容，</a:t>
              </a:r>
              <a:r>
                <a:rPr lang="en-US" altLang="zh-CN" sz="10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0" dirty="0">
                  <a:solidFill>
                    <a:schemeClr val="bg1">
                      <a:lumMod val="85000"/>
                    </a:schemeClr>
                  </a:solidFill>
                  <a:latin typeface="微软雅黑" panose="020B0503020204020204" pitchFamily="34" charset="-122"/>
                  <a:ea typeface="微软雅黑" panose="020B0503020204020204" pitchFamily="34" charset="-122"/>
                </a:rPr>
                <a:t>模板所有文字图片都可编辑，数据图表都可以修改颜色大小形状</a:t>
              </a:r>
            </a:p>
            <a:p>
              <a:pPr algn="just">
                <a:lnSpc>
                  <a:spcPct val="114000"/>
                </a:lnSpc>
              </a:pPr>
              <a:endParaRPr lang="zh-CN" altLang="en-US" sz="1000" dirty="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75" name="平行四边形 74"/>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平行四边形 76"/>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平行四边形 77"/>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0"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81" name="Group 7"/>
          <p:cNvGrpSpPr>
            <a:grpSpLocks/>
          </p:cNvGrpSpPr>
          <p:nvPr/>
        </p:nvGrpSpPr>
        <p:grpSpPr bwMode="auto">
          <a:xfrm>
            <a:off x="180202" y="181952"/>
            <a:ext cx="216018" cy="113981"/>
            <a:chOff x="0" y="0"/>
            <a:chExt cx="1041399" cy="549275"/>
          </a:xfrm>
          <a:solidFill>
            <a:srgbClr val="133E73"/>
          </a:solidFill>
        </p:grpSpPr>
        <p:sp>
          <p:nvSpPr>
            <p:cNvPr id="82"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0"/>
                                        </p:tgtEl>
                                        <p:attrNameLst>
                                          <p:attrName>ppt_y</p:attrName>
                                        </p:attrNameLst>
                                      </p:cBhvr>
                                      <p:tavLst>
                                        <p:tav tm="0">
                                          <p:val>
                                            <p:strVal val="#ppt_y"/>
                                          </p:val>
                                        </p:tav>
                                        <p:tav tm="100000">
                                          <p:val>
                                            <p:strVal val="#ppt_y"/>
                                          </p:val>
                                        </p:tav>
                                      </p:tavLst>
                                    </p:anim>
                                    <p:anim calcmode="lin" valueType="num">
                                      <p:cBhvr>
                                        <p:cTn id="14" dur="500" fill="hold"/>
                                        <p:tgtEl>
                                          <p:spTgt spid="8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0"/>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77"/>
                                        </p:tgtEl>
                                        <p:attrNameLst>
                                          <p:attrName>fillcolor</p:attrName>
                                        </p:attrNameLst>
                                      </p:cBhvr>
                                      <p:to>
                                        <a:srgbClr val="00AEEF"/>
                                      </p:to>
                                    </p:animClr>
                                    <p:set>
                                      <p:cBhvr>
                                        <p:cTn id="20" dur="300" fill="hold"/>
                                        <p:tgtEl>
                                          <p:spTgt spid="77"/>
                                        </p:tgtEl>
                                        <p:attrNameLst>
                                          <p:attrName>fill.type</p:attrName>
                                        </p:attrNameLst>
                                      </p:cBhvr>
                                      <p:to>
                                        <p:strVal val="solid"/>
                                      </p:to>
                                    </p:set>
                                    <p:set>
                                      <p:cBhvr>
                                        <p:cTn id="21" dur="300" fill="hold"/>
                                        <p:tgtEl>
                                          <p:spTgt spid="77"/>
                                        </p:tgtEl>
                                        <p:attrNameLst>
                                          <p:attrName>fill.on</p:attrName>
                                        </p:attrNameLst>
                                      </p:cBhvr>
                                      <p:to>
                                        <p:strVal val="true"/>
                                      </p:to>
                                    </p:set>
                                  </p:childTnLst>
                                </p:cTn>
                              </p:par>
                              <p:par>
                                <p:cTn id="22" presetID="53" presetClass="entr" presetSubtype="16"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500" fill="hold"/>
                                        <p:tgtEl>
                                          <p:spTgt spid="72"/>
                                        </p:tgtEl>
                                        <p:attrNameLst>
                                          <p:attrName>ppt_w</p:attrName>
                                        </p:attrNameLst>
                                      </p:cBhvr>
                                      <p:tavLst>
                                        <p:tav tm="0">
                                          <p:val>
                                            <p:fltVal val="0"/>
                                          </p:val>
                                        </p:tav>
                                        <p:tav tm="100000">
                                          <p:val>
                                            <p:strVal val="#ppt_w"/>
                                          </p:val>
                                        </p:tav>
                                      </p:tavLst>
                                    </p:anim>
                                    <p:anim calcmode="lin" valueType="num">
                                      <p:cBhvr>
                                        <p:cTn id="25" dur="500" fill="hold"/>
                                        <p:tgtEl>
                                          <p:spTgt spid="72"/>
                                        </p:tgtEl>
                                        <p:attrNameLst>
                                          <p:attrName>ppt_h</p:attrName>
                                        </p:attrNameLst>
                                      </p:cBhvr>
                                      <p:tavLst>
                                        <p:tav tm="0">
                                          <p:val>
                                            <p:fltVal val="0"/>
                                          </p:val>
                                        </p:tav>
                                        <p:tav tm="100000">
                                          <p:val>
                                            <p:strVal val="#ppt_h"/>
                                          </p:val>
                                        </p:tav>
                                      </p:tavLst>
                                    </p:anim>
                                    <p:animEffect transition="in" filter="fade">
                                      <p:cBhvr>
                                        <p:cTn id="26" dur="500"/>
                                        <p:tgtEl>
                                          <p:spTgt spid="72"/>
                                        </p:tgtEl>
                                      </p:cBhvr>
                                    </p:animEffect>
                                  </p:childTnLst>
                                </p:cTn>
                              </p:par>
                            </p:childTnLst>
                          </p:cTn>
                        </p:par>
                        <p:par>
                          <p:cTn id="27" fill="hold">
                            <p:stCondLst>
                              <p:cond delay="1800"/>
                            </p:stCondLst>
                            <p:childTnLst>
                              <p:par>
                                <p:cTn id="28" presetID="12" presetClass="entr" presetSubtype="4"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slide(fromBottom)">
                                      <p:cBhvr>
                                        <p:cTn id="30" dur="500"/>
                                        <p:tgtEl>
                                          <p:spTgt spid="47"/>
                                        </p:tgtEl>
                                      </p:cBhvr>
                                    </p:animEffect>
                                  </p:childTnLst>
                                </p:cTn>
                              </p:par>
                            </p:childTnLst>
                          </p:cTn>
                        </p:par>
                        <p:par>
                          <p:cTn id="31" fill="hold">
                            <p:stCondLst>
                              <p:cond delay="2300"/>
                            </p:stCondLst>
                            <p:childTnLst>
                              <p:par>
                                <p:cTn id="32" presetID="12" presetClass="entr" presetSubtype="4"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slide(fromBottom)">
                                      <p:cBhvr>
                                        <p:cTn id="34" dur="500"/>
                                        <p:tgtEl>
                                          <p:spTgt spid="36"/>
                                        </p:tgtEl>
                                      </p:cBhvr>
                                    </p:animEffect>
                                  </p:childTnLst>
                                </p:cTn>
                              </p:par>
                            </p:childTnLst>
                          </p:cTn>
                        </p:par>
                        <p:par>
                          <p:cTn id="35" fill="hold">
                            <p:stCondLst>
                              <p:cond delay="2800"/>
                            </p:stCondLst>
                            <p:childTnLst>
                              <p:par>
                                <p:cTn id="36" presetID="12" presetClass="entr" presetSubtype="4"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slide(fromBottom)">
                                      <p:cBhvr>
                                        <p:cTn id="38" dur="500"/>
                                        <p:tgtEl>
                                          <p:spTgt spid="44"/>
                                        </p:tgtEl>
                                      </p:cBhvr>
                                    </p:animEffect>
                                  </p:childTnLst>
                                </p:cTn>
                              </p:par>
                            </p:childTnLst>
                          </p:cTn>
                        </p:par>
                        <p:par>
                          <p:cTn id="39" fill="hold">
                            <p:stCondLst>
                              <p:cond delay="3300"/>
                            </p:stCondLst>
                            <p:childTnLst>
                              <p:par>
                                <p:cTn id="40" presetID="12" presetClass="entr" presetSubtype="4"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slide(fromBottom)">
                                      <p:cBhvr>
                                        <p:cTn id="42" dur="500"/>
                                        <p:tgtEl>
                                          <p:spTgt spid="41"/>
                                        </p:tgtEl>
                                      </p:cBhvr>
                                    </p:animEffect>
                                  </p:childTnLst>
                                </p:cTn>
                              </p:par>
                            </p:childTnLst>
                          </p:cTn>
                        </p:par>
                        <p:par>
                          <p:cTn id="43" fill="hold">
                            <p:stCondLst>
                              <p:cond delay="3800"/>
                            </p:stCondLst>
                            <p:childTnLst>
                              <p:par>
                                <p:cTn id="44" presetID="12" presetClass="entr" presetSubtype="4"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slide(fromBottom)">
                                      <p:cBhvr>
                                        <p:cTn id="46" dur="500"/>
                                        <p:tgtEl>
                                          <p:spTgt spid="33"/>
                                        </p:tgtEl>
                                      </p:cBhvr>
                                    </p:animEffect>
                                  </p:childTnLst>
                                </p:cTn>
                              </p:par>
                            </p:childTnLst>
                          </p:cTn>
                        </p:par>
                        <p:par>
                          <p:cTn id="47" fill="hold">
                            <p:stCondLst>
                              <p:cond delay="4300"/>
                            </p:stCondLst>
                            <p:childTnLst>
                              <p:par>
                                <p:cTn id="48" presetID="12" presetClass="entr" presetSubtype="2" fill="hold" grpId="0" nodeType="after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slide(fromRight)">
                                      <p:cBhvr>
                                        <p:cTn id="50" dur="1000"/>
                                        <p:tgtEl>
                                          <p:spTgt spid="71"/>
                                        </p:tgtEl>
                                      </p:cBhvr>
                                    </p:animEffect>
                                  </p:childTnLst>
                                </p:cTn>
                              </p:par>
                            </p:childTnLst>
                          </p:cTn>
                        </p:par>
                        <p:par>
                          <p:cTn id="51" fill="hold">
                            <p:stCondLst>
                              <p:cond delay="5300"/>
                            </p:stCondLst>
                            <p:childTnLst>
                              <p:par>
                                <p:cTn id="52" presetID="12" presetClass="entr" presetSubtype="8" fill="hold"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slide(fromLeft)">
                                      <p:cBhvr>
                                        <p:cTn id="54" dur="500"/>
                                        <p:tgtEl>
                                          <p:spTgt spid="67"/>
                                        </p:tgtEl>
                                      </p:cBhvr>
                                    </p:animEffect>
                                  </p:childTnLst>
                                </p:cTn>
                              </p:par>
                            </p:childTnLst>
                          </p:cTn>
                        </p:par>
                        <p:par>
                          <p:cTn id="55" fill="hold">
                            <p:stCondLst>
                              <p:cond delay="5800"/>
                            </p:stCondLst>
                            <p:childTnLst>
                              <p:par>
                                <p:cTn id="56" presetID="12" presetClass="entr" presetSubtype="8"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slide(fromLeft)">
                                      <p:cBhvr>
                                        <p:cTn id="58" dur="500"/>
                                        <p:tgtEl>
                                          <p:spTgt spid="63"/>
                                        </p:tgtEl>
                                      </p:cBhvr>
                                    </p:animEffect>
                                  </p:childTnLst>
                                </p:cTn>
                              </p:par>
                            </p:childTnLst>
                          </p:cTn>
                        </p:par>
                        <p:par>
                          <p:cTn id="59" fill="hold">
                            <p:stCondLst>
                              <p:cond delay="6300"/>
                            </p:stCondLst>
                            <p:childTnLst>
                              <p:par>
                                <p:cTn id="60" presetID="12" presetClass="entr" presetSubtype="8" fill="hold"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slide(fromLeft)">
                                      <p:cBhvr>
                                        <p:cTn id="62" dur="500"/>
                                        <p:tgtEl>
                                          <p:spTgt spid="59"/>
                                        </p:tgtEl>
                                      </p:cBhvr>
                                    </p:animEffect>
                                  </p:childTnLst>
                                </p:cTn>
                              </p:par>
                            </p:childTnLst>
                          </p:cTn>
                        </p:par>
                        <p:par>
                          <p:cTn id="63" fill="hold">
                            <p:stCondLst>
                              <p:cond delay="6800"/>
                            </p:stCondLst>
                            <p:childTnLst>
                              <p:par>
                                <p:cTn id="64" presetID="12" presetClass="entr" presetSubtype="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slide(fromLeft)">
                                      <p:cBhvr>
                                        <p:cTn id="66" dur="500"/>
                                        <p:tgtEl>
                                          <p:spTgt spid="54"/>
                                        </p:tgtEl>
                                      </p:cBhvr>
                                    </p:animEffect>
                                  </p:childTnLst>
                                </p:cTn>
                              </p:par>
                            </p:childTnLst>
                          </p:cTn>
                        </p:par>
                        <p:par>
                          <p:cTn id="67" fill="hold">
                            <p:stCondLst>
                              <p:cond delay="7300"/>
                            </p:stCondLst>
                            <p:childTnLst>
                              <p:par>
                                <p:cTn id="68" presetID="12" presetClass="entr" presetSubtype="8" fill="hold"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slide(fromLeft)">
                                      <p:cBhvr>
                                        <p:cTn id="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1" grpId="0">
        <p:bldAsOne/>
      </p:bldGraphic>
      <p:bldP spid="77" grpId="0" animBg="1"/>
      <p:bldP spid="80" grpId="0"/>
    </p:bldLst>
  </p:timing>
  <p:extLst mod="1">
    <p:ext uri="{E180D4A7-C9FB-4DFB-919C-405C955672EB}">
      <p14:showEvtLst xmlns:p14="http://schemas.microsoft.com/office/powerpoint/2010/main">
        <p14:playEvt time="1315" objId="85"/>
        <p14:stopEvt time="2081" objId="85"/>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4"/>
          <p:cNvGrpSpPr>
            <a:grpSpLocks noChangeAspect="1"/>
          </p:cNvGrpSpPr>
          <p:nvPr/>
        </p:nvGrpSpPr>
        <p:grpSpPr bwMode="auto">
          <a:xfrm>
            <a:off x="3021489" y="1947092"/>
            <a:ext cx="2974816" cy="2300003"/>
            <a:chOff x="2329" y="786"/>
            <a:chExt cx="3022" cy="2347"/>
          </a:xfrm>
        </p:grpSpPr>
        <p:sp>
          <p:nvSpPr>
            <p:cNvPr id="105" name="Freeform 5"/>
            <p:cNvSpPr/>
            <p:nvPr/>
          </p:nvSpPr>
          <p:spPr bwMode="auto">
            <a:xfrm>
              <a:off x="3462" y="1393"/>
              <a:ext cx="387" cy="1740"/>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1" fmla="*/ 0 w 10000"/>
                <a:gd name="connsiteY0-2" fmla="*/ 5342 h 6013"/>
                <a:gd name="connsiteX1-3" fmla="*/ 0 w 10000"/>
                <a:gd name="connsiteY1-4" fmla="*/ 5342 h 6013"/>
                <a:gd name="connsiteX2-5" fmla="*/ 5000 w 10000"/>
                <a:gd name="connsiteY2-6" fmla="*/ 6013 h 6013"/>
                <a:gd name="connsiteX3-7" fmla="*/ 5000 w 10000"/>
                <a:gd name="connsiteY3-8" fmla="*/ 6013 h 6013"/>
                <a:gd name="connsiteX4-9" fmla="*/ 10000 w 10000"/>
                <a:gd name="connsiteY4-10" fmla="*/ 5342 h 6013"/>
                <a:gd name="connsiteX5-11" fmla="*/ 10000 w 10000"/>
                <a:gd name="connsiteY5-12" fmla="*/ 5342 h 6013"/>
                <a:gd name="connsiteX6-13" fmla="*/ 10000 w 10000"/>
                <a:gd name="connsiteY6-14" fmla="*/ 0 h 60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6" name="Freeform 6"/>
            <p:cNvSpPr/>
            <p:nvPr/>
          </p:nvSpPr>
          <p:spPr bwMode="auto">
            <a:xfrm>
              <a:off x="3841" y="786"/>
              <a:ext cx="1510" cy="1346"/>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rgbClr val="0070C0"/>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7"/>
            <p:cNvSpPr/>
            <p:nvPr/>
          </p:nvSpPr>
          <p:spPr bwMode="auto">
            <a:xfrm>
              <a:off x="2329" y="786"/>
              <a:ext cx="1512" cy="1346"/>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rgbClr val="00AEEF"/>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8" name="Freeform 8"/>
            <p:cNvSpPr/>
            <p:nvPr/>
          </p:nvSpPr>
          <p:spPr bwMode="auto">
            <a:xfrm>
              <a:off x="3083" y="786"/>
              <a:ext cx="755" cy="1341"/>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rgbClr val="0070C0"/>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9"/>
            <p:cNvSpPr/>
            <p:nvPr/>
          </p:nvSpPr>
          <p:spPr bwMode="auto">
            <a:xfrm>
              <a:off x="3838" y="786"/>
              <a:ext cx="755" cy="1346"/>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rgbClr val="00AEEF"/>
            </a:solidFill>
            <a:ln>
              <a:noFill/>
            </a:ln>
          </p:spPr>
          <p:txBody>
            <a:bodyPr lIns="36159" tIns="18080" rIns="36159" bIns="18080"/>
            <a:lstStyle/>
            <a:p>
              <a:pPr eaLnBrk="1" hangingPunct="1">
                <a:lnSpc>
                  <a:spcPct val="120000"/>
                </a:lnSpc>
                <a:defRPr/>
              </a:pPr>
              <a:endParaRPr lang="en-US" sz="1100" noProof="1">
                <a:latin typeface="Arial" panose="020B0604020202020204" pitchFamily="34" charset="0"/>
                <a:ea typeface="微软雅黑" panose="020B0503020204020204" pitchFamily="34" charset="-122"/>
                <a:sym typeface="Arial" panose="020B0604020202020204" pitchFamily="34" charset="0"/>
              </a:endParaRPr>
            </a:p>
          </p:txBody>
        </p:sp>
      </p:grpSp>
      <p:sp>
        <p:nvSpPr>
          <p:cNvPr id="110" name="Text Placeholder 7"/>
          <p:cNvSpPr txBox="1">
            <a:spLocks noChangeArrowheads="1"/>
          </p:cNvSpPr>
          <p:nvPr/>
        </p:nvSpPr>
        <p:spPr bwMode="auto">
          <a:xfrm>
            <a:off x="1973580" y="1385091"/>
            <a:ext cx="95789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algn="r" eaLnBrk="1" hangingPunct="1">
              <a:lnSpc>
                <a:spcPct val="120000"/>
              </a:lnSpc>
              <a:buFont typeface="Arial" pitchFamily="34" charset="0"/>
              <a:buNone/>
            </a:pPr>
            <a:r>
              <a:rPr lang="zh-CN" altLang="en-US" sz="1000" b="1" dirty="0">
                <a:solidFill>
                  <a:srgbClr val="00A4E3"/>
                </a:solidFill>
                <a:latin typeface="Arial" pitchFamily="34" charset="0"/>
                <a:ea typeface="微软雅黑" pitchFamily="34" charset="-122"/>
                <a:sym typeface="Arial" pitchFamily="34" charset="0"/>
              </a:rPr>
              <a:t>请替换文字内容</a:t>
            </a:r>
            <a:endParaRPr lang="es-ES_tradnl" altLang="en-US" sz="1000" b="1" dirty="0">
              <a:solidFill>
                <a:srgbClr val="00A4E3"/>
              </a:solidFill>
              <a:latin typeface="Arial" pitchFamily="34" charset="0"/>
              <a:ea typeface="微软雅黑" pitchFamily="34" charset="-122"/>
              <a:sym typeface="Arial" pitchFamily="34" charset="0"/>
            </a:endParaRPr>
          </a:p>
        </p:txBody>
      </p:sp>
      <p:sp>
        <p:nvSpPr>
          <p:cNvPr id="111" name="Text Placeholder 2"/>
          <p:cNvSpPr txBox="1">
            <a:spLocks noChangeArrowheads="1"/>
          </p:cNvSpPr>
          <p:nvPr/>
        </p:nvSpPr>
        <p:spPr bwMode="auto">
          <a:xfrm>
            <a:off x="1267937" y="1702599"/>
            <a:ext cx="1663541" cy="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12" name="Rounded Rectangle 11"/>
          <p:cNvSpPr>
            <a:spLocks noChangeAspect="1"/>
          </p:cNvSpPr>
          <p:nvPr/>
        </p:nvSpPr>
        <p:spPr>
          <a:xfrm>
            <a:off x="3072607" y="1497934"/>
            <a:ext cx="531178" cy="529919"/>
          </a:xfrm>
          <a:prstGeom prst="roundRect">
            <a:avLst>
              <a:gd name="adj" fmla="val 0"/>
            </a:avLst>
          </a:prstGeom>
          <a:solidFill>
            <a:srgbClr val="00AE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Text Placeholder 7"/>
          <p:cNvSpPr txBox="1"/>
          <p:nvPr/>
        </p:nvSpPr>
        <p:spPr>
          <a:xfrm>
            <a:off x="3114834" y="1565418"/>
            <a:ext cx="430053" cy="352910"/>
          </a:xfrm>
          <a:prstGeom prst="rect">
            <a:avLst/>
          </a:prstGeom>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01</a:t>
            </a:r>
          </a:p>
        </p:txBody>
      </p:sp>
      <p:sp>
        <p:nvSpPr>
          <p:cNvPr id="114" name="Text Placeholder 7"/>
          <p:cNvSpPr txBox="1">
            <a:spLocks noChangeArrowheads="1"/>
          </p:cNvSpPr>
          <p:nvPr/>
        </p:nvSpPr>
        <p:spPr bwMode="auto">
          <a:xfrm>
            <a:off x="6212999" y="1385091"/>
            <a:ext cx="112791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eaLnBrk="1" hangingPunct="1">
              <a:lnSpc>
                <a:spcPct val="120000"/>
              </a:lnSpc>
              <a:buFont typeface="Arial" pitchFamily="34" charset="0"/>
              <a:buNone/>
            </a:pPr>
            <a:r>
              <a:rPr lang="zh-CN" altLang="en-US" sz="1000">
                <a:solidFill>
                  <a:srgbClr val="00A4E3"/>
                </a:solidFill>
                <a:latin typeface="Arial" pitchFamily="34" charset="0"/>
                <a:ea typeface="微软雅黑" pitchFamily="34" charset="-122"/>
                <a:sym typeface="Arial" pitchFamily="34" charset="0"/>
              </a:rPr>
              <a:t>请替换文字内容</a:t>
            </a:r>
            <a:endParaRPr lang="es-ES_tradnl" altLang="en-US" sz="1000">
              <a:solidFill>
                <a:srgbClr val="00A4E3"/>
              </a:solidFill>
              <a:latin typeface="Arial" pitchFamily="34" charset="0"/>
              <a:ea typeface="微软雅黑" pitchFamily="34" charset="-122"/>
              <a:sym typeface="Arial" pitchFamily="34" charset="0"/>
            </a:endParaRPr>
          </a:p>
        </p:txBody>
      </p:sp>
      <p:sp>
        <p:nvSpPr>
          <p:cNvPr id="115" name="Text Placeholder 2"/>
          <p:cNvSpPr txBox="1">
            <a:spLocks noChangeArrowheads="1"/>
          </p:cNvSpPr>
          <p:nvPr/>
        </p:nvSpPr>
        <p:spPr bwMode="auto">
          <a:xfrm>
            <a:off x="6212999" y="1702599"/>
            <a:ext cx="1685766" cy="42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16" name="Rounded Rectangle 23"/>
          <p:cNvSpPr>
            <a:spLocks noChangeAspect="1"/>
          </p:cNvSpPr>
          <p:nvPr/>
        </p:nvSpPr>
        <p:spPr>
          <a:xfrm>
            <a:off x="5581809" y="1497934"/>
            <a:ext cx="531178" cy="529919"/>
          </a:xfrm>
          <a:prstGeom prst="roundRect">
            <a:avLst>
              <a:gd name="adj" fmla="val 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7" name="Text Placeholder 7"/>
          <p:cNvSpPr txBox="1"/>
          <p:nvPr/>
        </p:nvSpPr>
        <p:spPr>
          <a:xfrm>
            <a:off x="5624037" y="1565418"/>
            <a:ext cx="430053" cy="352910"/>
          </a:xfrm>
          <a:prstGeom prst="rect">
            <a:avLst/>
          </a:prstGeom>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02</a:t>
            </a:r>
          </a:p>
        </p:txBody>
      </p:sp>
      <p:sp>
        <p:nvSpPr>
          <p:cNvPr id="118" name="Text Placeholder 7"/>
          <p:cNvSpPr txBox="1">
            <a:spLocks noChangeArrowheads="1"/>
          </p:cNvSpPr>
          <p:nvPr/>
        </p:nvSpPr>
        <p:spPr bwMode="auto">
          <a:xfrm>
            <a:off x="1973580" y="3441707"/>
            <a:ext cx="95789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algn="r" eaLnBrk="1" hangingPunct="1">
              <a:lnSpc>
                <a:spcPct val="120000"/>
              </a:lnSpc>
              <a:buFont typeface="Arial" pitchFamily="34" charset="0"/>
              <a:buNone/>
            </a:pPr>
            <a:r>
              <a:rPr lang="zh-CN" altLang="en-US" sz="1000" b="1">
                <a:solidFill>
                  <a:srgbClr val="00A4E3"/>
                </a:solidFill>
                <a:latin typeface="Arial" pitchFamily="34" charset="0"/>
                <a:ea typeface="微软雅黑" pitchFamily="34" charset="-122"/>
                <a:sym typeface="Arial" pitchFamily="34" charset="0"/>
              </a:rPr>
              <a:t>请替换文字内容</a:t>
            </a:r>
            <a:endParaRPr lang="es-ES_tradnl" altLang="en-US" sz="1000" b="1">
              <a:solidFill>
                <a:srgbClr val="00A4E3"/>
              </a:solidFill>
              <a:latin typeface="Arial" pitchFamily="34" charset="0"/>
              <a:ea typeface="微软雅黑" pitchFamily="34" charset="-122"/>
              <a:sym typeface="Arial" pitchFamily="34" charset="0"/>
            </a:endParaRPr>
          </a:p>
        </p:txBody>
      </p:sp>
      <p:sp>
        <p:nvSpPr>
          <p:cNvPr id="119" name="Text Placeholder 2"/>
          <p:cNvSpPr txBox="1">
            <a:spLocks noChangeArrowheads="1"/>
          </p:cNvSpPr>
          <p:nvPr/>
        </p:nvSpPr>
        <p:spPr bwMode="auto">
          <a:xfrm>
            <a:off x="1267937" y="3759215"/>
            <a:ext cx="1663541" cy="43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20" name="Rounded Rectangle 27"/>
          <p:cNvSpPr>
            <a:spLocks noChangeAspect="1"/>
          </p:cNvSpPr>
          <p:nvPr/>
        </p:nvSpPr>
        <p:spPr>
          <a:xfrm>
            <a:off x="3035935" y="3554550"/>
            <a:ext cx="531178" cy="529918"/>
          </a:xfrm>
          <a:prstGeom prst="roundRect">
            <a:avLst>
              <a:gd name="adj" fmla="val 0"/>
            </a:avLst>
          </a:prstGeom>
          <a:solidFill>
            <a:srgbClr val="00AE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Text Placeholder 7"/>
          <p:cNvSpPr txBox="1"/>
          <p:nvPr/>
        </p:nvSpPr>
        <p:spPr>
          <a:xfrm>
            <a:off x="3079274" y="3622034"/>
            <a:ext cx="430053" cy="352911"/>
          </a:xfrm>
          <a:prstGeom prst="rect">
            <a:avLst/>
          </a:prstGeom>
          <a:solidFill>
            <a:srgbClr val="00AEEF"/>
          </a:solidFill>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03</a:t>
            </a:r>
          </a:p>
        </p:txBody>
      </p:sp>
      <p:sp>
        <p:nvSpPr>
          <p:cNvPr id="122" name="Text Placeholder 7"/>
          <p:cNvSpPr txBox="1">
            <a:spLocks noChangeArrowheads="1"/>
          </p:cNvSpPr>
          <p:nvPr/>
        </p:nvSpPr>
        <p:spPr bwMode="auto">
          <a:xfrm>
            <a:off x="6208554" y="3441707"/>
            <a:ext cx="1127918" cy="24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594" rIns="0" bIns="72594"/>
          <a:lstStyle/>
          <a:p>
            <a:pPr eaLnBrk="1" hangingPunct="1">
              <a:lnSpc>
                <a:spcPct val="120000"/>
              </a:lnSpc>
              <a:buFont typeface="Arial" pitchFamily="34" charset="0"/>
              <a:buNone/>
            </a:pPr>
            <a:r>
              <a:rPr lang="zh-CN" altLang="en-US" sz="1000">
                <a:solidFill>
                  <a:srgbClr val="00A4E3"/>
                </a:solidFill>
                <a:latin typeface="Arial" pitchFamily="34" charset="0"/>
                <a:ea typeface="微软雅黑" pitchFamily="34" charset="-122"/>
                <a:sym typeface="Arial" pitchFamily="34" charset="0"/>
              </a:rPr>
              <a:t>请替换文字内容</a:t>
            </a:r>
            <a:endParaRPr lang="es-ES_tradnl" altLang="en-US" sz="1000">
              <a:solidFill>
                <a:srgbClr val="00A4E3"/>
              </a:solidFill>
              <a:latin typeface="Arial" pitchFamily="34" charset="0"/>
              <a:ea typeface="微软雅黑" pitchFamily="34" charset="-122"/>
              <a:sym typeface="Arial" pitchFamily="34" charset="0"/>
            </a:endParaRPr>
          </a:p>
        </p:txBody>
      </p:sp>
      <p:sp>
        <p:nvSpPr>
          <p:cNvPr id="123" name="Text Placeholder 2"/>
          <p:cNvSpPr txBox="1">
            <a:spLocks noChangeArrowheads="1"/>
          </p:cNvSpPr>
          <p:nvPr/>
        </p:nvSpPr>
        <p:spPr bwMode="auto">
          <a:xfrm>
            <a:off x="6208554" y="3759216"/>
            <a:ext cx="1686878" cy="42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lnSpc>
                <a:spcPct val="120000"/>
              </a:lnSpc>
              <a:buFont typeface="Arial" pitchFamily="34" charset="0"/>
              <a:buNone/>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zh-CN" sz="600" dirty="0">
              <a:solidFill>
                <a:schemeClr val="bg1">
                  <a:lumMod val="85000"/>
                </a:schemeClr>
              </a:solidFill>
              <a:latin typeface="Arial" pitchFamily="34" charset="0"/>
              <a:ea typeface="微软雅黑" pitchFamily="34" charset="-122"/>
              <a:sym typeface="Arial" pitchFamily="34" charset="0"/>
            </a:endParaRPr>
          </a:p>
        </p:txBody>
      </p:sp>
      <p:sp>
        <p:nvSpPr>
          <p:cNvPr id="124" name="Rounded Rectangle 16"/>
          <p:cNvSpPr>
            <a:spLocks noChangeAspect="1"/>
          </p:cNvSpPr>
          <p:nvPr/>
        </p:nvSpPr>
        <p:spPr>
          <a:xfrm>
            <a:off x="5581809" y="3554550"/>
            <a:ext cx="531178" cy="529918"/>
          </a:xfrm>
          <a:prstGeom prst="roundRect">
            <a:avLst>
              <a:gd name="adj" fmla="val 0"/>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anchor="ctr"/>
          <a:lstStyle/>
          <a:p>
            <a:pPr algn="ctr" eaLnBrk="1" hangingPunct="1">
              <a:lnSpc>
                <a:spcPct val="120000"/>
              </a:lnSpc>
              <a:defRPr/>
            </a:pPr>
            <a:endParaRPr lang="en-US" sz="700" noProof="1">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5" name="Text Placeholder 7"/>
          <p:cNvSpPr txBox="1"/>
          <p:nvPr/>
        </p:nvSpPr>
        <p:spPr>
          <a:xfrm>
            <a:off x="5624037" y="3622034"/>
            <a:ext cx="430053" cy="352911"/>
          </a:xfrm>
          <a:prstGeom prst="rect">
            <a:avLst/>
          </a:prstGeom>
        </p:spPr>
        <p:txBody>
          <a:bodyPr lIns="0" tIns="72594" rIns="0" bIns="7259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defRPr/>
            </a:pPr>
            <a:r>
              <a:rPr lang="es-ES_tradnl" noProof="1">
                <a:latin typeface="Arial" panose="020B0604020202020204" pitchFamily="34" charset="0"/>
                <a:ea typeface="微软雅黑" panose="020B0503020204020204" pitchFamily="34" charset="-122"/>
                <a:sym typeface="Arial" panose="020B0604020202020204" pitchFamily="34" charset="0"/>
              </a:rPr>
              <a:t>04</a:t>
            </a:r>
          </a:p>
        </p:txBody>
      </p:sp>
      <p:sp>
        <p:nvSpPr>
          <p:cNvPr id="24" name="平行四边形 2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9"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30" name="Group 7"/>
          <p:cNvGrpSpPr>
            <a:grpSpLocks/>
          </p:cNvGrpSpPr>
          <p:nvPr/>
        </p:nvGrpSpPr>
        <p:grpSpPr bwMode="auto">
          <a:xfrm>
            <a:off x="180202" y="181952"/>
            <a:ext cx="216018" cy="113981"/>
            <a:chOff x="0" y="0"/>
            <a:chExt cx="1041399" cy="549275"/>
          </a:xfrm>
          <a:solidFill>
            <a:srgbClr val="133E73"/>
          </a:solidFill>
        </p:grpSpPr>
        <p:sp>
          <p:nvSpPr>
            <p:cNvPr id="3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9"/>
                                        </p:tgtEl>
                                        <p:attrNameLst>
                                          <p:attrName>ppt_y</p:attrName>
                                        </p:attrNameLst>
                                      </p:cBhvr>
                                      <p:tavLst>
                                        <p:tav tm="0">
                                          <p:val>
                                            <p:strVal val="#ppt_y"/>
                                          </p:val>
                                        </p:tav>
                                        <p:tav tm="100000">
                                          <p:val>
                                            <p:strVal val="#ppt_y"/>
                                          </p:val>
                                        </p:tav>
                                      </p:tavLst>
                                    </p:anim>
                                    <p:anim calcmode="lin" valueType="num">
                                      <p:cBhvr>
                                        <p:cTn id="1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26"/>
                                        </p:tgtEl>
                                        <p:attrNameLst>
                                          <p:attrName>fillcolor</p:attrName>
                                        </p:attrNameLst>
                                      </p:cBhvr>
                                      <p:to>
                                        <a:srgbClr val="00AEEF"/>
                                      </p:to>
                                    </p:animClr>
                                    <p:set>
                                      <p:cBhvr>
                                        <p:cTn id="20" dur="300" fill="hold"/>
                                        <p:tgtEl>
                                          <p:spTgt spid="26"/>
                                        </p:tgtEl>
                                        <p:attrNameLst>
                                          <p:attrName>fill.type</p:attrName>
                                        </p:attrNameLst>
                                      </p:cBhvr>
                                      <p:to>
                                        <p:strVal val="solid"/>
                                      </p:to>
                                    </p:set>
                                    <p:set>
                                      <p:cBhvr>
                                        <p:cTn id="21" dur="300" fill="hold"/>
                                        <p:tgtEl>
                                          <p:spTgt spid="2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110">
                                            <p:txEl>
                                              <p:pRg st="0" end="0"/>
                                            </p:txEl>
                                          </p:spTgt>
                                        </p:tgtEl>
                                        <p:attrNameLst>
                                          <p:attrName>style.visibility</p:attrName>
                                        </p:attrNameLst>
                                      </p:cBhvr>
                                      <p:to>
                                        <p:strVal val="visible"/>
                                      </p:to>
                                    </p:set>
                                    <p:anim calcmode="lin" valueType="num">
                                      <p:cBhvr>
                                        <p:cTn id="29" dur="500" fill="hold"/>
                                        <p:tgtEl>
                                          <p:spTgt spid="110">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110">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110">
                                            <p:txEl>
                                              <p:pRg st="0" end="0"/>
                                            </p:txEl>
                                          </p:spTgt>
                                        </p:tgtEl>
                                      </p:cBhvr>
                                    </p:animEffect>
                                  </p:childTnLst>
                                </p:cTn>
                              </p:par>
                              <p:par>
                                <p:cTn id="32" presetID="23" presetClass="entr" presetSubtype="16" fill="hold" grpId="0" nodeType="withEffect">
                                  <p:stCondLst>
                                    <p:cond delay="200"/>
                                  </p:stCondLst>
                                  <p:childTnLst>
                                    <p:set>
                                      <p:cBhvr>
                                        <p:cTn id="33" dur="1" fill="hold">
                                          <p:stCondLst>
                                            <p:cond delay="0"/>
                                          </p:stCondLst>
                                        </p:cTn>
                                        <p:tgtEl>
                                          <p:spTgt spid="111">
                                            <p:txEl>
                                              <p:pRg st="0" end="0"/>
                                            </p:txEl>
                                          </p:spTgt>
                                        </p:tgtEl>
                                        <p:attrNameLst>
                                          <p:attrName>style.visibility</p:attrName>
                                        </p:attrNameLst>
                                      </p:cBhvr>
                                      <p:to>
                                        <p:strVal val="visible"/>
                                      </p:to>
                                    </p:set>
                                    <p:anim calcmode="lin" valueType="num">
                                      <p:cBhvr>
                                        <p:cTn id="34" dur="500" fill="hold"/>
                                        <p:tgtEl>
                                          <p:spTgt spid="111">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11">
                                            <p:txEl>
                                              <p:pRg st="0" end="0"/>
                                            </p:txEl>
                                          </p:spTgt>
                                        </p:tgtEl>
                                        <p:attrNameLst>
                                          <p:attrName>ppt_h</p:attrName>
                                        </p:attrNameLst>
                                      </p:cBhvr>
                                      <p:tavLst>
                                        <p:tav tm="0">
                                          <p:val>
                                            <p:fltVal val="0"/>
                                          </p:val>
                                        </p:tav>
                                        <p:tav tm="100000">
                                          <p:val>
                                            <p:strVal val="#ppt_h"/>
                                          </p:val>
                                        </p:tav>
                                      </p:tavLst>
                                    </p:anim>
                                  </p:childTnLst>
                                </p:cTn>
                              </p:par>
                              <p:par>
                                <p:cTn id="36" presetID="53" presetClass="entr" presetSubtype="16" fill="hold" grpId="0" nodeType="withEffect">
                                  <p:stCondLst>
                                    <p:cond delay="20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500" fill="hold"/>
                                        <p:tgtEl>
                                          <p:spTgt spid="112"/>
                                        </p:tgtEl>
                                        <p:attrNameLst>
                                          <p:attrName>ppt_w</p:attrName>
                                        </p:attrNameLst>
                                      </p:cBhvr>
                                      <p:tavLst>
                                        <p:tav tm="0">
                                          <p:val>
                                            <p:fltVal val="0"/>
                                          </p:val>
                                        </p:tav>
                                        <p:tav tm="100000">
                                          <p:val>
                                            <p:strVal val="#ppt_w"/>
                                          </p:val>
                                        </p:tav>
                                      </p:tavLst>
                                    </p:anim>
                                    <p:anim calcmode="lin" valueType="num">
                                      <p:cBhvr>
                                        <p:cTn id="39" dur="500" fill="hold"/>
                                        <p:tgtEl>
                                          <p:spTgt spid="112"/>
                                        </p:tgtEl>
                                        <p:attrNameLst>
                                          <p:attrName>ppt_h</p:attrName>
                                        </p:attrNameLst>
                                      </p:cBhvr>
                                      <p:tavLst>
                                        <p:tav tm="0">
                                          <p:val>
                                            <p:fltVal val="0"/>
                                          </p:val>
                                        </p:tav>
                                        <p:tav tm="100000">
                                          <p:val>
                                            <p:strVal val="#ppt_h"/>
                                          </p:val>
                                        </p:tav>
                                      </p:tavLst>
                                    </p:anim>
                                    <p:animEffect transition="in" filter="fade">
                                      <p:cBhvr>
                                        <p:cTn id="40" dur="500"/>
                                        <p:tgtEl>
                                          <p:spTgt spid="112"/>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113">
                                            <p:txEl>
                                              <p:pRg st="0" end="0"/>
                                            </p:txEl>
                                          </p:spTgt>
                                        </p:tgtEl>
                                        <p:attrNameLst>
                                          <p:attrName>style.visibility</p:attrName>
                                        </p:attrNameLst>
                                      </p:cBhvr>
                                      <p:to>
                                        <p:strVal val="visible"/>
                                      </p:to>
                                    </p:set>
                                    <p:anim calcmode="lin" valueType="num">
                                      <p:cBhvr>
                                        <p:cTn id="43"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3">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13">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114">
                                            <p:txEl>
                                              <p:pRg st="0" end="0"/>
                                            </p:txEl>
                                          </p:spTgt>
                                        </p:tgtEl>
                                        <p:attrNameLst>
                                          <p:attrName>style.visibility</p:attrName>
                                        </p:attrNameLst>
                                      </p:cBhvr>
                                      <p:to>
                                        <p:strVal val="visible"/>
                                      </p:to>
                                    </p:set>
                                    <p:anim calcmode="lin" valueType="num">
                                      <p:cBhvr>
                                        <p:cTn id="48"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114">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114">
                                            <p:txEl>
                                              <p:pRg st="0" end="0"/>
                                            </p:txEl>
                                          </p:spTgt>
                                        </p:tgtEl>
                                      </p:cBhvr>
                                    </p:animEffect>
                                  </p:childTnLst>
                                </p:cTn>
                              </p:par>
                              <p:par>
                                <p:cTn id="51" presetID="23" presetClass="entr" presetSubtype="16" fill="hold" grpId="0" nodeType="withEffect">
                                  <p:stCondLst>
                                    <p:cond delay="200"/>
                                  </p:stCondLst>
                                  <p:childTnLst>
                                    <p:set>
                                      <p:cBhvr>
                                        <p:cTn id="52" dur="1" fill="hold">
                                          <p:stCondLst>
                                            <p:cond delay="0"/>
                                          </p:stCondLst>
                                        </p:cTn>
                                        <p:tgtEl>
                                          <p:spTgt spid="115">
                                            <p:txEl>
                                              <p:pRg st="0" end="0"/>
                                            </p:txEl>
                                          </p:spTgt>
                                        </p:tgtEl>
                                        <p:attrNameLst>
                                          <p:attrName>style.visibility</p:attrName>
                                        </p:attrNameLst>
                                      </p:cBhvr>
                                      <p:to>
                                        <p:strVal val="visible"/>
                                      </p:to>
                                    </p:set>
                                    <p:anim calcmode="lin" valueType="num">
                                      <p:cBhvr>
                                        <p:cTn id="53" dur="500" fill="hold"/>
                                        <p:tgtEl>
                                          <p:spTgt spid="115">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115">
                                            <p:txEl>
                                              <p:pRg st="0" end="0"/>
                                            </p:txEl>
                                          </p:spTgt>
                                        </p:tgtEl>
                                        <p:attrNameLst>
                                          <p:attrName>ppt_h</p:attrName>
                                        </p:attrNameLst>
                                      </p:cBhvr>
                                      <p:tavLst>
                                        <p:tav tm="0">
                                          <p:val>
                                            <p:fltVal val="0"/>
                                          </p:val>
                                        </p:tav>
                                        <p:tav tm="100000">
                                          <p:val>
                                            <p:strVal val="#ppt_h"/>
                                          </p:val>
                                        </p:tav>
                                      </p:tavLst>
                                    </p:anim>
                                  </p:childTnLst>
                                </p:cTn>
                              </p:par>
                              <p:par>
                                <p:cTn id="55" presetID="53" presetClass="entr" presetSubtype="16" fill="hold" grpId="0" nodeType="withEffect">
                                  <p:stCondLst>
                                    <p:cond delay="200"/>
                                  </p:stCondLst>
                                  <p:childTnLst>
                                    <p:set>
                                      <p:cBhvr>
                                        <p:cTn id="56" dur="1" fill="hold">
                                          <p:stCondLst>
                                            <p:cond delay="0"/>
                                          </p:stCondLst>
                                        </p:cTn>
                                        <p:tgtEl>
                                          <p:spTgt spid="116"/>
                                        </p:tgtEl>
                                        <p:attrNameLst>
                                          <p:attrName>style.visibility</p:attrName>
                                        </p:attrNameLst>
                                      </p:cBhvr>
                                      <p:to>
                                        <p:strVal val="visible"/>
                                      </p:to>
                                    </p:set>
                                    <p:anim calcmode="lin" valueType="num">
                                      <p:cBhvr>
                                        <p:cTn id="57" dur="500" fill="hold"/>
                                        <p:tgtEl>
                                          <p:spTgt spid="116"/>
                                        </p:tgtEl>
                                        <p:attrNameLst>
                                          <p:attrName>ppt_w</p:attrName>
                                        </p:attrNameLst>
                                      </p:cBhvr>
                                      <p:tavLst>
                                        <p:tav tm="0">
                                          <p:val>
                                            <p:fltVal val="0"/>
                                          </p:val>
                                        </p:tav>
                                        <p:tav tm="100000">
                                          <p:val>
                                            <p:strVal val="#ppt_w"/>
                                          </p:val>
                                        </p:tav>
                                      </p:tavLst>
                                    </p:anim>
                                    <p:anim calcmode="lin" valueType="num">
                                      <p:cBhvr>
                                        <p:cTn id="58" dur="500" fill="hold"/>
                                        <p:tgtEl>
                                          <p:spTgt spid="116"/>
                                        </p:tgtEl>
                                        <p:attrNameLst>
                                          <p:attrName>ppt_h</p:attrName>
                                        </p:attrNameLst>
                                      </p:cBhvr>
                                      <p:tavLst>
                                        <p:tav tm="0">
                                          <p:val>
                                            <p:fltVal val="0"/>
                                          </p:val>
                                        </p:tav>
                                        <p:tav tm="100000">
                                          <p:val>
                                            <p:strVal val="#ppt_h"/>
                                          </p:val>
                                        </p:tav>
                                      </p:tavLst>
                                    </p:anim>
                                    <p:animEffect transition="in" filter="fade">
                                      <p:cBhvr>
                                        <p:cTn id="59" dur="500"/>
                                        <p:tgtEl>
                                          <p:spTgt spid="116"/>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17">
                                            <p:txEl>
                                              <p:pRg st="0" end="0"/>
                                            </p:txEl>
                                          </p:spTgt>
                                        </p:tgtEl>
                                        <p:attrNameLst>
                                          <p:attrName>style.visibility</p:attrName>
                                        </p:attrNameLst>
                                      </p:cBhvr>
                                      <p:to>
                                        <p:strVal val="visible"/>
                                      </p:to>
                                    </p:set>
                                    <p:anim calcmode="lin" valueType="num">
                                      <p:cBhvr>
                                        <p:cTn id="62" dur="500" fill="hold"/>
                                        <p:tgtEl>
                                          <p:spTgt spid="117">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7">
                                            <p:txEl>
                                              <p:pRg st="0" end="0"/>
                                            </p:txEl>
                                          </p:spTgt>
                                        </p:tgtEl>
                                        <p:attrNameLst>
                                          <p:attrName>ppt_h</p:attrName>
                                        </p:attrNameLst>
                                      </p:cBhvr>
                                      <p:tavLst>
                                        <p:tav tm="0">
                                          <p:val>
                                            <p:fltVal val="0"/>
                                          </p:val>
                                        </p:tav>
                                        <p:tav tm="100000">
                                          <p:val>
                                            <p:strVal val="#ppt_h"/>
                                          </p:val>
                                        </p:tav>
                                      </p:tavLst>
                                    </p:anim>
                                    <p:animEffect transition="in" filter="fade">
                                      <p:cBhvr>
                                        <p:cTn id="64" dur="500"/>
                                        <p:tgtEl>
                                          <p:spTgt spid="117">
                                            <p:txEl>
                                              <p:pRg st="0" end="0"/>
                                            </p:txEl>
                                          </p:spTgt>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118">
                                            <p:txEl>
                                              <p:pRg st="0" end="0"/>
                                            </p:txEl>
                                          </p:spTgt>
                                        </p:tgtEl>
                                        <p:attrNameLst>
                                          <p:attrName>style.visibility</p:attrName>
                                        </p:attrNameLst>
                                      </p:cBhvr>
                                      <p:to>
                                        <p:strVal val="visible"/>
                                      </p:to>
                                    </p:set>
                                    <p:anim calcmode="lin" valueType="num">
                                      <p:cBhvr>
                                        <p:cTn id="67" dur="500" fill="hold"/>
                                        <p:tgtEl>
                                          <p:spTgt spid="118">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118">
                                            <p:txEl>
                                              <p:pRg st="0" end="0"/>
                                            </p:txEl>
                                          </p:spTgt>
                                        </p:tgtEl>
                                        <p:attrNameLst>
                                          <p:attrName>ppt_h</p:attrName>
                                        </p:attrNameLst>
                                      </p:cBhvr>
                                      <p:tavLst>
                                        <p:tav tm="0">
                                          <p:val>
                                            <p:fltVal val="0"/>
                                          </p:val>
                                        </p:tav>
                                        <p:tav tm="100000">
                                          <p:val>
                                            <p:strVal val="#ppt_h"/>
                                          </p:val>
                                        </p:tav>
                                      </p:tavLst>
                                    </p:anim>
                                    <p:animEffect transition="in" filter="fade">
                                      <p:cBhvr>
                                        <p:cTn id="69" dur="500"/>
                                        <p:tgtEl>
                                          <p:spTgt spid="118">
                                            <p:txEl>
                                              <p:pRg st="0" end="0"/>
                                            </p:txEl>
                                          </p:spTgt>
                                        </p:tgtEl>
                                      </p:cBhvr>
                                    </p:animEffect>
                                  </p:childTnLst>
                                </p:cTn>
                              </p:par>
                              <p:par>
                                <p:cTn id="70" presetID="23" presetClass="entr" presetSubtype="16" fill="hold" grpId="0" nodeType="withEffect">
                                  <p:stCondLst>
                                    <p:cond delay="200"/>
                                  </p:stCondLst>
                                  <p:childTnLst>
                                    <p:set>
                                      <p:cBhvr>
                                        <p:cTn id="71" dur="1" fill="hold">
                                          <p:stCondLst>
                                            <p:cond delay="0"/>
                                          </p:stCondLst>
                                        </p:cTn>
                                        <p:tgtEl>
                                          <p:spTgt spid="119">
                                            <p:txEl>
                                              <p:pRg st="0" end="0"/>
                                            </p:txEl>
                                          </p:spTgt>
                                        </p:tgtEl>
                                        <p:attrNameLst>
                                          <p:attrName>style.visibility</p:attrName>
                                        </p:attrNameLst>
                                      </p:cBhvr>
                                      <p:to>
                                        <p:strVal val="visible"/>
                                      </p:to>
                                    </p:set>
                                    <p:anim calcmode="lin" valueType="num">
                                      <p:cBhvr>
                                        <p:cTn id="72" dur="500" fill="hold"/>
                                        <p:tgtEl>
                                          <p:spTgt spid="119">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19">
                                            <p:txEl>
                                              <p:pRg st="0" end="0"/>
                                            </p:txEl>
                                          </p:spTgt>
                                        </p:tgtEl>
                                        <p:attrNameLst>
                                          <p:attrName>ppt_h</p:attrName>
                                        </p:attrNameLst>
                                      </p:cBhvr>
                                      <p:tavLst>
                                        <p:tav tm="0">
                                          <p:val>
                                            <p:fltVal val="0"/>
                                          </p:val>
                                        </p:tav>
                                        <p:tav tm="100000">
                                          <p:val>
                                            <p:strVal val="#ppt_h"/>
                                          </p:val>
                                        </p:tav>
                                      </p:tavLst>
                                    </p:anim>
                                  </p:childTnLst>
                                </p:cTn>
                              </p:par>
                              <p:par>
                                <p:cTn id="74" presetID="53" presetClass="entr" presetSubtype="16" fill="hold" grpId="0" nodeType="withEffect">
                                  <p:stCondLst>
                                    <p:cond delay="200"/>
                                  </p:stCondLst>
                                  <p:childTnLst>
                                    <p:set>
                                      <p:cBhvr>
                                        <p:cTn id="75" dur="1" fill="hold">
                                          <p:stCondLst>
                                            <p:cond delay="0"/>
                                          </p:stCondLst>
                                        </p:cTn>
                                        <p:tgtEl>
                                          <p:spTgt spid="120"/>
                                        </p:tgtEl>
                                        <p:attrNameLst>
                                          <p:attrName>style.visibility</p:attrName>
                                        </p:attrNameLst>
                                      </p:cBhvr>
                                      <p:to>
                                        <p:strVal val="visible"/>
                                      </p:to>
                                    </p:set>
                                    <p:anim calcmode="lin" valueType="num">
                                      <p:cBhvr>
                                        <p:cTn id="76" dur="500" fill="hold"/>
                                        <p:tgtEl>
                                          <p:spTgt spid="120"/>
                                        </p:tgtEl>
                                        <p:attrNameLst>
                                          <p:attrName>ppt_w</p:attrName>
                                        </p:attrNameLst>
                                      </p:cBhvr>
                                      <p:tavLst>
                                        <p:tav tm="0">
                                          <p:val>
                                            <p:fltVal val="0"/>
                                          </p:val>
                                        </p:tav>
                                        <p:tav tm="100000">
                                          <p:val>
                                            <p:strVal val="#ppt_w"/>
                                          </p:val>
                                        </p:tav>
                                      </p:tavLst>
                                    </p:anim>
                                    <p:anim calcmode="lin" valueType="num">
                                      <p:cBhvr>
                                        <p:cTn id="77" dur="500" fill="hold"/>
                                        <p:tgtEl>
                                          <p:spTgt spid="120"/>
                                        </p:tgtEl>
                                        <p:attrNameLst>
                                          <p:attrName>ppt_h</p:attrName>
                                        </p:attrNameLst>
                                      </p:cBhvr>
                                      <p:tavLst>
                                        <p:tav tm="0">
                                          <p:val>
                                            <p:fltVal val="0"/>
                                          </p:val>
                                        </p:tav>
                                        <p:tav tm="100000">
                                          <p:val>
                                            <p:strVal val="#ppt_h"/>
                                          </p:val>
                                        </p:tav>
                                      </p:tavLst>
                                    </p:anim>
                                    <p:animEffect transition="in" filter="fade">
                                      <p:cBhvr>
                                        <p:cTn id="78" dur="500"/>
                                        <p:tgtEl>
                                          <p:spTgt spid="120"/>
                                        </p:tgtEl>
                                      </p:cBhvr>
                                    </p:animEffect>
                                  </p:childTnLst>
                                </p:cTn>
                              </p:par>
                              <p:par>
                                <p:cTn id="79" presetID="53" presetClass="entr" presetSubtype="16" fill="hold" grpId="0" nodeType="withEffect">
                                  <p:stCondLst>
                                    <p:cond delay="200"/>
                                  </p:stCondLst>
                                  <p:childTnLst>
                                    <p:set>
                                      <p:cBhvr>
                                        <p:cTn id="80" dur="1" fill="hold">
                                          <p:stCondLst>
                                            <p:cond delay="0"/>
                                          </p:stCondLst>
                                        </p:cTn>
                                        <p:tgtEl>
                                          <p:spTgt spid="121">
                                            <p:bg/>
                                          </p:spTgt>
                                        </p:tgtEl>
                                        <p:attrNameLst>
                                          <p:attrName>style.visibility</p:attrName>
                                        </p:attrNameLst>
                                      </p:cBhvr>
                                      <p:to>
                                        <p:strVal val="visible"/>
                                      </p:to>
                                    </p:set>
                                    <p:anim calcmode="lin" valueType="num">
                                      <p:cBhvr>
                                        <p:cTn id="81" dur="500" fill="hold"/>
                                        <p:tgtEl>
                                          <p:spTgt spid="121">
                                            <p:bg/>
                                          </p:spTgt>
                                        </p:tgtEl>
                                        <p:attrNameLst>
                                          <p:attrName>ppt_w</p:attrName>
                                        </p:attrNameLst>
                                      </p:cBhvr>
                                      <p:tavLst>
                                        <p:tav tm="0">
                                          <p:val>
                                            <p:fltVal val="0"/>
                                          </p:val>
                                        </p:tav>
                                        <p:tav tm="100000">
                                          <p:val>
                                            <p:strVal val="#ppt_w"/>
                                          </p:val>
                                        </p:tav>
                                      </p:tavLst>
                                    </p:anim>
                                    <p:anim calcmode="lin" valueType="num">
                                      <p:cBhvr>
                                        <p:cTn id="82" dur="500" fill="hold"/>
                                        <p:tgtEl>
                                          <p:spTgt spid="121">
                                            <p:bg/>
                                          </p:spTgt>
                                        </p:tgtEl>
                                        <p:attrNameLst>
                                          <p:attrName>ppt_h</p:attrName>
                                        </p:attrNameLst>
                                      </p:cBhvr>
                                      <p:tavLst>
                                        <p:tav tm="0">
                                          <p:val>
                                            <p:fltVal val="0"/>
                                          </p:val>
                                        </p:tav>
                                        <p:tav tm="100000">
                                          <p:val>
                                            <p:strVal val="#ppt_h"/>
                                          </p:val>
                                        </p:tav>
                                      </p:tavLst>
                                    </p:anim>
                                    <p:animEffect transition="in" filter="fade">
                                      <p:cBhvr>
                                        <p:cTn id="83" dur="500"/>
                                        <p:tgtEl>
                                          <p:spTgt spid="121">
                                            <p:bg/>
                                          </p:spTgt>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121">
                                            <p:txEl>
                                              <p:pRg st="0" end="0"/>
                                            </p:txEl>
                                          </p:spTgt>
                                        </p:tgtEl>
                                        <p:attrNameLst>
                                          <p:attrName>style.visibility</p:attrName>
                                        </p:attrNameLst>
                                      </p:cBhvr>
                                      <p:to>
                                        <p:strVal val="visible"/>
                                      </p:to>
                                    </p:set>
                                    <p:anim calcmode="lin" valueType="num">
                                      <p:cBhvr>
                                        <p:cTn id="86" dur="500" fill="hold"/>
                                        <p:tgtEl>
                                          <p:spTgt spid="121">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121">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121">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122">
                                            <p:txEl>
                                              <p:pRg st="0" end="0"/>
                                            </p:txEl>
                                          </p:spTgt>
                                        </p:tgtEl>
                                        <p:attrNameLst>
                                          <p:attrName>style.visibility</p:attrName>
                                        </p:attrNameLst>
                                      </p:cBhvr>
                                      <p:to>
                                        <p:strVal val="visible"/>
                                      </p:to>
                                    </p:set>
                                    <p:anim calcmode="lin" valueType="num">
                                      <p:cBhvr>
                                        <p:cTn id="91" dur="500" fill="hold"/>
                                        <p:tgtEl>
                                          <p:spTgt spid="122">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122">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122">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123">
                                            <p:txEl>
                                              <p:pRg st="0" end="0"/>
                                            </p:txEl>
                                          </p:spTgt>
                                        </p:tgtEl>
                                        <p:attrNameLst>
                                          <p:attrName>style.visibility</p:attrName>
                                        </p:attrNameLst>
                                      </p:cBhvr>
                                      <p:to>
                                        <p:strVal val="visible"/>
                                      </p:to>
                                    </p:set>
                                    <p:anim calcmode="lin" valueType="num">
                                      <p:cBhvr>
                                        <p:cTn id="96" dur="500" fill="hold"/>
                                        <p:tgtEl>
                                          <p:spTgt spid="123">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123">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124"/>
                                        </p:tgtEl>
                                        <p:attrNameLst>
                                          <p:attrName>style.visibility</p:attrName>
                                        </p:attrNameLst>
                                      </p:cBhvr>
                                      <p:to>
                                        <p:strVal val="visible"/>
                                      </p:to>
                                    </p:set>
                                    <p:anim calcmode="lin" valueType="num">
                                      <p:cBhvr>
                                        <p:cTn id="100" dur="500" fill="hold"/>
                                        <p:tgtEl>
                                          <p:spTgt spid="124"/>
                                        </p:tgtEl>
                                        <p:attrNameLst>
                                          <p:attrName>ppt_w</p:attrName>
                                        </p:attrNameLst>
                                      </p:cBhvr>
                                      <p:tavLst>
                                        <p:tav tm="0">
                                          <p:val>
                                            <p:fltVal val="0"/>
                                          </p:val>
                                        </p:tav>
                                        <p:tav tm="100000">
                                          <p:val>
                                            <p:strVal val="#ppt_w"/>
                                          </p:val>
                                        </p:tav>
                                      </p:tavLst>
                                    </p:anim>
                                    <p:anim calcmode="lin" valueType="num">
                                      <p:cBhvr>
                                        <p:cTn id="101" dur="500" fill="hold"/>
                                        <p:tgtEl>
                                          <p:spTgt spid="124"/>
                                        </p:tgtEl>
                                        <p:attrNameLst>
                                          <p:attrName>ppt_h</p:attrName>
                                        </p:attrNameLst>
                                      </p:cBhvr>
                                      <p:tavLst>
                                        <p:tav tm="0">
                                          <p:val>
                                            <p:fltVal val="0"/>
                                          </p:val>
                                        </p:tav>
                                        <p:tav tm="100000">
                                          <p:val>
                                            <p:strVal val="#ppt_h"/>
                                          </p:val>
                                        </p:tav>
                                      </p:tavLst>
                                    </p:anim>
                                    <p:animEffect transition="in" filter="fade">
                                      <p:cBhvr>
                                        <p:cTn id="102" dur="500"/>
                                        <p:tgtEl>
                                          <p:spTgt spid="124"/>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125">
                                            <p:txEl>
                                              <p:pRg st="0" end="0"/>
                                            </p:txEl>
                                          </p:spTgt>
                                        </p:tgtEl>
                                        <p:attrNameLst>
                                          <p:attrName>style.visibility</p:attrName>
                                        </p:attrNameLst>
                                      </p:cBhvr>
                                      <p:to>
                                        <p:strVal val="visible"/>
                                      </p:to>
                                    </p:set>
                                    <p:anim calcmode="lin" valueType="num">
                                      <p:cBhvr>
                                        <p:cTn id="105" dur="500" fill="hold"/>
                                        <p:tgtEl>
                                          <p:spTgt spid="125">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125">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1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p:tmplLst>
          <p:tmpl lvl="1">
            <p:tnLst>
              <p:par>
                <p:cTn presetID="53" presetClass="entr" presetSubtype="16" fill="hold" nodeType="withEffect">
                  <p:stCondLst>
                    <p:cond delay="200"/>
                  </p:stCondLst>
                  <p:childTnLst>
                    <p:set>
                      <p:cBhvr>
                        <p:cTn dur="1" fill="hold">
                          <p:stCondLst>
                            <p:cond delay="0"/>
                          </p:stCondLst>
                        </p:cTn>
                        <p:tgtEl>
                          <p:spTgt spid="110"/>
                        </p:tgtEl>
                        <p:attrNameLst>
                          <p:attrName>style.visibility</p:attrName>
                        </p:attrNameLst>
                      </p:cBhvr>
                      <p:to>
                        <p:strVal val="visible"/>
                      </p:to>
                    </p:set>
                    <p:anim calcmode="lin" valueType="num">
                      <p:cBhvr>
                        <p:cTn dur="500" fill="hold"/>
                        <p:tgtEl>
                          <p:spTgt spid="110"/>
                        </p:tgtEl>
                        <p:attrNameLst>
                          <p:attrName>ppt_w</p:attrName>
                        </p:attrNameLst>
                      </p:cBhvr>
                      <p:tavLst>
                        <p:tav tm="0">
                          <p:val>
                            <p:fltVal val="0"/>
                          </p:val>
                        </p:tav>
                        <p:tav tm="100000">
                          <p:val>
                            <p:strVal val="#ppt_w"/>
                          </p:val>
                        </p:tav>
                      </p:tavLst>
                    </p:anim>
                    <p:anim calcmode="lin" valueType="num">
                      <p:cBhvr>
                        <p:cTn dur="500" fill="hold"/>
                        <p:tgtEl>
                          <p:spTgt spid="110"/>
                        </p:tgtEl>
                        <p:attrNameLst>
                          <p:attrName>ppt_h</p:attrName>
                        </p:attrNameLst>
                      </p:cBhvr>
                      <p:tavLst>
                        <p:tav tm="0">
                          <p:val>
                            <p:fltVal val="0"/>
                          </p:val>
                        </p:tav>
                        <p:tav tm="100000">
                          <p:val>
                            <p:strVal val="#ppt_h"/>
                          </p:val>
                        </p:tav>
                      </p:tavLst>
                    </p:anim>
                    <p:animEffect transition="in" filter="fade">
                      <p:cBhvr>
                        <p:cTn dur="500"/>
                        <p:tgtEl>
                          <p:spTgt spid="110"/>
                        </p:tgtEl>
                      </p:cBhvr>
                    </p:animEffect>
                  </p:childTnLst>
                </p:cTn>
              </p:par>
            </p:tnLst>
          </p:tmpl>
        </p:tmplLst>
      </p:bldP>
      <p:bldP spid="111" grpId="0" build="p">
        <p:tmplLst>
          <p:tmpl lvl="1">
            <p:tnLst>
              <p:par>
                <p:cTn presetID="23" presetClass="entr" presetSubtype="16" fill="hold" nodeType="withEffect">
                  <p:stCondLst>
                    <p:cond delay="200"/>
                  </p:stCondLst>
                  <p:childTnLst>
                    <p:set>
                      <p:cBhvr>
                        <p:cTn dur="1" fill="hold">
                          <p:stCondLst>
                            <p:cond delay="0"/>
                          </p:stCondLst>
                        </p:cTn>
                        <p:tgtEl>
                          <p:spTgt spid="111"/>
                        </p:tgtEl>
                        <p:attrNameLst>
                          <p:attrName>style.visibility</p:attrName>
                        </p:attrNameLst>
                      </p:cBhvr>
                      <p:to>
                        <p:strVal val="visible"/>
                      </p:to>
                    </p:set>
                    <p:anim calcmode="lin" valueType="num">
                      <p:cBhvr>
                        <p:cTn dur="500" fill="hold"/>
                        <p:tgtEl>
                          <p:spTgt spid="111"/>
                        </p:tgtEl>
                        <p:attrNameLst>
                          <p:attrName>ppt_w</p:attrName>
                        </p:attrNameLst>
                      </p:cBhvr>
                      <p:tavLst>
                        <p:tav tm="0">
                          <p:val>
                            <p:fltVal val="0"/>
                          </p:val>
                        </p:tav>
                        <p:tav tm="100000">
                          <p:val>
                            <p:strVal val="#ppt_w"/>
                          </p:val>
                        </p:tav>
                      </p:tavLst>
                    </p:anim>
                    <p:anim calcmode="lin" valueType="num">
                      <p:cBhvr>
                        <p:cTn dur="500" fill="hold"/>
                        <p:tgtEl>
                          <p:spTgt spid="111"/>
                        </p:tgtEl>
                        <p:attrNameLst>
                          <p:attrName>ppt_h</p:attrName>
                        </p:attrNameLst>
                      </p:cBhvr>
                      <p:tavLst>
                        <p:tav tm="0">
                          <p:val>
                            <p:fltVal val="0"/>
                          </p:val>
                        </p:tav>
                        <p:tav tm="100000">
                          <p:val>
                            <p:strVal val="#ppt_h"/>
                          </p:val>
                        </p:tav>
                      </p:tavLst>
                    </p:anim>
                  </p:childTnLst>
                </p:cTn>
              </p:par>
            </p:tnLst>
          </p:tmpl>
        </p:tmplLst>
      </p:bldP>
      <p:bldP spid="112" grpId="0" animBg="1"/>
      <p:bldP spid="113" grpId="0" build="p">
        <p:tmplLst>
          <p:tmpl lvl="1">
            <p:tnLst>
              <p:par>
                <p:cTn presetID="53" presetClass="entr" presetSubtype="16" fill="hold" nodeType="withEffect">
                  <p:stCondLst>
                    <p:cond delay="20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Effect transition="in" filter="fade">
                      <p:cBhvr>
                        <p:cTn dur="500"/>
                        <p:tgtEl>
                          <p:spTgt spid="113"/>
                        </p:tgtEl>
                      </p:cBhvr>
                    </p:animEffect>
                  </p:childTnLst>
                </p:cTn>
              </p:par>
            </p:tnLst>
          </p:tmpl>
        </p:tmplLst>
      </p:bldP>
      <p:bldP spid="114" grpId="0" build="p">
        <p:tmplLst>
          <p:tmpl lvl="1">
            <p:tnLst>
              <p:par>
                <p:cTn presetID="53" presetClass="entr" presetSubtype="16" fill="hold" nodeType="withEffect">
                  <p:stCondLst>
                    <p:cond delay="20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Effect transition="in" filter="fade">
                      <p:cBhvr>
                        <p:cTn dur="500"/>
                        <p:tgtEl>
                          <p:spTgt spid="114"/>
                        </p:tgtEl>
                      </p:cBhvr>
                    </p:animEffect>
                  </p:childTnLst>
                </p:cTn>
              </p:par>
            </p:tnLst>
          </p:tmpl>
        </p:tmplLst>
      </p:bldP>
      <p:bldP spid="115" grpId="0" build="p">
        <p:tmplLst>
          <p:tmpl lvl="1">
            <p:tnLst>
              <p:par>
                <p:cTn presetID="23" presetClass="entr" presetSubtype="16" fill="hold" nodeType="withEffect">
                  <p:stCondLst>
                    <p:cond delay="200"/>
                  </p:stCondLst>
                  <p:childTnLst>
                    <p:set>
                      <p:cBhvr>
                        <p:cTn dur="1" fill="hold">
                          <p:stCondLst>
                            <p:cond delay="0"/>
                          </p:stCondLst>
                        </p:cTn>
                        <p:tgtEl>
                          <p:spTgt spid="115"/>
                        </p:tgtEl>
                        <p:attrNameLst>
                          <p:attrName>style.visibility</p:attrName>
                        </p:attrNameLst>
                      </p:cBhvr>
                      <p:to>
                        <p:strVal val="visible"/>
                      </p:to>
                    </p:set>
                    <p:anim calcmode="lin" valueType="num">
                      <p:cBhvr>
                        <p:cTn dur="500" fill="hold"/>
                        <p:tgtEl>
                          <p:spTgt spid="115"/>
                        </p:tgtEl>
                        <p:attrNameLst>
                          <p:attrName>ppt_w</p:attrName>
                        </p:attrNameLst>
                      </p:cBhvr>
                      <p:tavLst>
                        <p:tav tm="0">
                          <p:val>
                            <p:fltVal val="0"/>
                          </p:val>
                        </p:tav>
                        <p:tav tm="100000">
                          <p:val>
                            <p:strVal val="#ppt_w"/>
                          </p:val>
                        </p:tav>
                      </p:tavLst>
                    </p:anim>
                    <p:anim calcmode="lin" valueType="num">
                      <p:cBhvr>
                        <p:cTn dur="500" fill="hold"/>
                        <p:tgtEl>
                          <p:spTgt spid="115"/>
                        </p:tgtEl>
                        <p:attrNameLst>
                          <p:attrName>ppt_h</p:attrName>
                        </p:attrNameLst>
                      </p:cBhvr>
                      <p:tavLst>
                        <p:tav tm="0">
                          <p:val>
                            <p:fltVal val="0"/>
                          </p:val>
                        </p:tav>
                        <p:tav tm="100000">
                          <p:val>
                            <p:strVal val="#ppt_h"/>
                          </p:val>
                        </p:tav>
                      </p:tavLst>
                    </p:anim>
                  </p:childTnLst>
                </p:cTn>
              </p:par>
            </p:tnLst>
          </p:tmpl>
        </p:tmplLst>
      </p:bldP>
      <p:bldP spid="116" grpId="0" animBg="1"/>
      <p:bldP spid="117" grpId="0" build="p">
        <p:tmplLst>
          <p:tmpl lvl="1">
            <p:tnLst>
              <p:par>
                <p:cTn presetID="53" presetClass="entr" presetSubtype="16" fill="hold" nodeType="withEffect">
                  <p:stCondLst>
                    <p:cond delay="200"/>
                  </p:stCondLst>
                  <p:childTnLst>
                    <p:set>
                      <p:cBhvr>
                        <p:cTn dur="1" fill="hold">
                          <p:stCondLst>
                            <p:cond delay="0"/>
                          </p:stCondLst>
                        </p:cTn>
                        <p:tgtEl>
                          <p:spTgt spid="117"/>
                        </p:tgtEl>
                        <p:attrNameLst>
                          <p:attrName>style.visibility</p:attrName>
                        </p:attrNameLst>
                      </p:cBhvr>
                      <p:to>
                        <p:strVal val="visible"/>
                      </p:to>
                    </p:set>
                    <p:anim calcmode="lin" valueType="num">
                      <p:cBhvr>
                        <p:cTn dur="500" fill="hold"/>
                        <p:tgtEl>
                          <p:spTgt spid="117"/>
                        </p:tgtEl>
                        <p:attrNameLst>
                          <p:attrName>ppt_w</p:attrName>
                        </p:attrNameLst>
                      </p:cBhvr>
                      <p:tavLst>
                        <p:tav tm="0">
                          <p:val>
                            <p:fltVal val="0"/>
                          </p:val>
                        </p:tav>
                        <p:tav tm="100000">
                          <p:val>
                            <p:strVal val="#ppt_w"/>
                          </p:val>
                        </p:tav>
                      </p:tavLst>
                    </p:anim>
                    <p:anim calcmode="lin" valueType="num">
                      <p:cBhvr>
                        <p:cTn dur="500" fill="hold"/>
                        <p:tgtEl>
                          <p:spTgt spid="117"/>
                        </p:tgtEl>
                        <p:attrNameLst>
                          <p:attrName>ppt_h</p:attrName>
                        </p:attrNameLst>
                      </p:cBhvr>
                      <p:tavLst>
                        <p:tav tm="0">
                          <p:val>
                            <p:fltVal val="0"/>
                          </p:val>
                        </p:tav>
                        <p:tav tm="100000">
                          <p:val>
                            <p:strVal val="#ppt_h"/>
                          </p:val>
                        </p:tav>
                      </p:tavLst>
                    </p:anim>
                    <p:animEffect transition="in" filter="fade">
                      <p:cBhvr>
                        <p:cTn dur="500"/>
                        <p:tgtEl>
                          <p:spTgt spid="117"/>
                        </p:tgtEl>
                      </p:cBhvr>
                    </p:animEffect>
                  </p:childTnLst>
                </p:cTn>
              </p:par>
            </p:tnLst>
          </p:tmpl>
        </p:tmplLst>
      </p:bldP>
      <p:bldP spid="118" grpId="0" build="p">
        <p:tmplLst>
          <p:tmpl lvl="1">
            <p:tnLst>
              <p:par>
                <p:cTn presetID="53" presetClass="entr" presetSubtype="16" fill="hold" nodeType="withEffect">
                  <p:stCondLst>
                    <p:cond delay="200"/>
                  </p:stCondLst>
                  <p:childTnLst>
                    <p:set>
                      <p:cBhvr>
                        <p:cTn dur="1" fill="hold">
                          <p:stCondLst>
                            <p:cond delay="0"/>
                          </p:stCondLst>
                        </p:cTn>
                        <p:tgtEl>
                          <p:spTgt spid="118"/>
                        </p:tgtEl>
                        <p:attrNameLst>
                          <p:attrName>style.visibility</p:attrName>
                        </p:attrNameLst>
                      </p:cBhvr>
                      <p:to>
                        <p:strVal val="visible"/>
                      </p:to>
                    </p:set>
                    <p:anim calcmode="lin" valueType="num">
                      <p:cBhvr>
                        <p:cTn dur="500" fill="hold"/>
                        <p:tgtEl>
                          <p:spTgt spid="118"/>
                        </p:tgtEl>
                        <p:attrNameLst>
                          <p:attrName>ppt_w</p:attrName>
                        </p:attrNameLst>
                      </p:cBhvr>
                      <p:tavLst>
                        <p:tav tm="0">
                          <p:val>
                            <p:fltVal val="0"/>
                          </p:val>
                        </p:tav>
                        <p:tav tm="100000">
                          <p:val>
                            <p:strVal val="#ppt_w"/>
                          </p:val>
                        </p:tav>
                      </p:tavLst>
                    </p:anim>
                    <p:anim calcmode="lin" valueType="num">
                      <p:cBhvr>
                        <p:cTn dur="500" fill="hold"/>
                        <p:tgtEl>
                          <p:spTgt spid="118"/>
                        </p:tgtEl>
                        <p:attrNameLst>
                          <p:attrName>ppt_h</p:attrName>
                        </p:attrNameLst>
                      </p:cBhvr>
                      <p:tavLst>
                        <p:tav tm="0">
                          <p:val>
                            <p:fltVal val="0"/>
                          </p:val>
                        </p:tav>
                        <p:tav tm="100000">
                          <p:val>
                            <p:strVal val="#ppt_h"/>
                          </p:val>
                        </p:tav>
                      </p:tavLst>
                    </p:anim>
                    <p:animEffect transition="in" filter="fade">
                      <p:cBhvr>
                        <p:cTn dur="500"/>
                        <p:tgtEl>
                          <p:spTgt spid="118"/>
                        </p:tgtEl>
                      </p:cBhvr>
                    </p:animEffect>
                  </p:childTnLst>
                </p:cTn>
              </p:par>
            </p:tnLst>
          </p:tmpl>
        </p:tmplLst>
      </p:bldP>
      <p:bldP spid="119" grpId="0" build="p">
        <p:tmplLst>
          <p:tmpl lvl="1">
            <p:tnLst>
              <p:par>
                <p:cTn presetID="23" presetClass="entr" presetSubtype="16" fill="hold" nodeType="withEffect">
                  <p:stCondLst>
                    <p:cond delay="200"/>
                  </p:stCondLst>
                  <p:childTnLst>
                    <p:set>
                      <p:cBhvr>
                        <p:cTn dur="1" fill="hold">
                          <p:stCondLst>
                            <p:cond delay="0"/>
                          </p:stCondLst>
                        </p:cTn>
                        <p:tgtEl>
                          <p:spTgt spid="119"/>
                        </p:tgtEl>
                        <p:attrNameLst>
                          <p:attrName>style.visibility</p:attrName>
                        </p:attrNameLst>
                      </p:cBhvr>
                      <p:to>
                        <p:strVal val="visible"/>
                      </p:to>
                    </p:set>
                    <p:anim calcmode="lin" valueType="num">
                      <p:cBhvr>
                        <p:cTn dur="500" fill="hold"/>
                        <p:tgtEl>
                          <p:spTgt spid="119"/>
                        </p:tgtEl>
                        <p:attrNameLst>
                          <p:attrName>ppt_w</p:attrName>
                        </p:attrNameLst>
                      </p:cBhvr>
                      <p:tavLst>
                        <p:tav tm="0">
                          <p:val>
                            <p:fltVal val="0"/>
                          </p:val>
                        </p:tav>
                        <p:tav tm="100000">
                          <p:val>
                            <p:strVal val="#ppt_w"/>
                          </p:val>
                        </p:tav>
                      </p:tavLst>
                    </p:anim>
                    <p:anim calcmode="lin" valueType="num">
                      <p:cBhvr>
                        <p:cTn dur="500" fill="hold"/>
                        <p:tgtEl>
                          <p:spTgt spid="119"/>
                        </p:tgtEl>
                        <p:attrNameLst>
                          <p:attrName>ppt_h</p:attrName>
                        </p:attrNameLst>
                      </p:cBhvr>
                      <p:tavLst>
                        <p:tav tm="0">
                          <p:val>
                            <p:fltVal val="0"/>
                          </p:val>
                        </p:tav>
                        <p:tav tm="100000">
                          <p:val>
                            <p:strVal val="#ppt_h"/>
                          </p:val>
                        </p:tav>
                      </p:tavLst>
                    </p:anim>
                  </p:childTnLst>
                </p:cTn>
              </p:par>
            </p:tnLst>
          </p:tmpl>
        </p:tmplLst>
      </p:bldP>
      <p:bldP spid="120" grpId="0" animBg="1"/>
      <p:bldP spid="121" grpId="0" build="p" animBg="1">
        <p:tmplLst>
          <p:tmpl lvl="1">
            <p:tnLst>
              <p:par>
                <p:cTn presetID="53" presetClass="entr" presetSubtype="16" fill="hold" nodeType="withEffect">
                  <p:stCondLst>
                    <p:cond delay="200"/>
                  </p:stCondLst>
                  <p:childTnLst>
                    <p:set>
                      <p:cBhvr>
                        <p:cTn dur="1" fill="hold">
                          <p:stCondLst>
                            <p:cond delay="0"/>
                          </p:stCondLst>
                        </p:cTn>
                        <p:tgtEl>
                          <p:spTgt spid="121"/>
                        </p:tgtEl>
                        <p:attrNameLst>
                          <p:attrName>style.visibility</p:attrName>
                        </p:attrNameLst>
                      </p:cBhvr>
                      <p:to>
                        <p:strVal val="visible"/>
                      </p:to>
                    </p:set>
                    <p:anim calcmode="lin" valueType="num">
                      <p:cBhvr>
                        <p:cTn dur="500" fill="hold"/>
                        <p:tgtEl>
                          <p:spTgt spid="121"/>
                        </p:tgtEl>
                        <p:attrNameLst>
                          <p:attrName>ppt_w</p:attrName>
                        </p:attrNameLst>
                      </p:cBhvr>
                      <p:tavLst>
                        <p:tav tm="0">
                          <p:val>
                            <p:fltVal val="0"/>
                          </p:val>
                        </p:tav>
                        <p:tav tm="100000">
                          <p:val>
                            <p:strVal val="#ppt_w"/>
                          </p:val>
                        </p:tav>
                      </p:tavLst>
                    </p:anim>
                    <p:anim calcmode="lin" valueType="num">
                      <p:cBhvr>
                        <p:cTn dur="500" fill="hold"/>
                        <p:tgtEl>
                          <p:spTgt spid="121"/>
                        </p:tgtEl>
                        <p:attrNameLst>
                          <p:attrName>ppt_h</p:attrName>
                        </p:attrNameLst>
                      </p:cBhvr>
                      <p:tavLst>
                        <p:tav tm="0">
                          <p:val>
                            <p:fltVal val="0"/>
                          </p:val>
                        </p:tav>
                        <p:tav tm="100000">
                          <p:val>
                            <p:strVal val="#ppt_h"/>
                          </p:val>
                        </p:tav>
                      </p:tavLst>
                    </p:anim>
                    <p:animEffect transition="in" filter="fade">
                      <p:cBhvr>
                        <p:cTn dur="500"/>
                        <p:tgtEl>
                          <p:spTgt spid="121"/>
                        </p:tgtEl>
                      </p:cBhvr>
                    </p:animEffect>
                  </p:childTnLst>
                </p:cTn>
              </p:par>
            </p:tnLst>
          </p:tmpl>
        </p:tmplLst>
      </p:bldP>
      <p:bldP spid="122" grpId="0" build="p">
        <p:tmplLst>
          <p:tmpl lvl="1">
            <p:tnLst>
              <p:par>
                <p:cTn presetID="53" presetClass="entr" presetSubtype="16" fill="hold" nodeType="withEffect">
                  <p:stCondLst>
                    <p:cond delay="200"/>
                  </p:stCondLst>
                  <p:childTnLst>
                    <p:set>
                      <p:cBhvr>
                        <p:cTn dur="1" fill="hold">
                          <p:stCondLst>
                            <p:cond delay="0"/>
                          </p:stCondLst>
                        </p:cTn>
                        <p:tgtEl>
                          <p:spTgt spid="122"/>
                        </p:tgtEl>
                        <p:attrNameLst>
                          <p:attrName>style.visibility</p:attrName>
                        </p:attrNameLst>
                      </p:cBhvr>
                      <p:to>
                        <p:strVal val="visible"/>
                      </p:to>
                    </p:set>
                    <p:anim calcmode="lin" valueType="num">
                      <p:cBhvr>
                        <p:cTn dur="500" fill="hold"/>
                        <p:tgtEl>
                          <p:spTgt spid="122"/>
                        </p:tgtEl>
                        <p:attrNameLst>
                          <p:attrName>ppt_w</p:attrName>
                        </p:attrNameLst>
                      </p:cBhvr>
                      <p:tavLst>
                        <p:tav tm="0">
                          <p:val>
                            <p:fltVal val="0"/>
                          </p:val>
                        </p:tav>
                        <p:tav tm="100000">
                          <p:val>
                            <p:strVal val="#ppt_w"/>
                          </p:val>
                        </p:tav>
                      </p:tavLst>
                    </p:anim>
                    <p:anim calcmode="lin" valueType="num">
                      <p:cBhvr>
                        <p:cTn dur="500" fill="hold"/>
                        <p:tgtEl>
                          <p:spTgt spid="122"/>
                        </p:tgtEl>
                        <p:attrNameLst>
                          <p:attrName>ppt_h</p:attrName>
                        </p:attrNameLst>
                      </p:cBhvr>
                      <p:tavLst>
                        <p:tav tm="0">
                          <p:val>
                            <p:fltVal val="0"/>
                          </p:val>
                        </p:tav>
                        <p:tav tm="100000">
                          <p:val>
                            <p:strVal val="#ppt_h"/>
                          </p:val>
                        </p:tav>
                      </p:tavLst>
                    </p:anim>
                    <p:animEffect transition="in" filter="fade">
                      <p:cBhvr>
                        <p:cTn dur="500"/>
                        <p:tgtEl>
                          <p:spTgt spid="122"/>
                        </p:tgtEl>
                      </p:cBhvr>
                    </p:animEffect>
                  </p:childTnLst>
                </p:cTn>
              </p:par>
            </p:tnLst>
          </p:tmpl>
        </p:tmplLst>
      </p:bldP>
      <p:bldP spid="123" grpId="0" build="p">
        <p:tmplLst>
          <p:tmpl lvl="1">
            <p:tnLst>
              <p:par>
                <p:cTn presetID="23" presetClass="entr" presetSubtype="16" fill="hold" nodeType="withEffect">
                  <p:stCondLst>
                    <p:cond delay="200"/>
                  </p:stCondLst>
                  <p:childTnLst>
                    <p:set>
                      <p:cBhvr>
                        <p:cTn dur="1" fill="hold">
                          <p:stCondLst>
                            <p:cond delay="0"/>
                          </p:stCondLst>
                        </p:cTn>
                        <p:tgtEl>
                          <p:spTgt spid="123"/>
                        </p:tgtEl>
                        <p:attrNameLst>
                          <p:attrName>style.visibility</p:attrName>
                        </p:attrNameLst>
                      </p:cBhvr>
                      <p:to>
                        <p:strVal val="visible"/>
                      </p:to>
                    </p:set>
                    <p:anim calcmode="lin" valueType="num">
                      <p:cBhvr>
                        <p:cTn dur="500" fill="hold"/>
                        <p:tgtEl>
                          <p:spTgt spid="123"/>
                        </p:tgtEl>
                        <p:attrNameLst>
                          <p:attrName>ppt_w</p:attrName>
                        </p:attrNameLst>
                      </p:cBhvr>
                      <p:tavLst>
                        <p:tav tm="0">
                          <p:val>
                            <p:fltVal val="0"/>
                          </p:val>
                        </p:tav>
                        <p:tav tm="100000">
                          <p:val>
                            <p:strVal val="#ppt_w"/>
                          </p:val>
                        </p:tav>
                      </p:tavLst>
                    </p:anim>
                    <p:anim calcmode="lin" valueType="num">
                      <p:cBhvr>
                        <p:cTn dur="500" fill="hold"/>
                        <p:tgtEl>
                          <p:spTgt spid="123"/>
                        </p:tgtEl>
                        <p:attrNameLst>
                          <p:attrName>ppt_h</p:attrName>
                        </p:attrNameLst>
                      </p:cBhvr>
                      <p:tavLst>
                        <p:tav tm="0">
                          <p:val>
                            <p:fltVal val="0"/>
                          </p:val>
                        </p:tav>
                        <p:tav tm="100000">
                          <p:val>
                            <p:strVal val="#ppt_h"/>
                          </p:val>
                        </p:tav>
                      </p:tavLst>
                    </p:anim>
                  </p:childTnLst>
                </p:cTn>
              </p:par>
            </p:tnLst>
          </p:tmpl>
        </p:tmplLst>
      </p:bldP>
      <p:bldP spid="124" grpId="0" animBg="1"/>
      <p:bldP spid="125" grpId="0" build="p">
        <p:tmplLst>
          <p:tmpl lvl="1">
            <p:tnLst>
              <p:par>
                <p:cTn presetID="53" presetClass="entr" presetSubtype="16" fill="hold" nodeType="withEffect">
                  <p:stCondLst>
                    <p:cond delay="200"/>
                  </p:stCondLst>
                  <p:childTnLst>
                    <p:set>
                      <p:cBhvr>
                        <p:cTn dur="1" fill="hold">
                          <p:stCondLst>
                            <p:cond delay="0"/>
                          </p:stCondLst>
                        </p:cTn>
                        <p:tgtEl>
                          <p:spTgt spid="125"/>
                        </p:tgtEl>
                        <p:attrNameLst>
                          <p:attrName>style.visibility</p:attrName>
                        </p:attrNameLst>
                      </p:cBhvr>
                      <p:to>
                        <p:strVal val="visible"/>
                      </p:to>
                    </p:set>
                    <p:anim calcmode="lin" valueType="num">
                      <p:cBhvr>
                        <p:cTn dur="500" fill="hold"/>
                        <p:tgtEl>
                          <p:spTgt spid="125"/>
                        </p:tgtEl>
                        <p:attrNameLst>
                          <p:attrName>ppt_w</p:attrName>
                        </p:attrNameLst>
                      </p:cBhvr>
                      <p:tavLst>
                        <p:tav tm="0">
                          <p:val>
                            <p:fltVal val="0"/>
                          </p:val>
                        </p:tav>
                        <p:tav tm="100000">
                          <p:val>
                            <p:strVal val="#ppt_w"/>
                          </p:val>
                        </p:tav>
                      </p:tavLst>
                    </p:anim>
                    <p:anim calcmode="lin" valueType="num">
                      <p:cBhvr>
                        <p:cTn dur="500" fill="hold"/>
                        <p:tgtEl>
                          <p:spTgt spid="125"/>
                        </p:tgtEl>
                        <p:attrNameLst>
                          <p:attrName>ppt_h</p:attrName>
                        </p:attrNameLst>
                      </p:cBhvr>
                      <p:tavLst>
                        <p:tav tm="0">
                          <p:val>
                            <p:fltVal val="0"/>
                          </p:val>
                        </p:tav>
                        <p:tav tm="100000">
                          <p:val>
                            <p:strVal val="#ppt_h"/>
                          </p:val>
                        </p:tav>
                      </p:tavLst>
                    </p:anim>
                    <p:animEffect transition="in" filter="fade">
                      <p:cBhvr>
                        <p:cTn dur="500"/>
                        <p:tgtEl>
                          <p:spTgt spid="125"/>
                        </p:tgtEl>
                      </p:cBhvr>
                    </p:animEffect>
                  </p:childTnLst>
                </p:cTn>
              </p:par>
            </p:tnLst>
          </p:tmpl>
        </p:tmplLst>
      </p:bldP>
      <p:bldP spid="26" grpId="0" animBg="1"/>
      <p:bldP spid="29" grpId="0"/>
    </p:bldLst>
  </p:timing>
  <p:extLst mod="1">
    <p:ext uri="{E180D4A7-C9FB-4DFB-919C-405C955672EB}">
      <p14:showEvtLst xmlns:p14="http://schemas.microsoft.com/office/powerpoint/2010/main">
        <p14:playEvt time="1315" objId="34"/>
        <p14:stopEvt time="2060" objId="34"/>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1"/>
          <p:cNvGrpSpPr>
            <a:grpSpLocks/>
          </p:cNvGrpSpPr>
          <p:nvPr/>
        </p:nvGrpSpPr>
        <p:grpSpPr bwMode="auto">
          <a:xfrm>
            <a:off x="3408204" y="1604139"/>
            <a:ext cx="2164715" cy="2152864"/>
            <a:chOff x="0" y="0"/>
            <a:chExt cx="6753151" cy="6746917"/>
          </a:xfrm>
          <a:solidFill>
            <a:srgbClr val="0070C0"/>
          </a:solidFill>
        </p:grpSpPr>
        <p:sp>
          <p:nvSpPr>
            <p:cNvPr id="67" name="AutoShape 2"/>
            <p:cNvSpPr/>
            <p:nvPr/>
          </p:nvSpPr>
          <p:spPr bwMode="auto">
            <a:xfrm>
              <a:off x="0" y="0"/>
              <a:ext cx="6753151" cy="6746917"/>
            </a:xfrm>
            <a:custGeom>
              <a:avLst/>
              <a:gdLst>
                <a:gd name="T0" fmla="*/ 3376405 w 19777"/>
                <a:gd name="T1" fmla="*/ 3680572 h 19739"/>
                <a:gd name="T2" fmla="*/ 3376405 w 19777"/>
                <a:gd name="T3" fmla="*/ 3680572 h 19739"/>
                <a:gd name="T4" fmla="*/ 3376405 w 19777"/>
                <a:gd name="T5" fmla="*/ 3680572 h 19739"/>
                <a:gd name="T6" fmla="*/ 3376405 w 19777"/>
                <a:gd name="T7" fmla="*/ 3680572 h 197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77" h="19739">
                  <a:moveTo>
                    <a:pt x="17933" y="-1"/>
                  </a:moveTo>
                  <a:lnTo>
                    <a:pt x="15856" y="2079"/>
                  </a:lnTo>
                  <a:cubicBezTo>
                    <a:pt x="11992" y="-899"/>
                    <a:pt x="6427" y="-621"/>
                    <a:pt x="2885" y="2921"/>
                  </a:cubicBezTo>
                  <a:cubicBezTo>
                    <a:pt x="-962" y="6768"/>
                    <a:pt x="-962" y="13006"/>
                    <a:pt x="2885" y="16853"/>
                  </a:cubicBezTo>
                  <a:cubicBezTo>
                    <a:pt x="6733" y="20700"/>
                    <a:pt x="12971" y="20701"/>
                    <a:pt x="16819" y="16853"/>
                  </a:cubicBezTo>
                  <a:cubicBezTo>
                    <a:pt x="20348" y="13324"/>
                    <a:pt x="20637" y="7786"/>
                    <a:pt x="17693" y="3924"/>
                  </a:cubicBezTo>
                  <a:lnTo>
                    <a:pt x="19777" y="1836"/>
                  </a:lnTo>
                  <a:lnTo>
                    <a:pt x="19694" y="76"/>
                  </a:lnTo>
                  <a:lnTo>
                    <a:pt x="17933" y="-1"/>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68" name="AutoShape 3"/>
            <p:cNvSpPr/>
            <p:nvPr/>
          </p:nvSpPr>
          <p:spPr bwMode="auto">
            <a:xfrm>
              <a:off x="246135" y="256563"/>
              <a:ext cx="6250479" cy="6251127"/>
            </a:xfrm>
            <a:custGeom>
              <a:avLst/>
              <a:gdLst>
                <a:gd name="T0" fmla="*/ 3125594 w 19679"/>
                <a:gd name="T1" fmla="*/ 3430938 h 19679"/>
                <a:gd name="T2" fmla="*/ 3125594 w 19679"/>
                <a:gd name="T3" fmla="*/ 3430938 h 19679"/>
                <a:gd name="T4" fmla="*/ 3125594 w 19679"/>
                <a:gd name="T5" fmla="*/ 3430938 h 19679"/>
                <a:gd name="T6" fmla="*/ 3125594 w 19679"/>
                <a:gd name="T7" fmla="*/ 343093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69" name="Line 4"/>
            <p:cNvSpPr>
              <a:spLocks noChangeShapeType="1"/>
            </p:cNvSpPr>
            <p:nvPr/>
          </p:nvSpPr>
          <p:spPr bwMode="auto">
            <a:xfrm flipH="1">
              <a:off x="5525936" y="346707"/>
              <a:ext cx="870143" cy="870236"/>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0" name="Group 5"/>
          <p:cNvGrpSpPr>
            <a:grpSpLocks/>
          </p:cNvGrpSpPr>
          <p:nvPr/>
        </p:nvGrpSpPr>
        <p:grpSpPr bwMode="auto">
          <a:xfrm>
            <a:off x="3574892" y="1774509"/>
            <a:ext cx="2438083" cy="1816548"/>
            <a:chOff x="-1" y="0"/>
            <a:chExt cx="7608239" cy="5691704"/>
          </a:xfrm>
          <a:solidFill>
            <a:srgbClr val="00AEEF"/>
          </a:solidFill>
        </p:grpSpPr>
        <p:sp>
          <p:nvSpPr>
            <p:cNvPr id="71" name="AutoShape 6"/>
            <p:cNvSpPr/>
            <p:nvPr/>
          </p:nvSpPr>
          <p:spPr bwMode="auto">
            <a:xfrm>
              <a:off x="-1" y="0"/>
              <a:ext cx="7608239" cy="5691704"/>
            </a:xfrm>
            <a:custGeom>
              <a:avLst/>
              <a:gdLst>
                <a:gd name="T0" fmla="*/ 3804119 w 20840"/>
                <a:gd name="T1" fmla="*/ 2845714 h 20595"/>
                <a:gd name="T2" fmla="*/ 3804119 w 20840"/>
                <a:gd name="T3" fmla="*/ 2845714 h 20595"/>
                <a:gd name="T4" fmla="*/ 3804119 w 20840"/>
                <a:gd name="T5" fmla="*/ 2845714 h 20595"/>
                <a:gd name="T6" fmla="*/ 3804119 w 20840"/>
                <a:gd name="T7" fmla="*/ 2845714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40" h="20595">
                  <a:moveTo>
                    <a:pt x="7788" y="0"/>
                  </a:moveTo>
                  <a:cubicBezTo>
                    <a:pt x="5795" y="0"/>
                    <a:pt x="3802" y="1004"/>
                    <a:pt x="2281" y="3015"/>
                  </a:cubicBezTo>
                  <a:cubicBezTo>
                    <a:pt x="-760" y="7037"/>
                    <a:pt x="-760" y="13557"/>
                    <a:pt x="2281" y="17578"/>
                  </a:cubicBezTo>
                  <a:cubicBezTo>
                    <a:pt x="5322" y="21600"/>
                    <a:pt x="10254" y="21599"/>
                    <a:pt x="13295" y="17578"/>
                  </a:cubicBezTo>
                  <a:cubicBezTo>
                    <a:pt x="14526" y="15951"/>
                    <a:pt x="15257" y="13915"/>
                    <a:pt x="15492" y="11801"/>
                  </a:cubicBezTo>
                  <a:lnTo>
                    <a:pt x="19726" y="11801"/>
                  </a:lnTo>
                  <a:lnTo>
                    <a:pt x="20839" y="10192"/>
                  </a:lnTo>
                  <a:lnTo>
                    <a:pt x="19726" y="8584"/>
                  </a:lnTo>
                  <a:lnTo>
                    <a:pt x="15466" y="8584"/>
                  </a:lnTo>
                  <a:cubicBezTo>
                    <a:pt x="15207" y="6545"/>
                    <a:pt x="14485" y="4589"/>
                    <a:pt x="13295" y="3015"/>
                  </a:cubicBezTo>
                  <a:cubicBezTo>
                    <a:pt x="11774" y="1004"/>
                    <a:pt x="9781" y="0"/>
                    <a:pt x="7788"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2" name="AutoShape 7"/>
            <p:cNvSpPr/>
            <p:nvPr/>
          </p:nvSpPr>
          <p:spPr bwMode="auto">
            <a:xfrm>
              <a:off x="201128" y="221845"/>
              <a:ext cx="5260573" cy="5258415"/>
            </a:xfrm>
            <a:custGeom>
              <a:avLst/>
              <a:gdLst>
                <a:gd name="T0" fmla="*/ 2629091 w 19679"/>
                <a:gd name="T1" fmla="*/ 2885787 h 19679"/>
                <a:gd name="T2" fmla="*/ 2629091 w 19679"/>
                <a:gd name="T3" fmla="*/ 2885787 h 19679"/>
                <a:gd name="T4" fmla="*/ 2629091 w 19679"/>
                <a:gd name="T5" fmla="*/ 2885787 h 19679"/>
                <a:gd name="T6" fmla="*/ 2629091 w 19679"/>
                <a:gd name="T7" fmla="*/ 2885787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3" name="Line 8"/>
            <p:cNvSpPr>
              <a:spLocks noChangeShapeType="1"/>
            </p:cNvSpPr>
            <p:nvPr/>
          </p:nvSpPr>
          <p:spPr bwMode="auto">
            <a:xfrm flipH="1" flipV="1">
              <a:off x="5420088" y="2807722"/>
              <a:ext cx="1595164" cy="0"/>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4" name="Group 9"/>
          <p:cNvGrpSpPr>
            <a:grpSpLocks/>
          </p:cNvGrpSpPr>
          <p:nvPr/>
        </p:nvGrpSpPr>
        <p:grpSpPr bwMode="auto">
          <a:xfrm>
            <a:off x="3721577" y="1921648"/>
            <a:ext cx="1848008" cy="1916115"/>
            <a:chOff x="0" y="0"/>
            <a:chExt cx="5763342" cy="6005116"/>
          </a:xfrm>
          <a:solidFill>
            <a:srgbClr val="0070C0"/>
          </a:solidFill>
        </p:grpSpPr>
        <p:sp>
          <p:nvSpPr>
            <p:cNvPr id="75" name="AutoShape 10"/>
            <p:cNvSpPr/>
            <p:nvPr/>
          </p:nvSpPr>
          <p:spPr bwMode="auto">
            <a:xfrm>
              <a:off x="0" y="0"/>
              <a:ext cx="5763342" cy="6005116"/>
            </a:xfrm>
            <a:custGeom>
              <a:avLst/>
              <a:gdLst>
                <a:gd name="T0" fmla="*/ 2881532 w 20761"/>
                <a:gd name="T1" fmla="*/ 3002558 h 21600"/>
                <a:gd name="T2" fmla="*/ 2881532 w 20761"/>
                <a:gd name="T3" fmla="*/ 3002558 h 21600"/>
                <a:gd name="T4" fmla="*/ 2881532 w 20761"/>
                <a:gd name="T5" fmla="*/ 3002558 h 21600"/>
                <a:gd name="T6" fmla="*/ 2881532 w 20761"/>
                <a:gd name="T7" fmla="*/ 30025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61" h="21600">
                  <a:moveTo>
                    <a:pt x="8590" y="0"/>
                  </a:moveTo>
                  <a:cubicBezTo>
                    <a:pt x="6391" y="0"/>
                    <a:pt x="4192" y="837"/>
                    <a:pt x="2515" y="2513"/>
                  </a:cubicBezTo>
                  <a:cubicBezTo>
                    <a:pt x="-839" y="5866"/>
                    <a:pt x="-839" y="11302"/>
                    <a:pt x="2515" y="14655"/>
                  </a:cubicBezTo>
                  <a:cubicBezTo>
                    <a:pt x="5245" y="17383"/>
                    <a:pt x="9356" y="17890"/>
                    <a:pt x="12600" y="16178"/>
                  </a:cubicBezTo>
                  <a:lnTo>
                    <a:pt x="18602" y="21600"/>
                  </a:lnTo>
                  <a:lnTo>
                    <a:pt x="20761" y="21395"/>
                  </a:lnTo>
                  <a:lnTo>
                    <a:pt x="20750" y="19230"/>
                  </a:lnTo>
                  <a:lnTo>
                    <a:pt x="15123" y="14145"/>
                  </a:lnTo>
                  <a:cubicBezTo>
                    <a:pt x="18003" y="10772"/>
                    <a:pt x="17854" y="5703"/>
                    <a:pt x="14663" y="2513"/>
                  </a:cubicBezTo>
                  <a:cubicBezTo>
                    <a:pt x="12986" y="837"/>
                    <a:pt x="10788" y="0"/>
                    <a:pt x="8590"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6" name="AutoShape 11"/>
            <p:cNvSpPr/>
            <p:nvPr/>
          </p:nvSpPr>
          <p:spPr bwMode="auto">
            <a:xfrm>
              <a:off x="180213" y="225364"/>
              <a:ext cx="4384021" cy="4382487"/>
            </a:xfrm>
            <a:custGeom>
              <a:avLst/>
              <a:gdLst>
                <a:gd name="T0" fmla="*/ 2190911 w 19679"/>
                <a:gd name="T1" fmla="*/ 2405316 h 19679"/>
                <a:gd name="T2" fmla="*/ 2190911 w 19679"/>
                <a:gd name="T3" fmla="*/ 2405316 h 19679"/>
                <a:gd name="T4" fmla="*/ 2190911 w 19679"/>
                <a:gd name="T5" fmla="*/ 2405316 h 19679"/>
                <a:gd name="T6" fmla="*/ 2190911 w 19679"/>
                <a:gd name="T7" fmla="*/ 240531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77" name="Line 12"/>
            <p:cNvSpPr>
              <a:spLocks noChangeShapeType="1"/>
            </p:cNvSpPr>
            <p:nvPr/>
          </p:nvSpPr>
          <p:spPr bwMode="auto">
            <a:xfrm flipH="1" flipV="1">
              <a:off x="3735949" y="4101646"/>
              <a:ext cx="1580327" cy="1407666"/>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8" name="Group 13"/>
          <p:cNvGrpSpPr>
            <a:grpSpLocks/>
          </p:cNvGrpSpPr>
          <p:nvPr/>
        </p:nvGrpSpPr>
        <p:grpSpPr bwMode="auto">
          <a:xfrm>
            <a:off x="3418205" y="2067679"/>
            <a:ext cx="1719104" cy="1768977"/>
            <a:chOff x="0" y="0"/>
            <a:chExt cx="5362063" cy="5542360"/>
          </a:xfrm>
          <a:solidFill>
            <a:srgbClr val="00AEEF"/>
          </a:solidFill>
        </p:grpSpPr>
        <p:sp>
          <p:nvSpPr>
            <p:cNvPr id="79" name="AutoShape 14"/>
            <p:cNvSpPr/>
            <p:nvPr/>
          </p:nvSpPr>
          <p:spPr bwMode="auto">
            <a:xfrm>
              <a:off x="0" y="0"/>
              <a:ext cx="5362063" cy="5542360"/>
            </a:xfrm>
            <a:custGeom>
              <a:avLst/>
              <a:gdLst>
                <a:gd name="T0" fmla="*/ 2680903 w 20853"/>
                <a:gd name="T1" fmla="*/ 2771180 h 21600"/>
                <a:gd name="T2" fmla="*/ 2680903 w 20853"/>
                <a:gd name="T3" fmla="*/ 2771180 h 21600"/>
                <a:gd name="T4" fmla="*/ 2680903 w 20853"/>
                <a:gd name="T5" fmla="*/ 2771180 h 21600"/>
                <a:gd name="T6" fmla="*/ 2680903 w 20853"/>
                <a:gd name="T7" fmla="*/ 277118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53" h="21600">
                  <a:moveTo>
                    <a:pt x="13197" y="0"/>
                  </a:moveTo>
                  <a:cubicBezTo>
                    <a:pt x="11238" y="0"/>
                    <a:pt x="9279" y="749"/>
                    <a:pt x="7784" y="2248"/>
                  </a:cubicBezTo>
                  <a:cubicBezTo>
                    <a:pt x="5095" y="4946"/>
                    <a:pt x="4835" y="9149"/>
                    <a:pt x="6985" y="12149"/>
                  </a:cubicBezTo>
                  <a:lnTo>
                    <a:pt x="0" y="19149"/>
                  </a:lnTo>
                  <a:lnTo>
                    <a:pt x="104" y="21493"/>
                  </a:lnTo>
                  <a:lnTo>
                    <a:pt x="2444" y="21600"/>
                  </a:lnTo>
                  <a:lnTo>
                    <a:pt x="9583" y="14446"/>
                  </a:lnTo>
                  <a:cubicBezTo>
                    <a:pt x="12480" y="16005"/>
                    <a:pt x="16165" y="15560"/>
                    <a:pt x="18610" y="13108"/>
                  </a:cubicBezTo>
                  <a:cubicBezTo>
                    <a:pt x="21599" y="10109"/>
                    <a:pt x="21599" y="5247"/>
                    <a:pt x="18610" y="2248"/>
                  </a:cubicBezTo>
                  <a:cubicBezTo>
                    <a:pt x="17115" y="749"/>
                    <a:pt x="15156" y="0"/>
                    <a:pt x="13197"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0" name="AutoShape 15"/>
            <p:cNvSpPr/>
            <p:nvPr/>
          </p:nvSpPr>
          <p:spPr bwMode="auto">
            <a:xfrm>
              <a:off x="1611739" y="194104"/>
              <a:ext cx="3535425" cy="3535465"/>
            </a:xfrm>
            <a:custGeom>
              <a:avLst/>
              <a:gdLst>
                <a:gd name="T0" fmla="*/ 1767947 w 19679"/>
                <a:gd name="T1" fmla="*/ 1940691 h 19679"/>
                <a:gd name="T2" fmla="*/ 1767947 w 19679"/>
                <a:gd name="T3" fmla="*/ 1940691 h 19679"/>
                <a:gd name="T4" fmla="*/ 1767947 w 19679"/>
                <a:gd name="T5" fmla="*/ 1940691 h 19679"/>
                <a:gd name="T6" fmla="*/ 1767947 w 19679"/>
                <a:gd name="T7" fmla="*/ 194069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1" name="Line 16"/>
            <p:cNvSpPr>
              <a:spLocks noChangeShapeType="1"/>
            </p:cNvSpPr>
            <p:nvPr/>
          </p:nvSpPr>
          <p:spPr bwMode="auto">
            <a:xfrm flipV="1">
              <a:off x="370874" y="3272038"/>
              <a:ext cx="1906357" cy="1906378"/>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Group 17"/>
          <p:cNvGrpSpPr>
            <a:grpSpLocks/>
          </p:cNvGrpSpPr>
          <p:nvPr/>
        </p:nvGrpSpPr>
        <p:grpSpPr bwMode="auto">
          <a:xfrm>
            <a:off x="2969260" y="2218137"/>
            <a:ext cx="2018030" cy="958058"/>
            <a:chOff x="0" y="-1"/>
            <a:chExt cx="6292395" cy="3002312"/>
          </a:xfrm>
          <a:solidFill>
            <a:srgbClr val="0070C0"/>
          </a:solidFill>
        </p:grpSpPr>
        <p:sp>
          <p:nvSpPr>
            <p:cNvPr id="83" name="AutoShape 18"/>
            <p:cNvSpPr/>
            <p:nvPr/>
          </p:nvSpPr>
          <p:spPr bwMode="auto">
            <a:xfrm>
              <a:off x="0" y="-1"/>
              <a:ext cx="6292395" cy="3002312"/>
            </a:xfrm>
            <a:custGeom>
              <a:avLst/>
              <a:gdLst>
                <a:gd name="T0" fmla="*/ 3146048 w 21109"/>
                <a:gd name="T1" fmla="*/ 1501083 h 20595"/>
                <a:gd name="T2" fmla="*/ 3146048 w 21109"/>
                <a:gd name="T3" fmla="*/ 1501083 h 20595"/>
                <a:gd name="T4" fmla="*/ 3146048 w 21109"/>
                <a:gd name="T5" fmla="*/ 1501083 h 20595"/>
                <a:gd name="T6" fmla="*/ 3146048 w 21109"/>
                <a:gd name="T7" fmla="*/ 1501083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09" h="20595">
                  <a:moveTo>
                    <a:pt x="16077" y="0"/>
                  </a:moveTo>
                  <a:cubicBezTo>
                    <a:pt x="14790" y="0"/>
                    <a:pt x="13502" y="1005"/>
                    <a:pt x="12520" y="3016"/>
                  </a:cubicBezTo>
                  <a:cubicBezTo>
                    <a:pt x="11895" y="4295"/>
                    <a:pt x="11470" y="5826"/>
                    <a:pt x="11243" y="7451"/>
                  </a:cubicBezTo>
                  <a:lnTo>
                    <a:pt x="1363" y="7451"/>
                  </a:lnTo>
                  <a:lnTo>
                    <a:pt x="0" y="10500"/>
                  </a:lnTo>
                  <a:lnTo>
                    <a:pt x="1363" y="13549"/>
                  </a:lnTo>
                  <a:lnTo>
                    <a:pt x="11308" y="13549"/>
                  </a:lnTo>
                  <a:cubicBezTo>
                    <a:pt x="11547" y="15021"/>
                    <a:pt x="11947" y="16407"/>
                    <a:pt x="12520" y="17578"/>
                  </a:cubicBezTo>
                  <a:cubicBezTo>
                    <a:pt x="14485" y="21599"/>
                    <a:pt x="17670" y="21599"/>
                    <a:pt x="19635" y="17578"/>
                  </a:cubicBezTo>
                  <a:cubicBezTo>
                    <a:pt x="21599" y="13557"/>
                    <a:pt x="21600" y="7037"/>
                    <a:pt x="19635" y="3016"/>
                  </a:cubicBezTo>
                  <a:cubicBezTo>
                    <a:pt x="18652" y="1005"/>
                    <a:pt x="17365" y="0"/>
                    <a:pt x="16077"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4" name="AutoShape 19"/>
            <p:cNvSpPr/>
            <p:nvPr/>
          </p:nvSpPr>
          <p:spPr bwMode="auto">
            <a:xfrm>
              <a:off x="3561995" y="263481"/>
              <a:ext cx="2480922" cy="2482281"/>
            </a:xfrm>
            <a:custGeom>
              <a:avLst/>
              <a:gdLst>
                <a:gd name="T0" fmla="*/ 1240478 w 19679"/>
                <a:gd name="T1" fmla="*/ 1361896 h 19679"/>
                <a:gd name="T2" fmla="*/ 1240478 w 19679"/>
                <a:gd name="T3" fmla="*/ 1361896 h 19679"/>
                <a:gd name="T4" fmla="*/ 1240478 w 19679"/>
                <a:gd name="T5" fmla="*/ 1361896 h 19679"/>
                <a:gd name="T6" fmla="*/ 1240478 w 19679"/>
                <a:gd name="T7" fmla="*/ 136189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5" name="Line 20"/>
            <p:cNvSpPr>
              <a:spLocks noChangeShapeType="1"/>
            </p:cNvSpPr>
            <p:nvPr/>
          </p:nvSpPr>
          <p:spPr bwMode="auto">
            <a:xfrm>
              <a:off x="540536" y="1521955"/>
              <a:ext cx="3132338" cy="0"/>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6" name="Group 21"/>
          <p:cNvGrpSpPr>
            <a:grpSpLocks/>
          </p:cNvGrpSpPr>
          <p:nvPr/>
        </p:nvGrpSpPr>
        <p:grpSpPr bwMode="auto">
          <a:xfrm>
            <a:off x="3418205" y="1601926"/>
            <a:ext cx="1421289" cy="1426024"/>
            <a:chOff x="0" y="0"/>
            <a:chExt cx="4433297" cy="4470884"/>
          </a:xfrm>
          <a:solidFill>
            <a:srgbClr val="00AEEF"/>
          </a:solidFill>
        </p:grpSpPr>
        <p:sp>
          <p:nvSpPr>
            <p:cNvPr id="87" name="AutoShape 22"/>
            <p:cNvSpPr/>
            <p:nvPr/>
          </p:nvSpPr>
          <p:spPr bwMode="auto">
            <a:xfrm>
              <a:off x="0" y="0"/>
              <a:ext cx="4433297" cy="4470884"/>
            </a:xfrm>
            <a:custGeom>
              <a:avLst/>
              <a:gdLst>
                <a:gd name="T0" fmla="*/ 2216544 w 21117"/>
                <a:gd name="T1" fmla="*/ 2235336 h 21121"/>
                <a:gd name="T2" fmla="*/ 2216544 w 21117"/>
                <a:gd name="T3" fmla="*/ 2235336 h 21121"/>
                <a:gd name="T4" fmla="*/ 2216544 w 21117"/>
                <a:gd name="T5" fmla="*/ 2235336 h 21121"/>
                <a:gd name="T6" fmla="*/ 2216544 w 21117"/>
                <a:gd name="T7" fmla="*/ 2235336 h 21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17" h="21121">
                  <a:moveTo>
                    <a:pt x="2994" y="0"/>
                  </a:moveTo>
                  <a:lnTo>
                    <a:pt x="128" y="127"/>
                  </a:lnTo>
                  <a:lnTo>
                    <a:pt x="0" y="2969"/>
                  </a:lnTo>
                  <a:lnTo>
                    <a:pt x="11559" y="14434"/>
                  </a:lnTo>
                  <a:cubicBezTo>
                    <a:pt x="10874" y="16192"/>
                    <a:pt x="11241" y="18263"/>
                    <a:pt x="12671" y="19682"/>
                  </a:cubicBezTo>
                  <a:cubicBezTo>
                    <a:pt x="14603" y="21600"/>
                    <a:pt x="17735" y="21599"/>
                    <a:pt x="19667" y="19682"/>
                  </a:cubicBezTo>
                  <a:cubicBezTo>
                    <a:pt x="21600" y="17764"/>
                    <a:pt x="21599" y="14653"/>
                    <a:pt x="19667" y="12735"/>
                  </a:cubicBezTo>
                  <a:cubicBezTo>
                    <a:pt x="18305" y="11383"/>
                    <a:pt x="16347" y="10989"/>
                    <a:pt x="14633" y="11543"/>
                  </a:cubicBezTo>
                  <a:lnTo>
                    <a:pt x="2994" y="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20936" tIns="20936" rIns="20936" bIns="20936"/>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8" name="AutoShape 23"/>
            <p:cNvSpPr/>
            <p:nvPr/>
          </p:nvSpPr>
          <p:spPr bwMode="auto">
            <a:xfrm>
              <a:off x="2772976" y="2837224"/>
              <a:ext cx="1195847" cy="1196630"/>
            </a:xfrm>
            <a:custGeom>
              <a:avLst/>
              <a:gdLst>
                <a:gd name="T0" fmla="*/ 598377 w 19679"/>
                <a:gd name="T1" fmla="*/ 656981 h 19679"/>
                <a:gd name="T2" fmla="*/ 598377 w 19679"/>
                <a:gd name="T3" fmla="*/ 656981 h 19679"/>
                <a:gd name="T4" fmla="*/ 598377 w 19679"/>
                <a:gd name="T5" fmla="*/ 656981 h 19679"/>
                <a:gd name="T6" fmla="*/ 598377 w 19679"/>
                <a:gd name="T7" fmla="*/ 65698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Lst>
          </p:spPr>
          <p:txBody>
            <a:bodyPr lIns="0" tIns="0" rIns="0" bIns="0" anchor="ctr"/>
            <a:lstStyle/>
            <a:p>
              <a:pPr eaLnBrk="1" hangingPunct="1">
                <a:lnSpc>
                  <a:spcPct val="120000"/>
                </a:lnSpc>
                <a:defRPr/>
              </a:pPr>
              <a:endParaRPr lang="zh-CN" altLang="en-US" sz="1100" noProof="1">
                <a:latin typeface="Arial" panose="020B0604020202020204" pitchFamily="34" charset="0"/>
                <a:ea typeface="微软雅黑" panose="020B0503020204020204" pitchFamily="34" charset="-122"/>
                <a:sym typeface="Arial" panose="020B0604020202020204" pitchFamily="34" charset="0"/>
              </a:endParaRPr>
            </a:p>
          </p:txBody>
        </p:sp>
        <p:sp>
          <p:nvSpPr>
            <p:cNvPr id="89" name="Line 24"/>
            <p:cNvSpPr>
              <a:spLocks noChangeShapeType="1"/>
            </p:cNvSpPr>
            <p:nvPr/>
          </p:nvSpPr>
          <p:spPr bwMode="auto">
            <a:xfrm flipH="1" flipV="1">
              <a:off x="429811" y="447436"/>
              <a:ext cx="2963620" cy="2962090"/>
            </a:xfrm>
            <a:prstGeom prst="line">
              <a:avLst/>
            </a:prstGeom>
            <a:grpFill/>
            <a:ln w="63500" cap="flat" cmpd="sng">
              <a:solidFill>
                <a:schemeClr val="bg1"/>
              </a:solidFill>
              <a:prstDash val="solid"/>
              <a:round/>
            </a:ln>
            <a:effectLst/>
          </p:spPr>
          <p:txBody>
            <a:bodyPr lIns="0" tIns="0" rIns="0" bIns="0" anchor="ctr"/>
            <a:lstStyle/>
            <a:p>
              <a:pPr defTabSz="145990" eaLnBrk="1" hangingPunct="1">
                <a:defRPr/>
              </a:pPr>
              <a:endParaRPr lang="es-ES" sz="400" noProof="1">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0" name="AutoShape 29"/>
          <p:cNvSpPr/>
          <p:nvPr/>
        </p:nvSpPr>
        <p:spPr bwMode="auto">
          <a:xfrm>
            <a:off x="5916295" y="1781147"/>
            <a:ext cx="1354058" cy="3053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AutoShape 30"/>
          <p:cNvSpPr/>
          <p:nvPr/>
        </p:nvSpPr>
        <p:spPr bwMode="auto">
          <a:xfrm>
            <a:off x="5911850" y="1599713"/>
            <a:ext cx="832327" cy="1637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AutoShape 31"/>
          <p:cNvSpPr/>
          <p:nvPr/>
        </p:nvSpPr>
        <p:spPr bwMode="auto">
          <a:xfrm>
            <a:off x="5738495" y="1625159"/>
            <a:ext cx="137795" cy="138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3" name="AutoShape 32"/>
          <p:cNvSpPr/>
          <p:nvPr/>
        </p:nvSpPr>
        <p:spPr bwMode="auto">
          <a:xfrm>
            <a:off x="6261893" y="2761330"/>
            <a:ext cx="1354057" cy="3064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AutoShape 33"/>
          <p:cNvSpPr/>
          <p:nvPr/>
        </p:nvSpPr>
        <p:spPr bwMode="auto">
          <a:xfrm>
            <a:off x="6257449" y="2581004"/>
            <a:ext cx="832326" cy="1626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AutoShape 34"/>
          <p:cNvSpPr/>
          <p:nvPr/>
        </p:nvSpPr>
        <p:spPr bwMode="auto">
          <a:xfrm>
            <a:off x="6084094" y="2606448"/>
            <a:ext cx="137795" cy="13718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6" name="AutoShape 35"/>
          <p:cNvSpPr/>
          <p:nvPr/>
        </p:nvSpPr>
        <p:spPr bwMode="auto">
          <a:xfrm>
            <a:off x="5810726" y="3764747"/>
            <a:ext cx="1354057" cy="3053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AutoShape 36"/>
          <p:cNvSpPr/>
          <p:nvPr/>
        </p:nvSpPr>
        <p:spPr bwMode="auto">
          <a:xfrm>
            <a:off x="5805170" y="3584419"/>
            <a:ext cx="833438" cy="1626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AutoShape 37"/>
          <p:cNvSpPr/>
          <p:nvPr/>
        </p:nvSpPr>
        <p:spPr bwMode="auto">
          <a:xfrm>
            <a:off x="5631815" y="3609865"/>
            <a:ext cx="137795" cy="13718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1300" noProof="1">
              <a:solidFill>
                <a:srgbClr val="F1F2F1"/>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99" name="AutoShape 38"/>
          <p:cNvSpPr/>
          <p:nvPr/>
        </p:nvSpPr>
        <p:spPr bwMode="auto">
          <a:xfrm>
            <a:off x="1764334" y="3804574"/>
            <a:ext cx="1334943" cy="265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0" name="AutoShape 39"/>
          <p:cNvSpPr/>
          <p:nvPr/>
        </p:nvSpPr>
        <p:spPr bwMode="auto">
          <a:xfrm>
            <a:off x="2233613" y="3623140"/>
            <a:ext cx="861219" cy="1416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AutoShape 40"/>
          <p:cNvSpPr/>
          <p:nvPr/>
        </p:nvSpPr>
        <p:spPr bwMode="auto">
          <a:xfrm>
            <a:off x="3153727" y="3648585"/>
            <a:ext cx="138907" cy="1382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2" name="AutoShape 41"/>
          <p:cNvSpPr/>
          <p:nvPr/>
        </p:nvSpPr>
        <p:spPr bwMode="auto">
          <a:xfrm>
            <a:off x="1375079" y="2796732"/>
            <a:ext cx="1336371" cy="265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AutoShape 42"/>
          <p:cNvSpPr/>
          <p:nvPr/>
        </p:nvSpPr>
        <p:spPr bwMode="auto">
          <a:xfrm>
            <a:off x="1845787" y="2615298"/>
            <a:ext cx="861218" cy="1416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AutoShape 43"/>
          <p:cNvSpPr/>
          <p:nvPr/>
        </p:nvSpPr>
        <p:spPr bwMode="auto">
          <a:xfrm>
            <a:off x="2749232" y="2640744"/>
            <a:ext cx="138907" cy="138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70C0"/>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5" name="AutoShape 44"/>
          <p:cNvSpPr/>
          <p:nvPr/>
        </p:nvSpPr>
        <p:spPr bwMode="auto">
          <a:xfrm>
            <a:off x="1766239" y="1785572"/>
            <a:ext cx="1336371" cy="265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spcBef>
                <a:spcPts val="545"/>
              </a:spcBef>
              <a:defRPr/>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s-ES" altLang="zh-CN" sz="600" b="0" noProof="1">
              <a:solidFill>
                <a:schemeClr val="bg1">
                  <a:lumMod val="8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AutoShape 45"/>
          <p:cNvSpPr/>
          <p:nvPr/>
        </p:nvSpPr>
        <p:spPr bwMode="auto">
          <a:xfrm>
            <a:off x="2238058" y="1604138"/>
            <a:ext cx="865664" cy="1416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12192" tIns="12192" rIns="12192" bIns="12192"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hangingPunct="1">
              <a:lnSpc>
                <a:spcPct val="120000"/>
              </a:lnSpc>
              <a:defRPr/>
            </a:pPr>
            <a:r>
              <a:rPr lang="zh-CN" altLang="en-US" sz="800" b="0" noProof="1">
                <a:solidFill>
                  <a:srgbClr val="00A4E3"/>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800" b="0" noProof="1">
              <a:solidFill>
                <a:srgbClr val="00A4E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AutoShape 46"/>
          <p:cNvSpPr/>
          <p:nvPr/>
        </p:nvSpPr>
        <p:spPr bwMode="auto">
          <a:xfrm>
            <a:off x="3157062" y="1629584"/>
            <a:ext cx="137795" cy="13828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rgbClr val="00AEEF"/>
          </a:solidFill>
          <a:ln w="25400" cap="flat" cmpd="sng">
            <a:solidFill>
              <a:srgbClr val="000000">
                <a:alpha val="0"/>
              </a:srgbClr>
            </a:solidFill>
            <a:prstDash val="solid"/>
            <a:miter lim="0"/>
          </a:ln>
          <a:effectLst/>
        </p:spPr>
        <p:txBody>
          <a:bodyPr lIns="0" tIns="0" rIns="0" bIns="0" anchor="ctr"/>
          <a:lstStyle/>
          <a:p>
            <a:pPr defTabSz="186814" eaLnBrk="1" hangingPunct="1">
              <a:lnSpc>
                <a:spcPct val="120000"/>
              </a:lnSpc>
              <a:defRPr/>
            </a:pPr>
            <a:endParaRPr lang="es-ES" sz="800" noProof="1">
              <a:solidFill>
                <a:schemeClr val="bg1">
                  <a:lumMod val="6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4" name="平行四边形 43"/>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9"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50" name="Group 7"/>
          <p:cNvGrpSpPr>
            <a:grpSpLocks/>
          </p:cNvGrpSpPr>
          <p:nvPr/>
        </p:nvGrpSpPr>
        <p:grpSpPr bwMode="auto">
          <a:xfrm>
            <a:off x="180202" y="181952"/>
            <a:ext cx="216018" cy="113981"/>
            <a:chOff x="0" y="0"/>
            <a:chExt cx="1041399" cy="549275"/>
          </a:xfrm>
          <a:solidFill>
            <a:srgbClr val="133E73"/>
          </a:solidFill>
        </p:grpSpPr>
        <p:sp>
          <p:nvSpPr>
            <p:cNvPr id="51"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9"/>
                                        </p:tgtEl>
                                        <p:attrNameLst>
                                          <p:attrName>ppt_y</p:attrName>
                                        </p:attrNameLst>
                                      </p:cBhvr>
                                      <p:tavLst>
                                        <p:tav tm="0">
                                          <p:val>
                                            <p:strVal val="#ppt_y"/>
                                          </p:val>
                                        </p:tav>
                                        <p:tav tm="100000">
                                          <p:val>
                                            <p:strVal val="#ppt_y"/>
                                          </p:val>
                                        </p:tav>
                                      </p:tavLst>
                                    </p:anim>
                                    <p:anim calcmode="lin" valueType="num">
                                      <p:cBhvr>
                                        <p:cTn id="1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9"/>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46"/>
                                        </p:tgtEl>
                                        <p:attrNameLst>
                                          <p:attrName>fillcolor</p:attrName>
                                        </p:attrNameLst>
                                      </p:cBhvr>
                                      <p:to>
                                        <a:srgbClr val="00AEEF"/>
                                      </p:to>
                                    </p:animClr>
                                    <p:set>
                                      <p:cBhvr>
                                        <p:cTn id="20" dur="300" fill="hold"/>
                                        <p:tgtEl>
                                          <p:spTgt spid="46"/>
                                        </p:tgtEl>
                                        <p:attrNameLst>
                                          <p:attrName>fill.type</p:attrName>
                                        </p:attrNameLst>
                                      </p:cBhvr>
                                      <p:to>
                                        <p:strVal val="solid"/>
                                      </p:to>
                                    </p:set>
                                    <p:set>
                                      <p:cBhvr>
                                        <p:cTn id="21" dur="300" fill="hold"/>
                                        <p:tgtEl>
                                          <p:spTgt spid="46"/>
                                        </p:tgtEl>
                                        <p:attrNameLst>
                                          <p:attrName>fill.on</p:attrName>
                                        </p:attrNameLst>
                                      </p:cBhvr>
                                      <p:to>
                                        <p:strVal val="true"/>
                                      </p:to>
                                    </p:set>
                                  </p:childTnLst>
                                </p:cTn>
                              </p:par>
                            </p:childTnLst>
                          </p:cTn>
                        </p:par>
                        <p:par>
                          <p:cTn id="22" fill="hold">
                            <p:stCondLst>
                              <p:cond delay="1600"/>
                            </p:stCondLst>
                            <p:childTnLst>
                              <p:par>
                                <p:cTn id="23" presetID="23" presetClass="entr" presetSubtype="16"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p:cTn id="25" dur="500" fill="hold"/>
                                        <p:tgtEl>
                                          <p:spTgt spid="66"/>
                                        </p:tgtEl>
                                        <p:attrNameLst>
                                          <p:attrName>ppt_w</p:attrName>
                                        </p:attrNameLst>
                                      </p:cBhvr>
                                      <p:tavLst>
                                        <p:tav tm="0">
                                          <p:val>
                                            <p:fltVal val="0"/>
                                          </p:val>
                                        </p:tav>
                                        <p:tav tm="100000">
                                          <p:val>
                                            <p:strVal val="#ppt_w"/>
                                          </p:val>
                                        </p:tav>
                                      </p:tavLst>
                                    </p:anim>
                                    <p:anim calcmode="lin" valueType="num">
                                      <p:cBhvr>
                                        <p:cTn id="26" dur="500" fill="hold"/>
                                        <p:tgtEl>
                                          <p:spTgt spid="66"/>
                                        </p:tgtEl>
                                        <p:attrNameLst>
                                          <p:attrName>ppt_h</p:attrName>
                                        </p:attrNameLst>
                                      </p:cBhvr>
                                      <p:tavLst>
                                        <p:tav tm="0">
                                          <p:val>
                                            <p:fltVal val="0"/>
                                          </p:val>
                                        </p:tav>
                                        <p:tav tm="100000">
                                          <p:val>
                                            <p:strVal val="#ppt_h"/>
                                          </p:val>
                                        </p:tav>
                                      </p:tavLst>
                                    </p:anim>
                                  </p:childTnLst>
                                </p:cTn>
                              </p:par>
                            </p:childTnLst>
                          </p:cTn>
                        </p:par>
                        <p:par>
                          <p:cTn id="27" fill="hold">
                            <p:stCondLst>
                              <p:cond delay="2100"/>
                            </p:stCondLst>
                            <p:childTnLst>
                              <p:par>
                                <p:cTn id="28" presetID="23" presetClass="entr" presetSubtype="16" fill="hold" nodeType="afterEffect">
                                  <p:stCondLst>
                                    <p:cond delay="300"/>
                                  </p:stCondLst>
                                  <p:childTnLst>
                                    <p:set>
                                      <p:cBhvr>
                                        <p:cTn id="29" dur="1" fill="hold">
                                          <p:stCondLst>
                                            <p:cond delay="0"/>
                                          </p:stCondLst>
                                        </p:cTn>
                                        <p:tgtEl>
                                          <p:spTgt spid="70"/>
                                        </p:tgtEl>
                                        <p:attrNameLst>
                                          <p:attrName>style.visibility</p:attrName>
                                        </p:attrNameLst>
                                      </p:cBhvr>
                                      <p:to>
                                        <p:strVal val="visible"/>
                                      </p:to>
                                    </p:set>
                                    <p:anim calcmode="lin" valueType="num">
                                      <p:cBhvr>
                                        <p:cTn id="30" dur="500" fill="hold"/>
                                        <p:tgtEl>
                                          <p:spTgt spid="70"/>
                                        </p:tgtEl>
                                        <p:attrNameLst>
                                          <p:attrName>ppt_w</p:attrName>
                                        </p:attrNameLst>
                                      </p:cBhvr>
                                      <p:tavLst>
                                        <p:tav tm="0">
                                          <p:val>
                                            <p:fltVal val="0"/>
                                          </p:val>
                                        </p:tav>
                                        <p:tav tm="100000">
                                          <p:val>
                                            <p:strVal val="#ppt_w"/>
                                          </p:val>
                                        </p:tav>
                                      </p:tavLst>
                                    </p:anim>
                                    <p:anim calcmode="lin" valueType="num">
                                      <p:cBhvr>
                                        <p:cTn id="31" dur="500" fill="hold"/>
                                        <p:tgtEl>
                                          <p:spTgt spid="70"/>
                                        </p:tgtEl>
                                        <p:attrNameLst>
                                          <p:attrName>ppt_h</p:attrName>
                                        </p:attrNameLst>
                                      </p:cBhvr>
                                      <p:tavLst>
                                        <p:tav tm="0">
                                          <p:val>
                                            <p:fltVal val="0"/>
                                          </p:val>
                                        </p:tav>
                                        <p:tav tm="100000">
                                          <p:val>
                                            <p:strVal val="#ppt_h"/>
                                          </p:val>
                                        </p:tav>
                                      </p:tavLst>
                                    </p:anim>
                                  </p:childTnLst>
                                </p:cTn>
                              </p:par>
                            </p:childTnLst>
                          </p:cTn>
                        </p:par>
                        <p:par>
                          <p:cTn id="32" fill="hold">
                            <p:stCondLst>
                              <p:cond delay="2900"/>
                            </p:stCondLst>
                            <p:childTnLst>
                              <p:par>
                                <p:cTn id="33" presetID="23" presetClass="entr" presetSubtype="16" fill="hold" nodeType="afterEffect">
                                  <p:stCondLst>
                                    <p:cond delay="30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ppt_w</p:attrName>
                                        </p:attrNameLst>
                                      </p:cBhvr>
                                      <p:tavLst>
                                        <p:tav tm="0">
                                          <p:val>
                                            <p:fltVal val="0"/>
                                          </p:val>
                                        </p:tav>
                                        <p:tav tm="100000">
                                          <p:val>
                                            <p:strVal val="#ppt_w"/>
                                          </p:val>
                                        </p:tav>
                                      </p:tavLst>
                                    </p:anim>
                                    <p:anim calcmode="lin" valueType="num">
                                      <p:cBhvr>
                                        <p:cTn id="36" dur="500" fill="hold"/>
                                        <p:tgtEl>
                                          <p:spTgt spid="74"/>
                                        </p:tgtEl>
                                        <p:attrNameLst>
                                          <p:attrName>ppt_h</p:attrName>
                                        </p:attrNameLst>
                                      </p:cBhvr>
                                      <p:tavLst>
                                        <p:tav tm="0">
                                          <p:val>
                                            <p:fltVal val="0"/>
                                          </p:val>
                                        </p:tav>
                                        <p:tav tm="100000">
                                          <p:val>
                                            <p:strVal val="#ppt_h"/>
                                          </p:val>
                                        </p:tav>
                                      </p:tavLst>
                                    </p:anim>
                                  </p:childTnLst>
                                </p:cTn>
                              </p:par>
                            </p:childTnLst>
                          </p:cTn>
                        </p:par>
                        <p:par>
                          <p:cTn id="37" fill="hold">
                            <p:stCondLst>
                              <p:cond delay="3700"/>
                            </p:stCondLst>
                            <p:childTnLst>
                              <p:par>
                                <p:cTn id="38" presetID="23" presetClass="entr" presetSubtype="16" fill="hold" nodeType="afterEffect">
                                  <p:stCondLst>
                                    <p:cond delay="3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500" fill="hold"/>
                                        <p:tgtEl>
                                          <p:spTgt spid="78"/>
                                        </p:tgtEl>
                                        <p:attrNameLst>
                                          <p:attrName>ppt_w</p:attrName>
                                        </p:attrNameLst>
                                      </p:cBhvr>
                                      <p:tavLst>
                                        <p:tav tm="0">
                                          <p:val>
                                            <p:fltVal val="0"/>
                                          </p:val>
                                        </p:tav>
                                        <p:tav tm="100000">
                                          <p:val>
                                            <p:strVal val="#ppt_w"/>
                                          </p:val>
                                        </p:tav>
                                      </p:tavLst>
                                    </p:anim>
                                    <p:anim calcmode="lin" valueType="num">
                                      <p:cBhvr>
                                        <p:cTn id="41" dur="500" fill="hold"/>
                                        <p:tgtEl>
                                          <p:spTgt spid="78"/>
                                        </p:tgtEl>
                                        <p:attrNameLst>
                                          <p:attrName>ppt_h</p:attrName>
                                        </p:attrNameLst>
                                      </p:cBhvr>
                                      <p:tavLst>
                                        <p:tav tm="0">
                                          <p:val>
                                            <p:fltVal val="0"/>
                                          </p:val>
                                        </p:tav>
                                        <p:tav tm="100000">
                                          <p:val>
                                            <p:strVal val="#ppt_h"/>
                                          </p:val>
                                        </p:tav>
                                      </p:tavLst>
                                    </p:anim>
                                  </p:childTnLst>
                                </p:cTn>
                              </p:par>
                            </p:childTnLst>
                          </p:cTn>
                        </p:par>
                        <p:par>
                          <p:cTn id="42" fill="hold">
                            <p:stCondLst>
                              <p:cond delay="4500"/>
                            </p:stCondLst>
                            <p:childTnLst>
                              <p:par>
                                <p:cTn id="43" presetID="23" presetClass="entr" presetSubtype="16" fill="hold" nodeType="afterEffect">
                                  <p:stCondLst>
                                    <p:cond delay="300"/>
                                  </p:stCondLst>
                                  <p:childTnLst>
                                    <p:set>
                                      <p:cBhvr>
                                        <p:cTn id="44" dur="1" fill="hold">
                                          <p:stCondLst>
                                            <p:cond delay="0"/>
                                          </p:stCondLst>
                                        </p:cTn>
                                        <p:tgtEl>
                                          <p:spTgt spid="82"/>
                                        </p:tgtEl>
                                        <p:attrNameLst>
                                          <p:attrName>style.visibility</p:attrName>
                                        </p:attrNameLst>
                                      </p:cBhvr>
                                      <p:to>
                                        <p:strVal val="visible"/>
                                      </p:to>
                                    </p:set>
                                    <p:anim calcmode="lin" valueType="num">
                                      <p:cBhvr>
                                        <p:cTn id="45" dur="500" fill="hold"/>
                                        <p:tgtEl>
                                          <p:spTgt spid="82"/>
                                        </p:tgtEl>
                                        <p:attrNameLst>
                                          <p:attrName>ppt_w</p:attrName>
                                        </p:attrNameLst>
                                      </p:cBhvr>
                                      <p:tavLst>
                                        <p:tav tm="0">
                                          <p:val>
                                            <p:fltVal val="0"/>
                                          </p:val>
                                        </p:tav>
                                        <p:tav tm="100000">
                                          <p:val>
                                            <p:strVal val="#ppt_w"/>
                                          </p:val>
                                        </p:tav>
                                      </p:tavLst>
                                    </p:anim>
                                    <p:anim calcmode="lin" valueType="num">
                                      <p:cBhvr>
                                        <p:cTn id="46" dur="500" fill="hold"/>
                                        <p:tgtEl>
                                          <p:spTgt spid="82"/>
                                        </p:tgtEl>
                                        <p:attrNameLst>
                                          <p:attrName>ppt_h</p:attrName>
                                        </p:attrNameLst>
                                      </p:cBhvr>
                                      <p:tavLst>
                                        <p:tav tm="0">
                                          <p:val>
                                            <p:fltVal val="0"/>
                                          </p:val>
                                        </p:tav>
                                        <p:tav tm="100000">
                                          <p:val>
                                            <p:strVal val="#ppt_h"/>
                                          </p:val>
                                        </p:tav>
                                      </p:tavLst>
                                    </p:anim>
                                  </p:childTnLst>
                                </p:cTn>
                              </p:par>
                            </p:childTnLst>
                          </p:cTn>
                        </p:par>
                        <p:par>
                          <p:cTn id="47" fill="hold">
                            <p:stCondLst>
                              <p:cond delay="5300"/>
                            </p:stCondLst>
                            <p:childTnLst>
                              <p:par>
                                <p:cTn id="48" presetID="23" presetClass="entr" presetSubtype="16" fill="hold" nodeType="afterEffect">
                                  <p:stCondLst>
                                    <p:cond delay="300"/>
                                  </p:stCondLst>
                                  <p:childTnLst>
                                    <p:set>
                                      <p:cBhvr>
                                        <p:cTn id="49" dur="1" fill="hold">
                                          <p:stCondLst>
                                            <p:cond delay="0"/>
                                          </p:stCondLst>
                                        </p:cTn>
                                        <p:tgtEl>
                                          <p:spTgt spid="86"/>
                                        </p:tgtEl>
                                        <p:attrNameLst>
                                          <p:attrName>style.visibility</p:attrName>
                                        </p:attrNameLst>
                                      </p:cBhvr>
                                      <p:to>
                                        <p:strVal val="visible"/>
                                      </p:to>
                                    </p:set>
                                    <p:anim calcmode="lin" valueType="num">
                                      <p:cBhvr>
                                        <p:cTn id="50" dur="500" fill="hold"/>
                                        <p:tgtEl>
                                          <p:spTgt spid="86"/>
                                        </p:tgtEl>
                                        <p:attrNameLst>
                                          <p:attrName>ppt_w</p:attrName>
                                        </p:attrNameLst>
                                      </p:cBhvr>
                                      <p:tavLst>
                                        <p:tav tm="0">
                                          <p:val>
                                            <p:fltVal val="0"/>
                                          </p:val>
                                        </p:tav>
                                        <p:tav tm="100000">
                                          <p:val>
                                            <p:strVal val="#ppt_w"/>
                                          </p:val>
                                        </p:tav>
                                      </p:tavLst>
                                    </p:anim>
                                    <p:anim calcmode="lin" valueType="num">
                                      <p:cBhvr>
                                        <p:cTn id="51" dur="500" fill="hold"/>
                                        <p:tgtEl>
                                          <p:spTgt spid="86"/>
                                        </p:tgtEl>
                                        <p:attrNameLst>
                                          <p:attrName>ppt_h</p:attrName>
                                        </p:attrNameLst>
                                      </p:cBhvr>
                                      <p:tavLst>
                                        <p:tav tm="0">
                                          <p:val>
                                            <p:fltVal val="0"/>
                                          </p:val>
                                        </p:tav>
                                        <p:tav tm="100000">
                                          <p:val>
                                            <p:strVal val="#ppt_h"/>
                                          </p:val>
                                        </p:tav>
                                      </p:tavLst>
                                    </p:anim>
                                  </p:childTnLst>
                                </p:cTn>
                              </p:par>
                            </p:childTnLst>
                          </p:cTn>
                        </p:par>
                        <p:par>
                          <p:cTn id="52" fill="hold">
                            <p:stCondLst>
                              <p:cond delay="6100"/>
                            </p:stCondLst>
                            <p:childTnLst>
                              <p:par>
                                <p:cTn id="53" presetID="2" presetClass="entr" presetSubtype="2" fill="hold" grpId="0" nodeType="afterEffect">
                                  <p:stCondLst>
                                    <p:cond delay="100"/>
                                  </p:stCondLst>
                                  <p:childTnLst>
                                    <p:set>
                                      <p:cBhvr>
                                        <p:cTn id="54" dur="1" fill="hold">
                                          <p:stCondLst>
                                            <p:cond delay="0"/>
                                          </p:stCondLst>
                                        </p:cTn>
                                        <p:tgtEl>
                                          <p:spTgt spid="91"/>
                                        </p:tgtEl>
                                        <p:attrNameLst>
                                          <p:attrName>style.visibility</p:attrName>
                                        </p:attrNameLst>
                                      </p:cBhvr>
                                      <p:to>
                                        <p:strVal val="visible"/>
                                      </p:to>
                                    </p:set>
                                    <p:anim calcmode="lin" valueType="num">
                                      <p:cBhvr>
                                        <p:cTn id="55" dur="500" fill="hold"/>
                                        <p:tgtEl>
                                          <p:spTgt spid="91"/>
                                        </p:tgtEl>
                                        <p:attrNameLst>
                                          <p:attrName>ppt_x</p:attrName>
                                        </p:attrNameLst>
                                      </p:cBhvr>
                                      <p:tavLst>
                                        <p:tav tm="0">
                                          <p:val>
                                            <p:strVal val="1+#ppt_w/2"/>
                                          </p:val>
                                        </p:tav>
                                        <p:tav tm="100000">
                                          <p:val>
                                            <p:strVal val="#ppt_x"/>
                                          </p:val>
                                        </p:tav>
                                      </p:tavLst>
                                    </p:anim>
                                    <p:anim calcmode="lin" valueType="num">
                                      <p:cBhvr>
                                        <p:cTn id="56" dur="500" fill="hold"/>
                                        <p:tgtEl>
                                          <p:spTgt spid="91"/>
                                        </p:tgtEl>
                                        <p:attrNameLst>
                                          <p:attrName>ppt_y</p:attrName>
                                        </p:attrNameLst>
                                      </p:cBhvr>
                                      <p:tavLst>
                                        <p:tav tm="0">
                                          <p:val>
                                            <p:strVal val="#ppt_y"/>
                                          </p:val>
                                        </p:tav>
                                        <p:tav tm="100000">
                                          <p:val>
                                            <p:strVal val="#ppt_y"/>
                                          </p:val>
                                        </p:tav>
                                      </p:tavLst>
                                    </p:anim>
                                  </p:childTnLst>
                                </p:cTn>
                              </p:par>
                            </p:childTnLst>
                          </p:cTn>
                        </p:par>
                        <p:par>
                          <p:cTn id="57" fill="hold">
                            <p:stCondLst>
                              <p:cond delay="6700"/>
                            </p:stCondLst>
                            <p:childTnLst>
                              <p:par>
                                <p:cTn id="58" presetID="2" presetClass="entr" presetSubtype="2" fill="hold" grpId="0" nodeType="afterEffect">
                                  <p:stCondLst>
                                    <p:cond delay="0"/>
                                  </p:stCondLst>
                                  <p:childTnLst>
                                    <p:set>
                                      <p:cBhvr>
                                        <p:cTn id="59" dur="1" fill="hold">
                                          <p:stCondLst>
                                            <p:cond delay="0"/>
                                          </p:stCondLst>
                                        </p:cTn>
                                        <p:tgtEl>
                                          <p:spTgt spid="90"/>
                                        </p:tgtEl>
                                        <p:attrNameLst>
                                          <p:attrName>style.visibility</p:attrName>
                                        </p:attrNameLst>
                                      </p:cBhvr>
                                      <p:to>
                                        <p:strVal val="visible"/>
                                      </p:to>
                                    </p:set>
                                    <p:anim calcmode="lin" valueType="num">
                                      <p:cBhvr>
                                        <p:cTn id="60" dur="500" fill="hold"/>
                                        <p:tgtEl>
                                          <p:spTgt spid="90"/>
                                        </p:tgtEl>
                                        <p:attrNameLst>
                                          <p:attrName>ppt_x</p:attrName>
                                        </p:attrNameLst>
                                      </p:cBhvr>
                                      <p:tavLst>
                                        <p:tav tm="0">
                                          <p:val>
                                            <p:strVal val="1+#ppt_w/2"/>
                                          </p:val>
                                        </p:tav>
                                        <p:tav tm="100000">
                                          <p:val>
                                            <p:strVal val="#ppt_x"/>
                                          </p:val>
                                        </p:tav>
                                      </p:tavLst>
                                    </p:anim>
                                    <p:anim calcmode="lin" valueType="num">
                                      <p:cBhvr>
                                        <p:cTn id="61" dur="500" fill="hold"/>
                                        <p:tgtEl>
                                          <p:spTgt spid="90"/>
                                        </p:tgtEl>
                                        <p:attrNameLst>
                                          <p:attrName>ppt_y</p:attrName>
                                        </p:attrNameLst>
                                      </p:cBhvr>
                                      <p:tavLst>
                                        <p:tav tm="0">
                                          <p:val>
                                            <p:strVal val="#ppt_y"/>
                                          </p:val>
                                        </p:tav>
                                        <p:tav tm="100000">
                                          <p:val>
                                            <p:strVal val="#ppt_y"/>
                                          </p:val>
                                        </p:tav>
                                      </p:tavLst>
                                    </p:anim>
                                  </p:childTnLst>
                                </p:cTn>
                              </p:par>
                            </p:childTnLst>
                          </p:cTn>
                        </p:par>
                        <p:par>
                          <p:cTn id="62" fill="hold">
                            <p:stCondLst>
                              <p:cond delay="7200"/>
                            </p:stCondLst>
                            <p:childTnLst>
                              <p:par>
                                <p:cTn id="63" presetID="9" presetClass="entr" presetSubtype="0" fill="hold" nodeType="afterEffect">
                                  <p:stCondLst>
                                    <p:cond delay="100"/>
                                  </p:stCondLst>
                                  <p:childTnLst>
                                    <p:set>
                                      <p:cBhvr>
                                        <p:cTn id="64" dur="1" fill="hold">
                                          <p:stCondLst>
                                            <p:cond delay="0"/>
                                          </p:stCondLst>
                                        </p:cTn>
                                        <p:tgtEl>
                                          <p:spTgt spid="92"/>
                                        </p:tgtEl>
                                        <p:attrNameLst>
                                          <p:attrName>style.visibility</p:attrName>
                                        </p:attrNameLst>
                                      </p:cBhvr>
                                      <p:to>
                                        <p:strVal val="visible"/>
                                      </p:to>
                                    </p:set>
                                    <p:animEffect transition="in" filter="dissolve">
                                      <p:cBhvr>
                                        <p:cTn id="65" dur="500"/>
                                        <p:tgtEl>
                                          <p:spTgt spid="92"/>
                                        </p:tgtEl>
                                      </p:cBhvr>
                                    </p:animEffect>
                                  </p:childTnLst>
                                </p:cTn>
                              </p:par>
                            </p:childTnLst>
                          </p:cTn>
                        </p:par>
                        <p:par>
                          <p:cTn id="66" fill="hold">
                            <p:stCondLst>
                              <p:cond delay="7800"/>
                            </p:stCondLst>
                            <p:childTnLst>
                              <p:par>
                                <p:cTn id="67" presetID="2" presetClass="entr" presetSubtype="2" fill="hold" grpId="0" nodeType="afterEffect">
                                  <p:stCondLst>
                                    <p:cond delay="100"/>
                                  </p:stCondLst>
                                  <p:childTnLst>
                                    <p:set>
                                      <p:cBhvr>
                                        <p:cTn id="68" dur="1" fill="hold">
                                          <p:stCondLst>
                                            <p:cond delay="0"/>
                                          </p:stCondLst>
                                        </p:cTn>
                                        <p:tgtEl>
                                          <p:spTgt spid="94"/>
                                        </p:tgtEl>
                                        <p:attrNameLst>
                                          <p:attrName>style.visibility</p:attrName>
                                        </p:attrNameLst>
                                      </p:cBhvr>
                                      <p:to>
                                        <p:strVal val="visible"/>
                                      </p:to>
                                    </p:set>
                                    <p:anim calcmode="lin" valueType="num">
                                      <p:cBhvr>
                                        <p:cTn id="69" dur="500" fill="hold"/>
                                        <p:tgtEl>
                                          <p:spTgt spid="94"/>
                                        </p:tgtEl>
                                        <p:attrNameLst>
                                          <p:attrName>ppt_x</p:attrName>
                                        </p:attrNameLst>
                                      </p:cBhvr>
                                      <p:tavLst>
                                        <p:tav tm="0">
                                          <p:val>
                                            <p:strVal val="1+#ppt_w/2"/>
                                          </p:val>
                                        </p:tav>
                                        <p:tav tm="100000">
                                          <p:val>
                                            <p:strVal val="#ppt_x"/>
                                          </p:val>
                                        </p:tav>
                                      </p:tavLst>
                                    </p:anim>
                                    <p:anim calcmode="lin" valueType="num">
                                      <p:cBhvr>
                                        <p:cTn id="70" dur="500" fill="hold"/>
                                        <p:tgtEl>
                                          <p:spTgt spid="94"/>
                                        </p:tgtEl>
                                        <p:attrNameLst>
                                          <p:attrName>ppt_y</p:attrName>
                                        </p:attrNameLst>
                                      </p:cBhvr>
                                      <p:tavLst>
                                        <p:tav tm="0">
                                          <p:val>
                                            <p:strVal val="#ppt_y"/>
                                          </p:val>
                                        </p:tav>
                                        <p:tav tm="100000">
                                          <p:val>
                                            <p:strVal val="#ppt_y"/>
                                          </p:val>
                                        </p:tav>
                                      </p:tavLst>
                                    </p:anim>
                                  </p:childTnLst>
                                </p:cTn>
                              </p:par>
                            </p:childTnLst>
                          </p:cTn>
                        </p:par>
                        <p:par>
                          <p:cTn id="71" fill="hold">
                            <p:stCondLst>
                              <p:cond delay="8400"/>
                            </p:stCondLst>
                            <p:childTnLst>
                              <p:par>
                                <p:cTn id="72" presetID="2" presetClass="entr" presetSubtype="2" fill="hold" grpId="0" nodeType="afterEffect">
                                  <p:stCondLst>
                                    <p:cond delay="0"/>
                                  </p:stCondLst>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ppt_x</p:attrName>
                                        </p:attrNameLst>
                                      </p:cBhvr>
                                      <p:tavLst>
                                        <p:tav tm="0">
                                          <p:val>
                                            <p:strVal val="1+#ppt_w/2"/>
                                          </p:val>
                                        </p:tav>
                                        <p:tav tm="100000">
                                          <p:val>
                                            <p:strVal val="#ppt_x"/>
                                          </p:val>
                                        </p:tav>
                                      </p:tavLst>
                                    </p:anim>
                                    <p:anim calcmode="lin" valueType="num">
                                      <p:cBhvr>
                                        <p:cTn id="75" dur="500" fill="hold"/>
                                        <p:tgtEl>
                                          <p:spTgt spid="93"/>
                                        </p:tgtEl>
                                        <p:attrNameLst>
                                          <p:attrName>ppt_y</p:attrName>
                                        </p:attrNameLst>
                                      </p:cBhvr>
                                      <p:tavLst>
                                        <p:tav tm="0">
                                          <p:val>
                                            <p:strVal val="#ppt_y"/>
                                          </p:val>
                                        </p:tav>
                                        <p:tav tm="100000">
                                          <p:val>
                                            <p:strVal val="#ppt_y"/>
                                          </p:val>
                                        </p:tav>
                                      </p:tavLst>
                                    </p:anim>
                                  </p:childTnLst>
                                </p:cTn>
                              </p:par>
                            </p:childTnLst>
                          </p:cTn>
                        </p:par>
                        <p:par>
                          <p:cTn id="76" fill="hold">
                            <p:stCondLst>
                              <p:cond delay="8900"/>
                            </p:stCondLst>
                            <p:childTnLst>
                              <p:par>
                                <p:cTn id="77" presetID="9" presetClass="entr" presetSubtype="0" fill="hold" nodeType="afterEffect">
                                  <p:stCondLst>
                                    <p:cond delay="100"/>
                                  </p:stCondLst>
                                  <p:childTnLst>
                                    <p:set>
                                      <p:cBhvr>
                                        <p:cTn id="78" dur="1" fill="hold">
                                          <p:stCondLst>
                                            <p:cond delay="0"/>
                                          </p:stCondLst>
                                        </p:cTn>
                                        <p:tgtEl>
                                          <p:spTgt spid="95"/>
                                        </p:tgtEl>
                                        <p:attrNameLst>
                                          <p:attrName>style.visibility</p:attrName>
                                        </p:attrNameLst>
                                      </p:cBhvr>
                                      <p:to>
                                        <p:strVal val="visible"/>
                                      </p:to>
                                    </p:set>
                                    <p:animEffect transition="in" filter="dissolve">
                                      <p:cBhvr>
                                        <p:cTn id="79" dur="500"/>
                                        <p:tgtEl>
                                          <p:spTgt spid="95"/>
                                        </p:tgtEl>
                                      </p:cBhvr>
                                    </p:animEffect>
                                  </p:childTnLst>
                                </p:cTn>
                              </p:par>
                            </p:childTnLst>
                          </p:cTn>
                        </p:par>
                        <p:par>
                          <p:cTn id="80" fill="hold">
                            <p:stCondLst>
                              <p:cond delay="9500"/>
                            </p:stCondLst>
                            <p:childTnLst>
                              <p:par>
                                <p:cTn id="81" presetID="2" presetClass="entr" presetSubtype="2" fill="hold" grpId="0" nodeType="afterEffect">
                                  <p:stCondLst>
                                    <p:cond delay="100"/>
                                  </p:stCondLst>
                                  <p:childTnLst>
                                    <p:set>
                                      <p:cBhvr>
                                        <p:cTn id="82" dur="1" fill="hold">
                                          <p:stCondLst>
                                            <p:cond delay="0"/>
                                          </p:stCondLst>
                                        </p:cTn>
                                        <p:tgtEl>
                                          <p:spTgt spid="97"/>
                                        </p:tgtEl>
                                        <p:attrNameLst>
                                          <p:attrName>style.visibility</p:attrName>
                                        </p:attrNameLst>
                                      </p:cBhvr>
                                      <p:to>
                                        <p:strVal val="visible"/>
                                      </p:to>
                                    </p:set>
                                    <p:anim calcmode="lin" valueType="num">
                                      <p:cBhvr>
                                        <p:cTn id="83" dur="500" fill="hold"/>
                                        <p:tgtEl>
                                          <p:spTgt spid="97"/>
                                        </p:tgtEl>
                                        <p:attrNameLst>
                                          <p:attrName>ppt_x</p:attrName>
                                        </p:attrNameLst>
                                      </p:cBhvr>
                                      <p:tavLst>
                                        <p:tav tm="0">
                                          <p:val>
                                            <p:strVal val="1+#ppt_w/2"/>
                                          </p:val>
                                        </p:tav>
                                        <p:tav tm="100000">
                                          <p:val>
                                            <p:strVal val="#ppt_x"/>
                                          </p:val>
                                        </p:tav>
                                      </p:tavLst>
                                    </p:anim>
                                    <p:anim calcmode="lin" valueType="num">
                                      <p:cBhvr>
                                        <p:cTn id="84" dur="500" fill="hold"/>
                                        <p:tgtEl>
                                          <p:spTgt spid="97"/>
                                        </p:tgtEl>
                                        <p:attrNameLst>
                                          <p:attrName>ppt_y</p:attrName>
                                        </p:attrNameLst>
                                      </p:cBhvr>
                                      <p:tavLst>
                                        <p:tav tm="0">
                                          <p:val>
                                            <p:strVal val="#ppt_y"/>
                                          </p:val>
                                        </p:tav>
                                        <p:tav tm="100000">
                                          <p:val>
                                            <p:strVal val="#ppt_y"/>
                                          </p:val>
                                        </p:tav>
                                      </p:tavLst>
                                    </p:anim>
                                  </p:childTnLst>
                                </p:cTn>
                              </p:par>
                            </p:childTnLst>
                          </p:cTn>
                        </p:par>
                        <p:par>
                          <p:cTn id="85" fill="hold">
                            <p:stCondLst>
                              <p:cond delay="10100"/>
                            </p:stCondLst>
                            <p:childTnLst>
                              <p:par>
                                <p:cTn id="86" presetID="2" presetClass="entr" presetSubtype="2" fill="hold" grpId="0" nodeType="afterEffect">
                                  <p:stCondLst>
                                    <p:cond delay="0"/>
                                  </p:stCondLst>
                                  <p:childTnLst>
                                    <p:set>
                                      <p:cBhvr>
                                        <p:cTn id="87" dur="1" fill="hold">
                                          <p:stCondLst>
                                            <p:cond delay="0"/>
                                          </p:stCondLst>
                                        </p:cTn>
                                        <p:tgtEl>
                                          <p:spTgt spid="96"/>
                                        </p:tgtEl>
                                        <p:attrNameLst>
                                          <p:attrName>style.visibility</p:attrName>
                                        </p:attrNameLst>
                                      </p:cBhvr>
                                      <p:to>
                                        <p:strVal val="visible"/>
                                      </p:to>
                                    </p:set>
                                    <p:anim calcmode="lin" valueType="num">
                                      <p:cBhvr>
                                        <p:cTn id="88" dur="500" fill="hold"/>
                                        <p:tgtEl>
                                          <p:spTgt spid="96"/>
                                        </p:tgtEl>
                                        <p:attrNameLst>
                                          <p:attrName>ppt_x</p:attrName>
                                        </p:attrNameLst>
                                      </p:cBhvr>
                                      <p:tavLst>
                                        <p:tav tm="0">
                                          <p:val>
                                            <p:strVal val="1+#ppt_w/2"/>
                                          </p:val>
                                        </p:tav>
                                        <p:tav tm="100000">
                                          <p:val>
                                            <p:strVal val="#ppt_x"/>
                                          </p:val>
                                        </p:tav>
                                      </p:tavLst>
                                    </p:anim>
                                    <p:anim calcmode="lin" valueType="num">
                                      <p:cBhvr>
                                        <p:cTn id="89" dur="500" fill="hold"/>
                                        <p:tgtEl>
                                          <p:spTgt spid="96"/>
                                        </p:tgtEl>
                                        <p:attrNameLst>
                                          <p:attrName>ppt_y</p:attrName>
                                        </p:attrNameLst>
                                      </p:cBhvr>
                                      <p:tavLst>
                                        <p:tav tm="0">
                                          <p:val>
                                            <p:strVal val="#ppt_y"/>
                                          </p:val>
                                        </p:tav>
                                        <p:tav tm="100000">
                                          <p:val>
                                            <p:strVal val="#ppt_y"/>
                                          </p:val>
                                        </p:tav>
                                      </p:tavLst>
                                    </p:anim>
                                  </p:childTnLst>
                                </p:cTn>
                              </p:par>
                            </p:childTnLst>
                          </p:cTn>
                        </p:par>
                        <p:par>
                          <p:cTn id="90" fill="hold">
                            <p:stCondLst>
                              <p:cond delay="10600"/>
                            </p:stCondLst>
                            <p:childTnLst>
                              <p:par>
                                <p:cTn id="91" presetID="9" presetClass="entr" presetSubtype="0" fill="hold" nodeType="afterEffect">
                                  <p:stCondLst>
                                    <p:cond delay="100"/>
                                  </p:stCondLst>
                                  <p:childTnLst>
                                    <p:set>
                                      <p:cBhvr>
                                        <p:cTn id="92" dur="1" fill="hold">
                                          <p:stCondLst>
                                            <p:cond delay="0"/>
                                          </p:stCondLst>
                                        </p:cTn>
                                        <p:tgtEl>
                                          <p:spTgt spid="98"/>
                                        </p:tgtEl>
                                        <p:attrNameLst>
                                          <p:attrName>style.visibility</p:attrName>
                                        </p:attrNameLst>
                                      </p:cBhvr>
                                      <p:to>
                                        <p:strVal val="visible"/>
                                      </p:to>
                                    </p:set>
                                    <p:animEffect transition="in" filter="dissolve">
                                      <p:cBhvr>
                                        <p:cTn id="93" dur="500"/>
                                        <p:tgtEl>
                                          <p:spTgt spid="98"/>
                                        </p:tgtEl>
                                      </p:cBhvr>
                                    </p:animEffect>
                                  </p:childTnLst>
                                </p:cTn>
                              </p:par>
                            </p:childTnLst>
                          </p:cTn>
                        </p:par>
                        <p:par>
                          <p:cTn id="94" fill="hold">
                            <p:stCondLst>
                              <p:cond delay="11200"/>
                            </p:stCondLst>
                            <p:childTnLst>
                              <p:par>
                                <p:cTn id="95" presetID="2" presetClass="entr" presetSubtype="8" fill="hold" grpId="0" nodeType="afterEffect">
                                  <p:stCondLst>
                                    <p:cond delay="100"/>
                                  </p:stCondLst>
                                  <p:childTnLst>
                                    <p:set>
                                      <p:cBhvr>
                                        <p:cTn id="96" dur="1" fill="hold">
                                          <p:stCondLst>
                                            <p:cond delay="0"/>
                                          </p:stCondLst>
                                        </p:cTn>
                                        <p:tgtEl>
                                          <p:spTgt spid="100"/>
                                        </p:tgtEl>
                                        <p:attrNameLst>
                                          <p:attrName>style.visibility</p:attrName>
                                        </p:attrNameLst>
                                      </p:cBhvr>
                                      <p:to>
                                        <p:strVal val="visible"/>
                                      </p:to>
                                    </p:set>
                                    <p:anim calcmode="lin" valueType="num">
                                      <p:cBhvr>
                                        <p:cTn id="97" dur="500" fill="hold"/>
                                        <p:tgtEl>
                                          <p:spTgt spid="100"/>
                                        </p:tgtEl>
                                        <p:attrNameLst>
                                          <p:attrName>ppt_x</p:attrName>
                                        </p:attrNameLst>
                                      </p:cBhvr>
                                      <p:tavLst>
                                        <p:tav tm="0">
                                          <p:val>
                                            <p:strVal val="0-#ppt_w/2"/>
                                          </p:val>
                                        </p:tav>
                                        <p:tav tm="100000">
                                          <p:val>
                                            <p:strVal val="#ppt_x"/>
                                          </p:val>
                                        </p:tav>
                                      </p:tavLst>
                                    </p:anim>
                                    <p:anim calcmode="lin" valueType="num">
                                      <p:cBhvr>
                                        <p:cTn id="98" dur="500" fill="hold"/>
                                        <p:tgtEl>
                                          <p:spTgt spid="100"/>
                                        </p:tgtEl>
                                        <p:attrNameLst>
                                          <p:attrName>ppt_y</p:attrName>
                                        </p:attrNameLst>
                                      </p:cBhvr>
                                      <p:tavLst>
                                        <p:tav tm="0">
                                          <p:val>
                                            <p:strVal val="#ppt_y"/>
                                          </p:val>
                                        </p:tav>
                                        <p:tav tm="100000">
                                          <p:val>
                                            <p:strVal val="#ppt_y"/>
                                          </p:val>
                                        </p:tav>
                                      </p:tavLst>
                                    </p:anim>
                                  </p:childTnLst>
                                </p:cTn>
                              </p:par>
                            </p:childTnLst>
                          </p:cTn>
                        </p:par>
                        <p:par>
                          <p:cTn id="99" fill="hold">
                            <p:stCondLst>
                              <p:cond delay="11800"/>
                            </p:stCondLst>
                            <p:childTnLst>
                              <p:par>
                                <p:cTn id="100" presetID="2" presetClass="entr" presetSubtype="8" fill="hold" grpId="0" nodeType="afterEffect">
                                  <p:stCondLst>
                                    <p:cond delay="0"/>
                                  </p:stCondLst>
                                  <p:childTnLst>
                                    <p:set>
                                      <p:cBhvr>
                                        <p:cTn id="101" dur="1" fill="hold">
                                          <p:stCondLst>
                                            <p:cond delay="0"/>
                                          </p:stCondLst>
                                        </p:cTn>
                                        <p:tgtEl>
                                          <p:spTgt spid="99"/>
                                        </p:tgtEl>
                                        <p:attrNameLst>
                                          <p:attrName>style.visibility</p:attrName>
                                        </p:attrNameLst>
                                      </p:cBhvr>
                                      <p:to>
                                        <p:strVal val="visible"/>
                                      </p:to>
                                    </p:set>
                                    <p:anim calcmode="lin" valueType="num">
                                      <p:cBhvr>
                                        <p:cTn id="102" dur="500" fill="hold"/>
                                        <p:tgtEl>
                                          <p:spTgt spid="99"/>
                                        </p:tgtEl>
                                        <p:attrNameLst>
                                          <p:attrName>ppt_x</p:attrName>
                                        </p:attrNameLst>
                                      </p:cBhvr>
                                      <p:tavLst>
                                        <p:tav tm="0">
                                          <p:val>
                                            <p:strVal val="0-#ppt_w/2"/>
                                          </p:val>
                                        </p:tav>
                                        <p:tav tm="100000">
                                          <p:val>
                                            <p:strVal val="#ppt_x"/>
                                          </p:val>
                                        </p:tav>
                                      </p:tavLst>
                                    </p:anim>
                                    <p:anim calcmode="lin" valueType="num">
                                      <p:cBhvr>
                                        <p:cTn id="103" dur="500" fill="hold"/>
                                        <p:tgtEl>
                                          <p:spTgt spid="99"/>
                                        </p:tgtEl>
                                        <p:attrNameLst>
                                          <p:attrName>ppt_y</p:attrName>
                                        </p:attrNameLst>
                                      </p:cBhvr>
                                      <p:tavLst>
                                        <p:tav tm="0">
                                          <p:val>
                                            <p:strVal val="#ppt_y"/>
                                          </p:val>
                                        </p:tav>
                                        <p:tav tm="100000">
                                          <p:val>
                                            <p:strVal val="#ppt_y"/>
                                          </p:val>
                                        </p:tav>
                                      </p:tavLst>
                                    </p:anim>
                                  </p:childTnLst>
                                </p:cTn>
                              </p:par>
                            </p:childTnLst>
                          </p:cTn>
                        </p:par>
                        <p:par>
                          <p:cTn id="104" fill="hold">
                            <p:stCondLst>
                              <p:cond delay="12300"/>
                            </p:stCondLst>
                            <p:childTnLst>
                              <p:par>
                                <p:cTn id="105" presetID="9" presetClass="entr" presetSubtype="0" fill="hold" nodeType="afterEffect">
                                  <p:stCondLst>
                                    <p:cond delay="100"/>
                                  </p:stCondLst>
                                  <p:childTnLst>
                                    <p:set>
                                      <p:cBhvr>
                                        <p:cTn id="106" dur="1" fill="hold">
                                          <p:stCondLst>
                                            <p:cond delay="0"/>
                                          </p:stCondLst>
                                        </p:cTn>
                                        <p:tgtEl>
                                          <p:spTgt spid="101"/>
                                        </p:tgtEl>
                                        <p:attrNameLst>
                                          <p:attrName>style.visibility</p:attrName>
                                        </p:attrNameLst>
                                      </p:cBhvr>
                                      <p:to>
                                        <p:strVal val="visible"/>
                                      </p:to>
                                    </p:set>
                                    <p:animEffect transition="in" filter="dissolve">
                                      <p:cBhvr>
                                        <p:cTn id="107" dur="500"/>
                                        <p:tgtEl>
                                          <p:spTgt spid="101"/>
                                        </p:tgtEl>
                                      </p:cBhvr>
                                    </p:animEffect>
                                  </p:childTnLst>
                                </p:cTn>
                              </p:par>
                            </p:childTnLst>
                          </p:cTn>
                        </p:par>
                        <p:par>
                          <p:cTn id="108" fill="hold">
                            <p:stCondLst>
                              <p:cond delay="12900"/>
                            </p:stCondLst>
                            <p:childTnLst>
                              <p:par>
                                <p:cTn id="109" presetID="2" presetClass="entr" presetSubtype="8" fill="hold" grpId="0" nodeType="afterEffect">
                                  <p:stCondLst>
                                    <p:cond delay="100"/>
                                  </p:stCondLst>
                                  <p:childTnLst>
                                    <p:set>
                                      <p:cBhvr>
                                        <p:cTn id="110" dur="1" fill="hold">
                                          <p:stCondLst>
                                            <p:cond delay="0"/>
                                          </p:stCondLst>
                                        </p:cTn>
                                        <p:tgtEl>
                                          <p:spTgt spid="103"/>
                                        </p:tgtEl>
                                        <p:attrNameLst>
                                          <p:attrName>style.visibility</p:attrName>
                                        </p:attrNameLst>
                                      </p:cBhvr>
                                      <p:to>
                                        <p:strVal val="visible"/>
                                      </p:to>
                                    </p:set>
                                    <p:anim calcmode="lin" valueType="num">
                                      <p:cBhvr>
                                        <p:cTn id="111" dur="500" fill="hold"/>
                                        <p:tgtEl>
                                          <p:spTgt spid="103"/>
                                        </p:tgtEl>
                                        <p:attrNameLst>
                                          <p:attrName>ppt_x</p:attrName>
                                        </p:attrNameLst>
                                      </p:cBhvr>
                                      <p:tavLst>
                                        <p:tav tm="0">
                                          <p:val>
                                            <p:strVal val="0-#ppt_w/2"/>
                                          </p:val>
                                        </p:tav>
                                        <p:tav tm="100000">
                                          <p:val>
                                            <p:strVal val="#ppt_x"/>
                                          </p:val>
                                        </p:tav>
                                      </p:tavLst>
                                    </p:anim>
                                    <p:anim calcmode="lin" valueType="num">
                                      <p:cBhvr>
                                        <p:cTn id="112" dur="500" fill="hold"/>
                                        <p:tgtEl>
                                          <p:spTgt spid="103"/>
                                        </p:tgtEl>
                                        <p:attrNameLst>
                                          <p:attrName>ppt_y</p:attrName>
                                        </p:attrNameLst>
                                      </p:cBhvr>
                                      <p:tavLst>
                                        <p:tav tm="0">
                                          <p:val>
                                            <p:strVal val="#ppt_y"/>
                                          </p:val>
                                        </p:tav>
                                        <p:tav tm="100000">
                                          <p:val>
                                            <p:strVal val="#ppt_y"/>
                                          </p:val>
                                        </p:tav>
                                      </p:tavLst>
                                    </p:anim>
                                  </p:childTnLst>
                                </p:cTn>
                              </p:par>
                            </p:childTnLst>
                          </p:cTn>
                        </p:par>
                        <p:par>
                          <p:cTn id="113" fill="hold">
                            <p:stCondLst>
                              <p:cond delay="13500"/>
                            </p:stCondLst>
                            <p:childTnLst>
                              <p:par>
                                <p:cTn id="114" presetID="2" presetClass="entr" presetSubtype="8" fill="hold" grpId="0" nodeType="afterEffect">
                                  <p:stCondLst>
                                    <p:cond delay="0"/>
                                  </p:stCondLst>
                                  <p:childTnLst>
                                    <p:set>
                                      <p:cBhvr>
                                        <p:cTn id="115" dur="1" fill="hold">
                                          <p:stCondLst>
                                            <p:cond delay="0"/>
                                          </p:stCondLst>
                                        </p:cTn>
                                        <p:tgtEl>
                                          <p:spTgt spid="102"/>
                                        </p:tgtEl>
                                        <p:attrNameLst>
                                          <p:attrName>style.visibility</p:attrName>
                                        </p:attrNameLst>
                                      </p:cBhvr>
                                      <p:to>
                                        <p:strVal val="visible"/>
                                      </p:to>
                                    </p:set>
                                    <p:anim calcmode="lin" valueType="num">
                                      <p:cBhvr>
                                        <p:cTn id="116" dur="500" fill="hold"/>
                                        <p:tgtEl>
                                          <p:spTgt spid="102"/>
                                        </p:tgtEl>
                                        <p:attrNameLst>
                                          <p:attrName>ppt_x</p:attrName>
                                        </p:attrNameLst>
                                      </p:cBhvr>
                                      <p:tavLst>
                                        <p:tav tm="0">
                                          <p:val>
                                            <p:strVal val="0-#ppt_w/2"/>
                                          </p:val>
                                        </p:tav>
                                        <p:tav tm="100000">
                                          <p:val>
                                            <p:strVal val="#ppt_x"/>
                                          </p:val>
                                        </p:tav>
                                      </p:tavLst>
                                    </p:anim>
                                    <p:anim calcmode="lin" valueType="num">
                                      <p:cBhvr>
                                        <p:cTn id="117" dur="500" fill="hold"/>
                                        <p:tgtEl>
                                          <p:spTgt spid="102"/>
                                        </p:tgtEl>
                                        <p:attrNameLst>
                                          <p:attrName>ppt_y</p:attrName>
                                        </p:attrNameLst>
                                      </p:cBhvr>
                                      <p:tavLst>
                                        <p:tav tm="0">
                                          <p:val>
                                            <p:strVal val="#ppt_y"/>
                                          </p:val>
                                        </p:tav>
                                        <p:tav tm="100000">
                                          <p:val>
                                            <p:strVal val="#ppt_y"/>
                                          </p:val>
                                        </p:tav>
                                      </p:tavLst>
                                    </p:anim>
                                  </p:childTnLst>
                                </p:cTn>
                              </p:par>
                            </p:childTnLst>
                          </p:cTn>
                        </p:par>
                        <p:par>
                          <p:cTn id="118" fill="hold">
                            <p:stCondLst>
                              <p:cond delay="14000"/>
                            </p:stCondLst>
                            <p:childTnLst>
                              <p:par>
                                <p:cTn id="119" presetID="9" presetClass="entr" presetSubtype="0" fill="hold" nodeType="afterEffect">
                                  <p:stCondLst>
                                    <p:cond delay="100"/>
                                  </p:stCondLst>
                                  <p:childTnLst>
                                    <p:set>
                                      <p:cBhvr>
                                        <p:cTn id="120" dur="1" fill="hold">
                                          <p:stCondLst>
                                            <p:cond delay="0"/>
                                          </p:stCondLst>
                                        </p:cTn>
                                        <p:tgtEl>
                                          <p:spTgt spid="104"/>
                                        </p:tgtEl>
                                        <p:attrNameLst>
                                          <p:attrName>style.visibility</p:attrName>
                                        </p:attrNameLst>
                                      </p:cBhvr>
                                      <p:to>
                                        <p:strVal val="visible"/>
                                      </p:to>
                                    </p:set>
                                    <p:animEffect transition="in" filter="dissolve">
                                      <p:cBhvr>
                                        <p:cTn id="121" dur="500"/>
                                        <p:tgtEl>
                                          <p:spTgt spid="104"/>
                                        </p:tgtEl>
                                      </p:cBhvr>
                                    </p:animEffect>
                                  </p:childTnLst>
                                </p:cTn>
                              </p:par>
                            </p:childTnLst>
                          </p:cTn>
                        </p:par>
                        <p:par>
                          <p:cTn id="122" fill="hold">
                            <p:stCondLst>
                              <p:cond delay="14600"/>
                            </p:stCondLst>
                            <p:childTnLst>
                              <p:par>
                                <p:cTn id="123" presetID="2" presetClass="entr" presetSubtype="8" fill="hold" grpId="0" nodeType="afterEffect">
                                  <p:stCondLst>
                                    <p:cond delay="100"/>
                                  </p:stCondLst>
                                  <p:childTnLst>
                                    <p:set>
                                      <p:cBhvr>
                                        <p:cTn id="124" dur="1" fill="hold">
                                          <p:stCondLst>
                                            <p:cond delay="0"/>
                                          </p:stCondLst>
                                        </p:cTn>
                                        <p:tgtEl>
                                          <p:spTgt spid="106"/>
                                        </p:tgtEl>
                                        <p:attrNameLst>
                                          <p:attrName>style.visibility</p:attrName>
                                        </p:attrNameLst>
                                      </p:cBhvr>
                                      <p:to>
                                        <p:strVal val="visible"/>
                                      </p:to>
                                    </p:set>
                                    <p:anim calcmode="lin" valueType="num">
                                      <p:cBhvr>
                                        <p:cTn id="125" dur="500" fill="hold"/>
                                        <p:tgtEl>
                                          <p:spTgt spid="106"/>
                                        </p:tgtEl>
                                        <p:attrNameLst>
                                          <p:attrName>ppt_x</p:attrName>
                                        </p:attrNameLst>
                                      </p:cBhvr>
                                      <p:tavLst>
                                        <p:tav tm="0">
                                          <p:val>
                                            <p:strVal val="0-#ppt_w/2"/>
                                          </p:val>
                                        </p:tav>
                                        <p:tav tm="100000">
                                          <p:val>
                                            <p:strVal val="#ppt_x"/>
                                          </p:val>
                                        </p:tav>
                                      </p:tavLst>
                                    </p:anim>
                                    <p:anim calcmode="lin" valueType="num">
                                      <p:cBhvr>
                                        <p:cTn id="126" dur="500" fill="hold"/>
                                        <p:tgtEl>
                                          <p:spTgt spid="106"/>
                                        </p:tgtEl>
                                        <p:attrNameLst>
                                          <p:attrName>ppt_y</p:attrName>
                                        </p:attrNameLst>
                                      </p:cBhvr>
                                      <p:tavLst>
                                        <p:tav tm="0">
                                          <p:val>
                                            <p:strVal val="#ppt_y"/>
                                          </p:val>
                                        </p:tav>
                                        <p:tav tm="100000">
                                          <p:val>
                                            <p:strVal val="#ppt_y"/>
                                          </p:val>
                                        </p:tav>
                                      </p:tavLst>
                                    </p:anim>
                                  </p:childTnLst>
                                </p:cTn>
                              </p:par>
                            </p:childTnLst>
                          </p:cTn>
                        </p:par>
                        <p:par>
                          <p:cTn id="127" fill="hold">
                            <p:stCondLst>
                              <p:cond delay="15200"/>
                            </p:stCondLst>
                            <p:childTnLst>
                              <p:par>
                                <p:cTn id="128" presetID="2" presetClass="entr" presetSubtype="8" fill="hold" grpId="0" nodeType="afterEffect">
                                  <p:stCondLst>
                                    <p:cond delay="0"/>
                                  </p:stCondLst>
                                  <p:childTnLst>
                                    <p:set>
                                      <p:cBhvr>
                                        <p:cTn id="129" dur="1" fill="hold">
                                          <p:stCondLst>
                                            <p:cond delay="0"/>
                                          </p:stCondLst>
                                        </p:cTn>
                                        <p:tgtEl>
                                          <p:spTgt spid="105"/>
                                        </p:tgtEl>
                                        <p:attrNameLst>
                                          <p:attrName>style.visibility</p:attrName>
                                        </p:attrNameLst>
                                      </p:cBhvr>
                                      <p:to>
                                        <p:strVal val="visible"/>
                                      </p:to>
                                    </p:set>
                                    <p:anim calcmode="lin" valueType="num">
                                      <p:cBhvr>
                                        <p:cTn id="130" dur="500" fill="hold"/>
                                        <p:tgtEl>
                                          <p:spTgt spid="105"/>
                                        </p:tgtEl>
                                        <p:attrNameLst>
                                          <p:attrName>ppt_x</p:attrName>
                                        </p:attrNameLst>
                                      </p:cBhvr>
                                      <p:tavLst>
                                        <p:tav tm="0">
                                          <p:val>
                                            <p:strVal val="0-#ppt_w/2"/>
                                          </p:val>
                                        </p:tav>
                                        <p:tav tm="100000">
                                          <p:val>
                                            <p:strVal val="#ppt_x"/>
                                          </p:val>
                                        </p:tav>
                                      </p:tavLst>
                                    </p:anim>
                                    <p:anim calcmode="lin" valueType="num">
                                      <p:cBhvr>
                                        <p:cTn id="131" dur="500" fill="hold"/>
                                        <p:tgtEl>
                                          <p:spTgt spid="105"/>
                                        </p:tgtEl>
                                        <p:attrNameLst>
                                          <p:attrName>ppt_y</p:attrName>
                                        </p:attrNameLst>
                                      </p:cBhvr>
                                      <p:tavLst>
                                        <p:tav tm="0">
                                          <p:val>
                                            <p:strVal val="#ppt_y"/>
                                          </p:val>
                                        </p:tav>
                                        <p:tav tm="100000">
                                          <p:val>
                                            <p:strVal val="#ppt_y"/>
                                          </p:val>
                                        </p:tav>
                                      </p:tavLst>
                                    </p:anim>
                                  </p:childTnLst>
                                </p:cTn>
                              </p:par>
                            </p:childTnLst>
                          </p:cTn>
                        </p:par>
                        <p:par>
                          <p:cTn id="132" fill="hold">
                            <p:stCondLst>
                              <p:cond delay="15700"/>
                            </p:stCondLst>
                            <p:childTnLst>
                              <p:par>
                                <p:cTn id="133" presetID="9" presetClass="entr" presetSubtype="0" fill="hold" nodeType="afterEffect">
                                  <p:stCondLst>
                                    <p:cond delay="100"/>
                                  </p:stCondLst>
                                  <p:childTnLst>
                                    <p:set>
                                      <p:cBhvr>
                                        <p:cTn id="134" dur="1" fill="hold">
                                          <p:stCondLst>
                                            <p:cond delay="0"/>
                                          </p:stCondLst>
                                        </p:cTn>
                                        <p:tgtEl>
                                          <p:spTgt spid="107"/>
                                        </p:tgtEl>
                                        <p:attrNameLst>
                                          <p:attrName>style.visibility</p:attrName>
                                        </p:attrNameLst>
                                      </p:cBhvr>
                                      <p:to>
                                        <p:strVal val="visible"/>
                                      </p:to>
                                    </p:set>
                                    <p:animEffect transition="in" filter="dissolve">
                                      <p:cBhvr>
                                        <p:cTn id="13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3" grpId="0"/>
      <p:bldP spid="94" grpId="0"/>
      <p:bldP spid="96" grpId="0"/>
      <p:bldP spid="97" grpId="0"/>
      <p:bldP spid="99" grpId="0"/>
      <p:bldP spid="100" grpId="0"/>
      <p:bldP spid="102" grpId="0"/>
      <p:bldP spid="103" grpId="0"/>
      <p:bldP spid="105" grpId="0"/>
      <p:bldP spid="106" grpId="0"/>
      <p:bldP spid="46" grpId="0" animBg="1"/>
      <p:bldP spid="49" grpId="0"/>
    </p:bldLst>
  </p:timing>
  <p:extLst mod="1">
    <p:ext uri="{E180D4A7-C9FB-4DFB-919C-405C955672EB}">
      <p14:showEvtLst xmlns:p14="http://schemas.microsoft.com/office/powerpoint/2010/main">
        <p14:playEvt time="1316" objId="54"/>
        <p14:stopEvt time="2065" objId="54"/>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3"/>
          <p:cNvSpPr txBox="1">
            <a:spLocks noChangeArrowheads="1"/>
          </p:cNvSpPr>
          <p:nvPr/>
        </p:nvSpPr>
        <p:spPr bwMode="auto">
          <a:xfrm>
            <a:off x="1516577" y="1528318"/>
            <a:ext cx="59952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pPr>
            <a:r>
              <a:rPr lang="en-US" altLang="en-US" sz="4200" b="1" dirty="0">
                <a:solidFill>
                  <a:srgbClr val="00A4E3"/>
                </a:solidFill>
                <a:latin typeface="Arial" pitchFamily="34" charset="0"/>
                <a:ea typeface="微软雅黑" pitchFamily="34" charset="-122"/>
                <a:sym typeface="Arial" pitchFamily="34" charset="0"/>
              </a:rPr>
              <a:t>01</a:t>
            </a:r>
          </a:p>
        </p:txBody>
      </p:sp>
      <p:sp>
        <p:nvSpPr>
          <p:cNvPr id="42" name="Text Placeholder 3"/>
          <p:cNvSpPr txBox="1">
            <a:spLocks noChangeArrowheads="1"/>
          </p:cNvSpPr>
          <p:nvPr/>
        </p:nvSpPr>
        <p:spPr bwMode="auto">
          <a:xfrm>
            <a:off x="3560166" y="1528318"/>
            <a:ext cx="599523"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pPr>
            <a:r>
              <a:rPr lang="en-US" altLang="en-US" sz="4200" b="1">
                <a:solidFill>
                  <a:srgbClr val="00A4E3"/>
                </a:solidFill>
                <a:latin typeface="Arial" pitchFamily="34" charset="0"/>
                <a:ea typeface="微软雅黑" pitchFamily="34" charset="-122"/>
                <a:sym typeface="Arial" pitchFamily="34" charset="0"/>
              </a:rPr>
              <a:t>02</a:t>
            </a:r>
          </a:p>
        </p:txBody>
      </p:sp>
      <p:sp>
        <p:nvSpPr>
          <p:cNvPr id="43" name="Text Placeholder 3"/>
          <p:cNvSpPr txBox="1"/>
          <p:nvPr/>
        </p:nvSpPr>
        <p:spPr>
          <a:xfrm>
            <a:off x="5689321" y="1528318"/>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44" name="Freeform 11"/>
          <p:cNvSpPr>
            <a:spLocks noEditPoints="1" noChangeArrowheads="1"/>
          </p:cNvSpPr>
          <p:nvPr/>
        </p:nvSpPr>
        <p:spPr bwMode="auto">
          <a:xfrm>
            <a:off x="3538220" y="2159502"/>
            <a:ext cx="643414" cy="589659"/>
          </a:xfrm>
          <a:custGeom>
            <a:avLst/>
            <a:gdLst>
              <a:gd name="T0" fmla="*/ 919163 w 102"/>
              <a:gd name="T1" fmla="*/ 378062 h 94"/>
              <a:gd name="T2" fmla="*/ 919163 w 102"/>
              <a:gd name="T3" fmla="*/ 369060 h 94"/>
              <a:gd name="T4" fmla="*/ 919163 w 102"/>
              <a:gd name="T5" fmla="*/ 369060 h 94"/>
              <a:gd name="T6" fmla="*/ 919163 w 102"/>
              <a:gd name="T7" fmla="*/ 369060 h 94"/>
              <a:gd name="T8" fmla="*/ 774981 w 102"/>
              <a:gd name="T9" fmla="*/ 315051 h 94"/>
              <a:gd name="T10" fmla="*/ 901140 w 102"/>
              <a:gd name="T11" fmla="*/ 117019 h 94"/>
              <a:gd name="T12" fmla="*/ 892129 w 102"/>
              <a:gd name="T13" fmla="*/ 36006 h 94"/>
              <a:gd name="T14" fmla="*/ 874106 w 102"/>
              <a:gd name="T15" fmla="*/ 18003 h 94"/>
              <a:gd name="T16" fmla="*/ 793003 w 102"/>
              <a:gd name="T17" fmla="*/ 27004 h 94"/>
              <a:gd name="T18" fmla="*/ 513650 w 102"/>
              <a:gd name="T19" fmla="*/ 288047 h 94"/>
              <a:gd name="T20" fmla="*/ 459581 w 102"/>
              <a:gd name="T21" fmla="*/ 288047 h 94"/>
              <a:gd name="T22" fmla="*/ 0 w 102"/>
              <a:gd name="T23" fmla="*/ 369060 h 94"/>
              <a:gd name="T24" fmla="*/ 0 w 102"/>
              <a:gd name="T25" fmla="*/ 369060 h 94"/>
              <a:gd name="T26" fmla="*/ 0 w 102"/>
              <a:gd name="T27" fmla="*/ 369060 h 94"/>
              <a:gd name="T28" fmla="*/ 0 w 102"/>
              <a:gd name="T29" fmla="*/ 378062 h 94"/>
              <a:gd name="T30" fmla="*/ 0 w 102"/>
              <a:gd name="T31" fmla="*/ 378062 h 94"/>
              <a:gd name="T32" fmla="*/ 0 w 102"/>
              <a:gd name="T33" fmla="*/ 378062 h 94"/>
              <a:gd name="T34" fmla="*/ 459581 w 102"/>
              <a:gd name="T35" fmla="*/ 846138 h 94"/>
              <a:gd name="T36" fmla="*/ 919163 w 102"/>
              <a:gd name="T37" fmla="*/ 378062 h 94"/>
              <a:gd name="T38" fmla="*/ 919163 w 102"/>
              <a:gd name="T39" fmla="*/ 378062 h 94"/>
              <a:gd name="T40" fmla="*/ 919163 w 102"/>
              <a:gd name="T41" fmla="*/ 378062 h 94"/>
              <a:gd name="T42" fmla="*/ 765969 w 102"/>
              <a:gd name="T43" fmla="*/ 90015 h 94"/>
              <a:gd name="T44" fmla="*/ 793003 w 102"/>
              <a:gd name="T45" fmla="*/ 117019 h 94"/>
              <a:gd name="T46" fmla="*/ 765969 w 102"/>
              <a:gd name="T47" fmla="*/ 135022 h 94"/>
              <a:gd name="T48" fmla="*/ 747946 w 102"/>
              <a:gd name="T49" fmla="*/ 117019 h 94"/>
              <a:gd name="T50" fmla="*/ 765969 w 102"/>
              <a:gd name="T51" fmla="*/ 90015 h 94"/>
              <a:gd name="T52" fmla="*/ 711901 w 102"/>
              <a:gd name="T53" fmla="*/ 144023 h 94"/>
              <a:gd name="T54" fmla="*/ 729924 w 102"/>
              <a:gd name="T55" fmla="*/ 144023 h 94"/>
              <a:gd name="T56" fmla="*/ 729924 w 102"/>
              <a:gd name="T57" fmla="*/ 162026 h 94"/>
              <a:gd name="T58" fmla="*/ 540684 w 102"/>
              <a:gd name="T59" fmla="*/ 360059 h 94"/>
              <a:gd name="T60" fmla="*/ 522661 w 102"/>
              <a:gd name="T61" fmla="*/ 369060 h 94"/>
              <a:gd name="T62" fmla="*/ 513650 w 102"/>
              <a:gd name="T63" fmla="*/ 360059 h 94"/>
              <a:gd name="T64" fmla="*/ 513650 w 102"/>
              <a:gd name="T65" fmla="*/ 342056 h 94"/>
              <a:gd name="T66" fmla="*/ 711901 w 102"/>
              <a:gd name="T67" fmla="*/ 144023 h 94"/>
              <a:gd name="T68" fmla="*/ 459581 w 102"/>
              <a:gd name="T69" fmla="*/ 459075 h 94"/>
              <a:gd name="T70" fmla="*/ 81103 w 102"/>
              <a:gd name="T71" fmla="*/ 396065 h 94"/>
              <a:gd name="T72" fmla="*/ 459581 w 102"/>
              <a:gd name="T73" fmla="*/ 333054 h 94"/>
              <a:gd name="T74" fmla="*/ 468593 w 102"/>
              <a:gd name="T75" fmla="*/ 333054 h 94"/>
              <a:gd name="T76" fmla="*/ 378479 w 102"/>
              <a:gd name="T77" fmla="*/ 423069 h 94"/>
              <a:gd name="T78" fmla="*/ 711901 w 102"/>
              <a:gd name="T79" fmla="*/ 414068 h 94"/>
              <a:gd name="T80" fmla="*/ 747946 w 102"/>
              <a:gd name="T81" fmla="*/ 351057 h 94"/>
              <a:gd name="T82" fmla="*/ 838060 w 102"/>
              <a:gd name="T83" fmla="*/ 396065 h 94"/>
              <a:gd name="T84" fmla="*/ 459581 w 102"/>
              <a:gd name="T85" fmla="*/ 459075 h 94"/>
              <a:gd name="T86" fmla="*/ 459581 w 102"/>
              <a:gd name="T87" fmla="*/ 459075 h 94"/>
              <a:gd name="T88" fmla="*/ 459581 w 102"/>
              <a:gd name="T89" fmla="*/ 459075 h 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2" h="94">
                <a:moveTo>
                  <a:pt x="102" y="42"/>
                </a:moveTo>
                <a:cubicBezTo>
                  <a:pt x="102" y="42"/>
                  <a:pt x="102" y="42"/>
                  <a:pt x="102" y="41"/>
                </a:cubicBezTo>
                <a:cubicBezTo>
                  <a:pt x="102" y="41"/>
                  <a:pt x="102" y="41"/>
                  <a:pt x="102" y="41"/>
                </a:cubicBezTo>
                <a:cubicBezTo>
                  <a:pt x="102" y="41"/>
                  <a:pt x="102" y="41"/>
                  <a:pt x="102" y="41"/>
                </a:cubicBezTo>
                <a:cubicBezTo>
                  <a:pt x="101" y="39"/>
                  <a:pt x="95" y="37"/>
                  <a:pt x="86" y="35"/>
                </a:cubicBezTo>
                <a:cubicBezTo>
                  <a:pt x="100" y="13"/>
                  <a:pt x="100" y="13"/>
                  <a:pt x="100" y="13"/>
                </a:cubicBezTo>
                <a:cubicBezTo>
                  <a:pt x="102" y="10"/>
                  <a:pt x="101" y="6"/>
                  <a:pt x="99" y="4"/>
                </a:cubicBezTo>
                <a:cubicBezTo>
                  <a:pt x="97" y="2"/>
                  <a:pt x="97" y="2"/>
                  <a:pt x="97" y="2"/>
                </a:cubicBezTo>
                <a:cubicBezTo>
                  <a:pt x="94" y="0"/>
                  <a:pt x="90" y="1"/>
                  <a:pt x="88" y="3"/>
                </a:cubicBezTo>
                <a:cubicBezTo>
                  <a:pt x="57" y="32"/>
                  <a:pt x="57" y="32"/>
                  <a:pt x="57" y="32"/>
                </a:cubicBezTo>
                <a:cubicBezTo>
                  <a:pt x="55" y="32"/>
                  <a:pt x="53" y="32"/>
                  <a:pt x="51" y="32"/>
                </a:cubicBezTo>
                <a:cubicBezTo>
                  <a:pt x="24" y="32"/>
                  <a:pt x="2" y="36"/>
                  <a:pt x="0" y="41"/>
                </a:cubicBezTo>
                <a:cubicBezTo>
                  <a:pt x="0" y="41"/>
                  <a:pt x="0" y="41"/>
                  <a:pt x="0" y="41"/>
                </a:cubicBezTo>
                <a:cubicBezTo>
                  <a:pt x="0" y="41"/>
                  <a:pt x="0" y="41"/>
                  <a:pt x="0" y="41"/>
                </a:cubicBezTo>
                <a:cubicBezTo>
                  <a:pt x="0" y="42"/>
                  <a:pt x="0" y="42"/>
                  <a:pt x="0" y="42"/>
                </a:cubicBezTo>
                <a:cubicBezTo>
                  <a:pt x="0" y="42"/>
                  <a:pt x="0" y="42"/>
                  <a:pt x="0" y="42"/>
                </a:cubicBezTo>
                <a:cubicBezTo>
                  <a:pt x="0" y="42"/>
                  <a:pt x="0" y="42"/>
                  <a:pt x="0" y="42"/>
                </a:cubicBezTo>
                <a:cubicBezTo>
                  <a:pt x="0" y="71"/>
                  <a:pt x="23" y="94"/>
                  <a:pt x="51" y="94"/>
                </a:cubicBezTo>
                <a:cubicBezTo>
                  <a:pt x="79" y="94"/>
                  <a:pt x="102" y="70"/>
                  <a:pt x="102" y="42"/>
                </a:cubicBezTo>
                <a:cubicBezTo>
                  <a:pt x="102" y="42"/>
                  <a:pt x="102" y="42"/>
                  <a:pt x="102" y="42"/>
                </a:cubicBezTo>
                <a:cubicBezTo>
                  <a:pt x="102" y="42"/>
                  <a:pt x="102" y="42"/>
                  <a:pt x="102" y="42"/>
                </a:cubicBezTo>
                <a:close/>
                <a:moveTo>
                  <a:pt x="85" y="10"/>
                </a:moveTo>
                <a:cubicBezTo>
                  <a:pt x="87" y="10"/>
                  <a:pt x="88" y="11"/>
                  <a:pt x="88" y="13"/>
                </a:cubicBezTo>
                <a:cubicBezTo>
                  <a:pt x="88" y="14"/>
                  <a:pt x="87" y="15"/>
                  <a:pt x="85" y="15"/>
                </a:cubicBezTo>
                <a:cubicBezTo>
                  <a:pt x="84" y="15"/>
                  <a:pt x="83" y="14"/>
                  <a:pt x="83" y="13"/>
                </a:cubicBezTo>
                <a:cubicBezTo>
                  <a:pt x="83" y="11"/>
                  <a:pt x="84" y="10"/>
                  <a:pt x="85" y="10"/>
                </a:cubicBezTo>
                <a:close/>
                <a:moveTo>
                  <a:pt x="79" y="16"/>
                </a:moveTo>
                <a:cubicBezTo>
                  <a:pt x="79" y="15"/>
                  <a:pt x="81" y="15"/>
                  <a:pt x="81" y="16"/>
                </a:cubicBezTo>
                <a:cubicBezTo>
                  <a:pt x="82" y="17"/>
                  <a:pt x="82" y="18"/>
                  <a:pt x="81" y="18"/>
                </a:cubicBezTo>
                <a:cubicBezTo>
                  <a:pt x="60" y="40"/>
                  <a:pt x="60" y="40"/>
                  <a:pt x="60" y="40"/>
                </a:cubicBezTo>
                <a:cubicBezTo>
                  <a:pt x="59" y="41"/>
                  <a:pt x="59" y="41"/>
                  <a:pt x="58" y="41"/>
                </a:cubicBezTo>
                <a:cubicBezTo>
                  <a:pt x="58" y="41"/>
                  <a:pt x="57" y="41"/>
                  <a:pt x="57" y="40"/>
                </a:cubicBezTo>
                <a:cubicBezTo>
                  <a:pt x="56" y="40"/>
                  <a:pt x="56" y="38"/>
                  <a:pt x="57" y="38"/>
                </a:cubicBezTo>
                <a:lnTo>
                  <a:pt x="79" y="16"/>
                </a:lnTo>
                <a:close/>
                <a:moveTo>
                  <a:pt x="51" y="51"/>
                </a:moveTo>
                <a:cubicBezTo>
                  <a:pt x="28" y="51"/>
                  <a:pt x="9" y="48"/>
                  <a:pt x="9" y="44"/>
                </a:cubicBezTo>
                <a:cubicBezTo>
                  <a:pt x="9" y="40"/>
                  <a:pt x="28" y="37"/>
                  <a:pt x="51" y="37"/>
                </a:cubicBezTo>
                <a:cubicBezTo>
                  <a:pt x="51" y="37"/>
                  <a:pt x="52" y="37"/>
                  <a:pt x="52" y="37"/>
                </a:cubicBezTo>
                <a:cubicBezTo>
                  <a:pt x="42" y="47"/>
                  <a:pt x="42" y="47"/>
                  <a:pt x="42" y="47"/>
                </a:cubicBezTo>
                <a:cubicBezTo>
                  <a:pt x="42" y="47"/>
                  <a:pt x="61" y="49"/>
                  <a:pt x="79" y="46"/>
                </a:cubicBezTo>
                <a:cubicBezTo>
                  <a:pt x="83" y="39"/>
                  <a:pt x="83" y="39"/>
                  <a:pt x="83" y="39"/>
                </a:cubicBezTo>
                <a:cubicBezTo>
                  <a:pt x="89" y="41"/>
                  <a:pt x="93" y="42"/>
                  <a:pt x="93" y="44"/>
                </a:cubicBezTo>
                <a:cubicBezTo>
                  <a:pt x="93" y="48"/>
                  <a:pt x="74" y="51"/>
                  <a:pt x="51" y="51"/>
                </a:cubicBezTo>
                <a:close/>
                <a:moveTo>
                  <a:pt x="51" y="51"/>
                </a:moveTo>
                <a:cubicBezTo>
                  <a:pt x="51" y="51"/>
                  <a:pt x="51" y="51"/>
                  <a:pt x="51" y="51"/>
                </a:cubicBezTo>
              </a:path>
            </a:pathLst>
          </a:custGeom>
          <a:solidFill>
            <a:srgbClr val="0070C0"/>
          </a:solidFill>
          <a:ln>
            <a:noFill/>
          </a:ln>
          <a:extLst/>
        </p:spPr>
        <p:txBody>
          <a:bodyPr lIns="69341" tIns="34671" rIns="69341" bIns="34671"/>
          <a:lstStyle/>
          <a:p>
            <a:endParaRPr lang="zh-CN" altLang="en-US"/>
          </a:p>
        </p:txBody>
      </p:sp>
      <p:grpSp>
        <p:nvGrpSpPr>
          <p:cNvPr id="45" name="Group 14"/>
          <p:cNvGrpSpPr>
            <a:grpSpLocks noChangeAspect="1"/>
          </p:cNvGrpSpPr>
          <p:nvPr/>
        </p:nvGrpSpPr>
        <p:grpSpPr bwMode="auto">
          <a:xfrm>
            <a:off x="1522428" y="2203103"/>
            <a:ext cx="587280" cy="584665"/>
            <a:chOff x="2761" y="1501"/>
            <a:chExt cx="487" cy="487"/>
          </a:xfrm>
          <a:solidFill>
            <a:srgbClr val="0070C0"/>
          </a:solidFill>
        </p:grpSpPr>
        <p:sp>
          <p:nvSpPr>
            <p:cNvPr id="46" name="Freeform 15"/>
            <p:cNvSpPr>
              <a:spLocks noEditPoints="1"/>
            </p:cNvSpPr>
            <p:nvPr/>
          </p:nvSpPr>
          <p:spPr bwMode="auto">
            <a:xfrm>
              <a:off x="2761" y="1549"/>
              <a:ext cx="487" cy="439"/>
            </a:xfrm>
            <a:custGeom>
              <a:avLst/>
              <a:gdLst/>
              <a:ahLst/>
              <a:cxnLst>
                <a:cxn ang="0">
                  <a:pos x="64" y="30"/>
                </a:cxn>
                <a:cxn ang="0">
                  <a:pos x="76" y="36"/>
                </a:cxn>
                <a:cxn ang="0">
                  <a:pos x="93" y="41"/>
                </a:cxn>
                <a:cxn ang="0">
                  <a:pos x="102" y="40"/>
                </a:cxn>
                <a:cxn ang="0">
                  <a:pos x="102" y="4"/>
                </a:cxn>
                <a:cxn ang="0">
                  <a:pos x="97" y="0"/>
                </a:cxn>
                <a:cxn ang="0">
                  <a:pos x="85" y="0"/>
                </a:cxn>
                <a:cxn ang="0">
                  <a:pos x="80" y="4"/>
                </a:cxn>
                <a:cxn ang="0">
                  <a:pos x="80" y="10"/>
                </a:cxn>
                <a:cxn ang="0">
                  <a:pos x="76" y="14"/>
                </a:cxn>
                <a:cxn ang="0">
                  <a:pos x="26" y="14"/>
                </a:cxn>
                <a:cxn ang="0">
                  <a:pos x="22" y="10"/>
                </a:cxn>
                <a:cxn ang="0">
                  <a:pos x="22" y="4"/>
                </a:cxn>
                <a:cxn ang="0">
                  <a:pos x="17" y="0"/>
                </a:cxn>
                <a:cxn ang="0">
                  <a:pos x="4" y="0"/>
                </a:cxn>
                <a:cxn ang="0">
                  <a:pos x="0" y="4"/>
                </a:cxn>
                <a:cxn ang="0">
                  <a:pos x="0" y="75"/>
                </a:cxn>
                <a:cxn ang="0">
                  <a:pos x="6" y="70"/>
                </a:cxn>
                <a:cxn ang="0">
                  <a:pos x="8" y="67"/>
                </a:cxn>
                <a:cxn ang="0">
                  <a:pos x="17" y="52"/>
                </a:cxn>
                <a:cxn ang="0">
                  <a:pos x="16" y="50"/>
                </a:cxn>
                <a:cxn ang="0">
                  <a:pos x="16" y="50"/>
                </a:cxn>
                <a:cxn ang="0">
                  <a:pos x="16" y="50"/>
                </a:cxn>
                <a:cxn ang="0">
                  <a:pos x="20" y="41"/>
                </a:cxn>
                <a:cxn ang="0">
                  <a:pos x="35" y="41"/>
                </a:cxn>
                <a:cxn ang="0">
                  <a:pos x="38" y="46"/>
                </a:cxn>
                <a:cxn ang="0">
                  <a:pos x="45" y="53"/>
                </a:cxn>
                <a:cxn ang="0">
                  <a:pos x="49" y="56"/>
                </a:cxn>
                <a:cxn ang="0">
                  <a:pos x="49" y="72"/>
                </a:cxn>
                <a:cxn ang="0">
                  <a:pos x="36" y="74"/>
                </a:cxn>
                <a:cxn ang="0">
                  <a:pos x="19" y="80"/>
                </a:cxn>
                <a:cxn ang="0">
                  <a:pos x="6" y="92"/>
                </a:cxn>
                <a:cxn ang="0">
                  <a:pos x="97" y="92"/>
                </a:cxn>
                <a:cxn ang="0">
                  <a:pos x="102" y="87"/>
                </a:cxn>
                <a:cxn ang="0">
                  <a:pos x="102" y="57"/>
                </a:cxn>
                <a:cxn ang="0">
                  <a:pos x="98" y="57"/>
                </a:cxn>
                <a:cxn ang="0">
                  <a:pos x="94" y="58"/>
                </a:cxn>
                <a:cxn ang="0">
                  <a:pos x="78" y="65"/>
                </a:cxn>
                <a:cxn ang="0">
                  <a:pos x="78" y="67"/>
                </a:cxn>
                <a:cxn ang="0">
                  <a:pos x="77" y="67"/>
                </a:cxn>
                <a:cxn ang="0">
                  <a:pos x="77" y="67"/>
                </a:cxn>
                <a:cxn ang="0">
                  <a:pos x="69" y="72"/>
                </a:cxn>
                <a:cxn ang="0">
                  <a:pos x="57" y="63"/>
                </a:cxn>
                <a:cxn ang="0">
                  <a:pos x="58" y="57"/>
                </a:cxn>
                <a:cxn ang="0">
                  <a:pos x="56" y="47"/>
                </a:cxn>
                <a:cxn ang="0">
                  <a:pos x="55" y="42"/>
                </a:cxn>
                <a:cxn ang="0">
                  <a:pos x="64" y="30"/>
                </a:cxn>
                <a:cxn ang="0">
                  <a:pos x="48" y="46"/>
                </a:cxn>
                <a:cxn ang="0">
                  <a:pos x="39" y="39"/>
                </a:cxn>
                <a:cxn ang="0">
                  <a:pos x="49" y="31"/>
                </a:cxn>
                <a:cxn ang="0">
                  <a:pos x="48" y="46"/>
                </a:cxn>
                <a:cxn ang="0">
                  <a:pos x="48" y="46"/>
                </a:cxn>
                <a:cxn ang="0">
                  <a:pos x="48" y="46"/>
                </a:cxn>
              </a:cxnLst>
              <a:rect l="0" t="0" r="r" b="b"/>
              <a:pathLst>
                <a:path w="102" h="92">
                  <a:moveTo>
                    <a:pt x="64" y="30"/>
                  </a:moveTo>
                  <a:cubicBezTo>
                    <a:pt x="69" y="30"/>
                    <a:pt x="74" y="32"/>
                    <a:pt x="76" y="36"/>
                  </a:cubicBezTo>
                  <a:cubicBezTo>
                    <a:pt x="76" y="38"/>
                    <a:pt x="80" y="42"/>
                    <a:pt x="93" y="41"/>
                  </a:cubicBezTo>
                  <a:cubicBezTo>
                    <a:pt x="102" y="40"/>
                    <a:pt x="102" y="40"/>
                    <a:pt x="102" y="40"/>
                  </a:cubicBezTo>
                  <a:cubicBezTo>
                    <a:pt x="102" y="4"/>
                    <a:pt x="102" y="4"/>
                    <a:pt x="102" y="4"/>
                  </a:cubicBezTo>
                  <a:cubicBezTo>
                    <a:pt x="102" y="2"/>
                    <a:pt x="100" y="0"/>
                    <a:pt x="97" y="0"/>
                  </a:cubicBezTo>
                  <a:cubicBezTo>
                    <a:pt x="85" y="0"/>
                    <a:pt x="85" y="0"/>
                    <a:pt x="85" y="0"/>
                  </a:cubicBezTo>
                  <a:cubicBezTo>
                    <a:pt x="82" y="0"/>
                    <a:pt x="80" y="2"/>
                    <a:pt x="80" y="4"/>
                  </a:cubicBezTo>
                  <a:cubicBezTo>
                    <a:pt x="80" y="10"/>
                    <a:pt x="80" y="10"/>
                    <a:pt x="80" y="10"/>
                  </a:cubicBezTo>
                  <a:cubicBezTo>
                    <a:pt x="80" y="12"/>
                    <a:pt x="78" y="14"/>
                    <a:pt x="76" y="14"/>
                  </a:cubicBezTo>
                  <a:cubicBezTo>
                    <a:pt x="26" y="14"/>
                    <a:pt x="26" y="14"/>
                    <a:pt x="26" y="14"/>
                  </a:cubicBezTo>
                  <a:cubicBezTo>
                    <a:pt x="24" y="14"/>
                    <a:pt x="22" y="12"/>
                    <a:pt x="22" y="10"/>
                  </a:cubicBezTo>
                  <a:cubicBezTo>
                    <a:pt x="22" y="4"/>
                    <a:pt x="22" y="4"/>
                    <a:pt x="22" y="4"/>
                  </a:cubicBezTo>
                  <a:cubicBezTo>
                    <a:pt x="22" y="2"/>
                    <a:pt x="20" y="0"/>
                    <a:pt x="17" y="0"/>
                  </a:cubicBezTo>
                  <a:cubicBezTo>
                    <a:pt x="4" y="0"/>
                    <a:pt x="4" y="0"/>
                    <a:pt x="4" y="0"/>
                  </a:cubicBezTo>
                  <a:cubicBezTo>
                    <a:pt x="2" y="0"/>
                    <a:pt x="0" y="2"/>
                    <a:pt x="0" y="4"/>
                  </a:cubicBezTo>
                  <a:cubicBezTo>
                    <a:pt x="0" y="75"/>
                    <a:pt x="0" y="75"/>
                    <a:pt x="0" y="75"/>
                  </a:cubicBezTo>
                  <a:cubicBezTo>
                    <a:pt x="6" y="70"/>
                    <a:pt x="6" y="70"/>
                    <a:pt x="6" y="70"/>
                  </a:cubicBezTo>
                  <a:cubicBezTo>
                    <a:pt x="6" y="70"/>
                    <a:pt x="6" y="69"/>
                    <a:pt x="8" y="67"/>
                  </a:cubicBezTo>
                  <a:cubicBezTo>
                    <a:pt x="16" y="59"/>
                    <a:pt x="17" y="54"/>
                    <a:pt x="17" y="52"/>
                  </a:cubicBezTo>
                  <a:cubicBezTo>
                    <a:pt x="17" y="51"/>
                    <a:pt x="16" y="51"/>
                    <a:pt x="16" y="50"/>
                  </a:cubicBezTo>
                  <a:cubicBezTo>
                    <a:pt x="16" y="50"/>
                    <a:pt x="16" y="50"/>
                    <a:pt x="16" y="50"/>
                  </a:cubicBezTo>
                  <a:cubicBezTo>
                    <a:pt x="16" y="50"/>
                    <a:pt x="16" y="50"/>
                    <a:pt x="16" y="50"/>
                  </a:cubicBezTo>
                  <a:cubicBezTo>
                    <a:pt x="16" y="47"/>
                    <a:pt x="17" y="43"/>
                    <a:pt x="20" y="41"/>
                  </a:cubicBezTo>
                  <a:cubicBezTo>
                    <a:pt x="24" y="36"/>
                    <a:pt x="31" y="37"/>
                    <a:pt x="35" y="41"/>
                  </a:cubicBezTo>
                  <a:cubicBezTo>
                    <a:pt x="37" y="43"/>
                    <a:pt x="38" y="44"/>
                    <a:pt x="38" y="46"/>
                  </a:cubicBezTo>
                  <a:cubicBezTo>
                    <a:pt x="39" y="48"/>
                    <a:pt x="40" y="51"/>
                    <a:pt x="45" y="53"/>
                  </a:cubicBezTo>
                  <a:cubicBezTo>
                    <a:pt x="46" y="54"/>
                    <a:pt x="48" y="55"/>
                    <a:pt x="49" y="56"/>
                  </a:cubicBezTo>
                  <a:cubicBezTo>
                    <a:pt x="54" y="61"/>
                    <a:pt x="53" y="68"/>
                    <a:pt x="49" y="72"/>
                  </a:cubicBezTo>
                  <a:cubicBezTo>
                    <a:pt x="45" y="75"/>
                    <a:pt x="40" y="76"/>
                    <a:pt x="36" y="74"/>
                  </a:cubicBezTo>
                  <a:cubicBezTo>
                    <a:pt x="35" y="73"/>
                    <a:pt x="29" y="72"/>
                    <a:pt x="19" y="80"/>
                  </a:cubicBezTo>
                  <a:cubicBezTo>
                    <a:pt x="6" y="92"/>
                    <a:pt x="6" y="92"/>
                    <a:pt x="6" y="92"/>
                  </a:cubicBezTo>
                  <a:cubicBezTo>
                    <a:pt x="97" y="92"/>
                    <a:pt x="97" y="92"/>
                    <a:pt x="97" y="92"/>
                  </a:cubicBezTo>
                  <a:cubicBezTo>
                    <a:pt x="100" y="92"/>
                    <a:pt x="102" y="90"/>
                    <a:pt x="102" y="87"/>
                  </a:cubicBezTo>
                  <a:cubicBezTo>
                    <a:pt x="102" y="57"/>
                    <a:pt x="102" y="57"/>
                    <a:pt x="102" y="57"/>
                  </a:cubicBezTo>
                  <a:cubicBezTo>
                    <a:pt x="98" y="57"/>
                    <a:pt x="98" y="57"/>
                    <a:pt x="98" y="57"/>
                  </a:cubicBezTo>
                  <a:cubicBezTo>
                    <a:pt x="98" y="57"/>
                    <a:pt x="97" y="58"/>
                    <a:pt x="94" y="58"/>
                  </a:cubicBezTo>
                  <a:cubicBezTo>
                    <a:pt x="83" y="60"/>
                    <a:pt x="79" y="63"/>
                    <a:pt x="78" y="65"/>
                  </a:cubicBezTo>
                  <a:cubicBezTo>
                    <a:pt x="78" y="66"/>
                    <a:pt x="78" y="66"/>
                    <a:pt x="78" y="67"/>
                  </a:cubicBezTo>
                  <a:cubicBezTo>
                    <a:pt x="77" y="67"/>
                    <a:pt x="77" y="67"/>
                    <a:pt x="77" y="67"/>
                  </a:cubicBezTo>
                  <a:cubicBezTo>
                    <a:pt x="77" y="67"/>
                    <a:pt x="77" y="67"/>
                    <a:pt x="77" y="67"/>
                  </a:cubicBezTo>
                  <a:cubicBezTo>
                    <a:pt x="76" y="70"/>
                    <a:pt x="73" y="72"/>
                    <a:pt x="69" y="72"/>
                  </a:cubicBezTo>
                  <a:cubicBezTo>
                    <a:pt x="63" y="73"/>
                    <a:pt x="57" y="69"/>
                    <a:pt x="57" y="63"/>
                  </a:cubicBezTo>
                  <a:cubicBezTo>
                    <a:pt x="56" y="61"/>
                    <a:pt x="57" y="59"/>
                    <a:pt x="58" y="57"/>
                  </a:cubicBezTo>
                  <a:cubicBezTo>
                    <a:pt x="58" y="55"/>
                    <a:pt x="59" y="52"/>
                    <a:pt x="56" y="47"/>
                  </a:cubicBezTo>
                  <a:cubicBezTo>
                    <a:pt x="55" y="46"/>
                    <a:pt x="55" y="44"/>
                    <a:pt x="55" y="42"/>
                  </a:cubicBezTo>
                  <a:cubicBezTo>
                    <a:pt x="54" y="36"/>
                    <a:pt x="58" y="31"/>
                    <a:pt x="64" y="30"/>
                  </a:cubicBezTo>
                  <a:close/>
                  <a:moveTo>
                    <a:pt x="48" y="46"/>
                  </a:moveTo>
                  <a:cubicBezTo>
                    <a:pt x="45" y="47"/>
                    <a:pt x="39" y="39"/>
                    <a:pt x="39" y="39"/>
                  </a:cubicBezTo>
                  <a:cubicBezTo>
                    <a:pt x="35" y="34"/>
                    <a:pt x="47" y="30"/>
                    <a:pt x="49" y="31"/>
                  </a:cubicBezTo>
                  <a:cubicBezTo>
                    <a:pt x="51" y="33"/>
                    <a:pt x="51" y="46"/>
                    <a:pt x="48" y="46"/>
                  </a:cubicBezTo>
                  <a:close/>
                  <a:moveTo>
                    <a:pt x="48" y="46"/>
                  </a:moveTo>
                  <a:cubicBezTo>
                    <a:pt x="48" y="46"/>
                    <a:pt x="48" y="46"/>
                    <a:pt x="48" y="46"/>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noEditPoints="1"/>
            </p:cNvSpPr>
            <p:nvPr/>
          </p:nvSpPr>
          <p:spPr bwMode="auto">
            <a:xfrm>
              <a:off x="2890" y="1501"/>
              <a:ext cx="229" cy="91"/>
            </a:xfrm>
            <a:custGeom>
              <a:avLst/>
              <a:gdLst/>
              <a:ahLst/>
              <a:cxnLst>
                <a:cxn ang="0">
                  <a:pos x="48" y="4"/>
                </a:cxn>
                <a:cxn ang="0">
                  <a:pos x="44" y="0"/>
                </a:cxn>
                <a:cxn ang="0">
                  <a:pos x="4" y="0"/>
                </a:cxn>
                <a:cxn ang="0">
                  <a:pos x="0" y="4"/>
                </a:cxn>
                <a:cxn ang="0">
                  <a:pos x="0" y="15"/>
                </a:cxn>
                <a:cxn ang="0">
                  <a:pos x="4" y="19"/>
                </a:cxn>
                <a:cxn ang="0">
                  <a:pos x="44" y="19"/>
                </a:cxn>
                <a:cxn ang="0">
                  <a:pos x="48" y="15"/>
                </a:cxn>
                <a:cxn ang="0">
                  <a:pos x="48" y="4"/>
                </a:cxn>
                <a:cxn ang="0">
                  <a:pos x="48" y="4"/>
                </a:cxn>
                <a:cxn ang="0">
                  <a:pos x="48" y="4"/>
                </a:cxn>
              </a:cxnLst>
              <a:rect l="0" t="0" r="r" b="b"/>
              <a:pathLst>
                <a:path w="48" h="19">
                  <a:moveTo>
                    <a:pt x="48" y="4"/>
                  </a:moveTo>
                  <a:cubicBezTo>
                    <a:pt x="48" y="2"/>
                    <a:pt x="46" y="0"/>
                    <a:pt x="44" y="0"/>
                  </a:cubicBezTo>
                  <a:cubicBezTo>
                    <a:pt x="4" y="0"/>
                    <a:pt x="4" y="0"/>
                    <a:pt x="4" y="0"/>
                  </a:cubicBezTo>
                  <a:cubicBezTo>
                    <a:pt x="2" y="0"/>
                    <a:pt x="0" y="2"/>
                    <a:pt x="0" y="4"/>
                  </a:cubicBezTo>
                  <a:cubicBezTo>
                    <a:pt x="0" y="15"/>
                    <a:pt x="0" y="15"/>
                    <a:pt x="0" y="15"/>
                  </a:cubicBezTo>
                  <a:cubicBezTo>
                    <a:pt x="0" y="17"/>
                    <a:pt x="2" y="19"/>
                    <a:pt x="4" y="19"/>
                  </a:cubicBezTo>
                  <a:cubicBezTo>
                    <a:pt x="44" y="19"/>
                    <a:pt x="44" y="19"/>
                    <a:pt x="44" y="19"/>
                  </a:cubicBezTo>
                  <a:cubicBezTo>
                    <a:pt x="46" y="19"/>
                    <a:pt x="48" y="17"/>
                    <a:pt x="48" y="15"/>
                  </a:cubicBezTo>
                  <a:lnTo>
                    <a:pt x="48" y="4"/>
                  </a:lnTo>
                  <a:close/>
                  <a:moveTo>
                    <a:pt x="48" y="4"/>
                  </a:moveTo>
                  <a:cubicBezTo>
                    <a:pt x="48" y="4"/>
                    <a:pt x="48" y="4"/>
                    <a:pt x="48" y="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19"/>
          <p:cNvGrpSpPr>
            <a:grpSpLocks noChangeAspect="1"/>
          </p:cNvGrpSpPr>
          <p:nvPr/>
        </p:nvGrpSpPr>
        <p:grpSpPr bwMode="auto">
          <a:xfrm>
            <a:off x="5682089" y="2254311"/>
            <a:ext cx="564328" cy="558693"/>
            <a:chOff x="3008" y="1466"/>
            <a:chExt cx="540" cy="537"/>
          </a:xfrm>
          <a:solidFill>
            <a:srgbClr val="0070C0"/>
          </a:solidFill>
        </p:grpSpPr>
        <p:sp>
          <p:nvSpPr>
            <p:cNvPr id="49" name="Freeform 20"/>
            <p:cNvSpPr>
              <a:spLocks noEditPoints="1"/>
            </p:cNvSpPr>
            <p:nvPr/>
          </p:nvSpPr>
          <p:spPr bwMode="auto">
            <a:xfrm>
              <a:off x="3208" y="1594"/>
              <a:ext cx="340" cy="310"/>
            </a:xfrm>
            <a:custGeom>
              <a:avLst/>
              <a:gdLst/>
              <a:ahLst/>
              <a:cxnLst>
                <a:cxn ang="0">
                  <a:pos x="274" y="68"/>
                </a:cxn>
                <a:cxn ang="0">
                  <a:pos x="73" y="40"/>
                </a:cxn>
                <a:cxn ang="0">
                  <a:pos x="0" y="0"/>
                </a:cxn>
                <a:cxn ang="0">
                  <a:pos x="0" y="240"/>
                </a:cxn>
                <a:cxn ang="0">
                  <a:pos x="14" y="223"/>
                </a:cxn>
                <a:cxn ang="0">
                  <a:pos x="66" y="208"/>
                </a:cxn>
                <a:cxn ang="0">
                  <a:pos x="81" y="209"/>
                </a:cxn>
                <a:cxn ang="0">
                  <a:pos x="96" y="209"/>
                </a:cxn>
                <a:cxn ang="0">
                  <a:pos x="112" y="208"/>
                </a:cxn>
                <a:cxn ang="0">
                  <a:pos x="116" y="208"/>
                </a:cxn>
                <a:cxn ang="0">
                  <a:pos x="145" y="227"/>
                </a:cxn>
                <a:cxn ang="0">
                  <a:pos x="161" y="255"/>
                </a:cxn>
                <a:cxn ang="0">
                  <a:pos x="181" y="302"/>
                </a:cxn>
                <a:cxn ang="0">
                  <a:pos x="155" y="362"/>
                </a:cxn>
                <a:cxn ang="0">
                  <a:pos x="154" y="363"/>
                </a:cxn>
                <a:cxn ang="0">
                  <a:pos x="153" y="364"/>
                </a:cxn>
                <a:cxn ang="0">
                  <a:pos x="154" y="363"/>
                </a:cxn>
                <a:cxn ang="0">
                  <a:pos x="167" y="362"/>
                </a:cxn>
                <a:cxn ang="0">
                  <a:pos x="219" y="388"/>
                </a:cxn>
                <a:cxn ang="0">
                  <a:pos x="237" y="430"/>
                </a:cxn>
                <a:cxn ang="0">
                  <a:pos x="248" y="459"/>
                </a:cxn>
                <a:cxn ang="0">
                  <a:pos x="240" y="497"/>
                </a:cxn>
                <a:cxn ang="0">
                  <a:pos x="239" y="498"/>
                </a:cxn>
                <a:cxn ang="0">
                  <a:pos x="274" y="499"/>
                </a:cxn>
                <a:cxn ang="0">
                  <a:pos x="547" y="407"/>
                </a:cxn>
                <a:cxn ang="0">
                  <a:pos x="547" y="343"/>
                </a:cxn>
                <a:cxn ang="0">
                  <a:pos x="311" y="416"/>
                </a:cxn>
                <a:cxn ang="0">
                  <a:pos x="283" y="389"/>
                </a:cxn>
                <a:cxn ang="0">
                  <a:pos x="283" y="174"/>
                </a:cxn>
                <a:cxn ang="0">
                  <a:pos x="309" y="147"/>
                </a:cxn>
                <a:cxn ang="0">
                  <a:pos x="547" y="83"/>
                </a:cxn>
                <a:cxn ang="0">
                  <a:pos x="547" y="0"/>
                </a:cxn>
                <a:cxn ang="0">
                  <a:pos x="474" y="40"/>
                </a:cxn>
                <a:cxn ang="0">
                  <a:pos x="274" y="68"/>
                </a:cxn>
                <a:cxn ang="0">
                  <a:pos x="274" y="68"/>
                </a:cxn>
                <a:cxn ang="0">
                  <a:pos x="274" y="68"/>
                </a:cxn>
              </a:cxnLst>
              <a:rect l="0" t="0" r="r" b="b"/>
              <a:pathLst>
                <a:path w="547" h="499">
                  <a:moveTo>
                    <a:pt x="274" y="68"/>
                  </a:moveTo>
                  <a:cubicBezTo>
                    <a:pt x="198" y="68"/>
                    <a:pt x="127" y="58"/>
                    <a:pt x="73" y="40"/>
                  </a:cubicBezTo>
                  <a:cubicBezTo>
                    <a:pt x="37" y="28"/>
                    <a:pt x="14" y="14"/>
                    <a:pt x="0" y="0"/>
                  </a:cubicBezTo>
                  <a:cubicBezTo>
                    <a:pt x="0" y="240"/>
                    <a:pt x="0" y="240"/>
                    <a:pt x="0" y="240"/>
                  </a:cubicBezTo>
                  <a:cubicBezTo>
                    <a:pt x="4" y="234"/>
                    <a:pt x="8" y="228"/>
                    <a:pt x="14" y="223"/>
                  </a:cubicBezTo>
                  <a:cubicBezTo>
                    <a:pt x="30" y="210"/>
                    <a:pt x="49" y="208"/>
                    <a:pt x="66" y="208"/>
                  </a:cubicBezTo>
                  <a:cubicBezTo>
                    <a:pt x="71" y="208"/>
                    <a:pt x="76" y="209"/>
                    <a:pt x="81" y="209"/>
                  </a:cubicBezTo>
                  <a:cubicBezTo>
                    <a:pt x="86" y="209"/>
                    <a:pt x="91" y="209"/>
                    <a:pt x="96" y="209"/>
                  </a:cubicBezTo>
                  <a:cubicBezTo>
                    <a:pt x="102" y="209"/>
                    <a:pt x="107" y="209"/>
                    <a:pt x="112" y="208"/>
                  </a:cubicBezTo>
                  <a:cubicBezTo>
                    <a:pt x="114" y="208"/>
                    <a:pt x="115" y="208"/>
                    <a:pt x="116" y="208"/>
                  </a:cubicBezTo>
                  <a:cubicBezTo>
                    <a:pt x="129" y="208"/>
                    <a:pt x="141" y="216"/>
                    <a:pt x="145" y="227"/>
                  </a:cubicBezTo>
                  <a:cubicBezTo>
                    <a:pt x="149" y="237"/>
                    <a:pt x="155" y="246"/>
                    <a:pt x="161" y="255"/>
                  </a:cubicBezTo>
                  <a:cubicBezTo>
                    <a:pt x="170" y="269"/>
                    <a:pt x="179" y="284"/>
                    <a:pt x="181" y="302"/>
                  </a:cubicBezTo>
                  <a:cubicBezTo>
                    <a:pt x="184" y="324"/>
                    <a:pt x="175" y="344"/>
                    <a:pt x="155" y="362"/>
                  </a:cubicBezTo>
                  <a:cubicBezTo>
                    <a:pt x="155" y="362"/>
                    <a:pt x="154" y="362"/>
                    <a:pt x="154" y="363"/>
                  </a:cubicBezTo>
                  <a:cubicBezTo>
                    <a:pt x="153" y="363"/>
                    <a:pt x="153" y="363"/>
                    <a:pt x="153" y="364"/>
                  </a:cubicBezTo>
                  <a:cubicBezTo>
                    <a:pt x="153" y="364"/>
                    <a:pt x="153" y="363"/>
                    <a:pt x="154" y="363"/>
                  </a:cubicBezTo>
                  <a:cubicBezTo>
                    <a:pt x="158" y="363"/>
                    <a:pt x="163" y="362"/>
                    <a:pt x="167" y="362"/>
                  </a:cubicBezTo>
                  <a:cubicBezTo>
                    <a:pt x="190" y="362"/>
                    <a:pt x="207" y="371"/>
                    <a:pt x="219" y="388"/>
                  </a:cubicBezTo>
                  <a:cubicBezTo>
                    <a:pt x="228" y="400"/>
                    <a:pt x="233" y="415"/>
                    <a:pt x="237" y="430"/>
                  </a:cubicBezTo>
                  <a:cubicBezTo>
                    <a:pt x="241" y="441"/>
                    <a:pt x="244" y="451"/>
                    <a:pt x="248" y="459"/>
                  </a:cubicBezTo>
                  <a:cubicBezTo>
                    <a:pt x="254" y="472"/>
                    <a:pt x="251" y="488"/>
                    <a:pt x="240" y="497"/>
                  </a:cubicBezTo>
                  <a:cubicBezTo>
                    <a:pt x="240" y="498"/>
                    <a:pt x="240" y="498"/>
                    <a:pt x="239" y="498"/>
                  </a:cubicBezTo>
                  <a:cubicBezTo>
                    <a:pt x="251" y="499"/>
                    <a:pt x="262" y="499"/>
                    <a:pt x="274" y="499"/>
                  </a:cubicBezTo>
                  <a:cubicBezTo>
                    <a:pt x="425" y="499"/>
                    <a:pt x="547" y="458"/>
                    <a:pt x="547" y="407"/>
                  </a:cubicBezTo>
                  <a:cubicBezTo>
                    <a:pt x="547" y="343"/>
                    <a:pt x="547" y="343"/>
                    <a:pt x="547" y="343"/>
                  </a:cubicBezTo>
                  <a:cubicBezTo>
                    <a:pt x="496" y="406"/>
                    <a:pt x="367" y="415"/>
                    <a:pt x="311" y="416"/>
                  </a:cubicBezTo>
                  <a:cubicBezTo>
                    <a:pt x="296" y="416"/>
                    <a:pt x="283" y="404"/>
                    <a:pt x="283" y="389"/>
                  </a:cubicBezTo>
                  <a:cubicBezTo>
                    <a:pt x="283" y="174"/>
                    <a:pt x="283" y="174"/>
                    <a:pt x="283" y="174"/>
                  </a:cubicBezTo>
                  <a:cubicBezTo>
                    <a:pt x="283" y="160"/>
                    <a:pt x="295" y="148"/>
                    <a:pt x="309" y="147"/>
                  </a:cubicBezTo>
                  <a:cubicBezTo>
                    <a:pt x="367" y="144"/>
                    <a:pt x="505" y="131"/>
                    <a:pt x="547" y="83"/>
                  </a:cubicBezTo>
                  <a:cubicBezTo>
                    <a:pt x="547" y="0"/>
                    <a:pt x="547" y="0"/>
                    <a:pt x="547" y="0"/>
                  </a:cubicBezTo>
                  <a:cubicBezTo>
                    <a:pt x="533" y="14"/>
                    <a:pt x="510" y="28"/>
                    <a:pt x="474" y="40"/>
                  </a:cubicBezTo>
                  <a:cubicBezTo>
                    <a:pt x="420" y="58"/>
                    <a:pt x="349" y="68"/>
                    <a:pt x="274" y="68"/>
                  </a:cubicBezTo>
                  <a:close/>
                  <a:moveTo>
                    <a:pt x="274" y="68"/>
                  </a:moveTo>
                  <a:cubicBezTo>
                    <a:pt x="274" y="68"/>
                    <a:pt x="274" y="68"/>
                    <a:pt x="274" y="68"/>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21"/>
            <p:cNvSpPr>
              <a:spLocks noEditPoints="1"/>
            </p:cNvSpPr>
            <p:nvPr/>
          </p:nvSpPr>
          <p:spPr bwMode="auto">
            <a:xfrm>
              <a:off x="3211" y="1466"/>
              <a:ext cx="335" cy="103"/>
            </a:xfrm>
            <a:custGeom>
              <a:avLst/>
              <a:gdLst/>
              <a:ahLst/>
              <a:cxnLst>
                <a:cxn ang="0">
                  <a:pos x="270" y="0"/>
                </a:cxn>
                <a:cxn ang="0">
                  <a:pos x="0" y="77"/>
                </a:cxn>
                <a:cxn ang="0">
                  <a:pos x="74" y="137"/>
                </a:cxn>
                <a:cxn ang="0">
                  <a:pos x="206" y="165"/>
                </a:cxn>
                <a:cxn ang="0">
                  <a:pos x="269" y="167"/>
                </a:cxn>
                <a:cxn ang="0">
                  <a:pos x="333" y="165"/>
                </a:cxn>
                <a:cxn ang="0">
                  <a:pos x="465" y="137"/>
                </a:cxn>
                <a:cxn ang="0">
                  <a:pos x="539" y="77"/>
                </a:cxn>
                <a:cxn ang="0">
                  <a:pos x="270" y="0"/>
                </a:cxn>
                <a:cxn ang="0">
                  <a:pos x="270" y="0"/>
                </a:cxn>
                <a:cxn ang="0">
                  <a:pos x="270" y="0"/>
                </a:cxn>
              </a:cxnLst>
              <a:rect l="0" t="0" r="r" b="b"/>
              <a:pathLst>
                <a:path w="539" h="167">
                  <a:moveTo>
                    <a:pt x="270" y="0"/>
                  </a:moveTo>
                  <a:cubicBezTo>
                    <a:pt x="133" y="0"/>
                    <a:pt x="20" y="34"/>
                    <a:pt x="0" y="77"/>
                  </a:cubicBezTo>
                  <a:cubicBezTo>
                    <a:pt x="2" y="98"/>
                    <a:pt x="30" y="120"/>
                    <a:pt x="74" y="137"/>
                  </a:cubicBezTo>
                  <a:cubicBezTo>
                    <a:pt x="111" y="151"/>
                    <a:pt x="157" y="160"/>
                    <a:pt x="206" y="165"/>
                  </a:cubicBezTo>
                  <a:cubicBezTo>
                    <a:pt x="227" y="166"/>
                    <a:pt x="248" y="167"/>
                    <a:pt x="269" y="167"/>
                  </a:cubicBezTo>
                  <a:cubicBezTo>
                    <a:pt x="291" y="167"/>
                    <a:pt x="312" y="166"/>
                    <a:pt x="333" y="165"/>
                  </a:cubicBezTo>
                  <a:cubicBezTo>
                    <a:pt x="382" y="160"/>
                    <a:pt x="428" y="151"/>
                    <a:pt x="465" y="137"/>
                  </a:cubicBezTo>
                  <a:cubicBezTo>
                    <a:pt x="509" y="120"/>
                    <a:pt x="537" y="98"/>
                    <a:pt x="539" y="77"/>
                  </a:cubicBezTo>
                  <a:cubicBezTo>
                    <a:pt x="519" y="34"/>
                    <a:pt x="406" y="0"/>
                    <a:pt x="270" y="0"/>
                  </a:cubicBezTo>
                  <a:close/>
                  <a:moveTo>
                    <a:pt x="270" y="0"/>
                  </a:moveTo>
                  <a:cubicBezTo>
                    <a:pt x="270" y="0"/>
                    <a:pt x="270" y="0"/>
                    <a:pt x="270" y="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22"/>
            <p:cNvSpPr>
              <a:spLocks noEditPoints="1"/>
            </p:cNvSpPr>
            <p:nvPr/>
          </p:nvSpPr>
          <p:spPr bwMode="auto">
            <a:xfrm>
              <a:off x="3208" y="1538"/>
              <a:ext cx="340" cy="84"/>
            </a:xfrm>
            <a:custGeom>
              <a:avLst/>
              <a:gdLst/>
              <a:ahLst/>
              <a:cxnLst>
                <a:cxn ang="0">
                  <a:pos x="476" y="42"/>
                </a:cxn>
                <a:cxn ang="0">
                  <a:pos x="456" y="49"/>
                </a:cxn>
                <a:cxn ang="0">
                  <a:pos x="274" y="74"/>
                </a:cxn>
                <a:cxn ang="0">
                  <a:pos x="91" y="49"/>
                </a:cxn>
                <a:cxn ang="0">
                  <a:pos x="71" y="42"/>
                </a:cxn>
                <a:cxn ang="0">
                  <a:pos x="0" y="0"/>
                </a:cxn>
                <a:cxn ang="0">
                  <a:pos x="0" y="45"/>
                </a:cxn>
                <a:cxn ang="0">
                  <a:pos x="0" y="49"/>
                </a:cxn>
                <a:cxn ang="0">
                  <a:pos x="274" y="136"/>
                </a:cxn>
                <a:cxn ang="0">
                  <a:pos x="547" y="49"/>
                </a:cxn>
                <a:cxn ang="0">
                  <a:pos x="547" y="45"/>
                </a:cxn>
                <a:cxn ang="0">
                  <a:pos x="547" y="0"/>
                </a:cxn>
                <a:cxn ang="0">
                  <a:pos x="476" y="42"/>
                </a:cxn>
                <a:cxn ang="0">
                  <a:pos x="476" y="42"/>
                </a:cxn>
                <a:cxn ang="0">
                  <a:pos x="476" y="42"/>
                </a:cxn>
              </a:cxnLst>
              <a:rect l="0" t="0" r="r" b="b"/>
              <a:pathLst>
                <a:path w="547" h="136">
                  <a:moveTo>
                    <a:pt x="476" y="42"/>
                  </a:moveTo>
                  <a:cubicBezTo>
                    <a:pt x="470" y="44"/>
                    <a:pt x="463" y="47"/>
                    <a:pt x="456" y="49"/>
                  </a:cubicBezTo>
                  <a:cubicBezTo>
                    <a:pt x="405" y="65"/>
                    <a:pt x="341" y="74"/>
                    <a:pt x="274" y="74"/>
                  </a:cubicBezTo>
                  <a:cubicBezTo>
                    <a:pt x="207" y="74"/>
                    <a:pt x="142" y="65"/>
                    <a:pt x="91" y="49"/>
                  </a:cubicBezTo>
                  <a:cubicBezTo>
                    <a:pt x="84" y="47"/>
                    <a:pt x="77" y="44"/>
                    <a:pt x="71" y="42"/>
                  </a:cubicBezTo>
                  <a:cubicBezTo>
                    <a:pt x="39" y="30"/>
                    <a:pt x="15" y="16"/>
                    <a:pt x="0" y="0"/>
                  </a:cubicBezTo>
                  <a:cubicBezTo>
                    <a:pt x="0" y="45"/>
                    <a:pt x="0" y="45"/>
                    <a:pt x="0" y="45"/>
                  </a:cubicBezTo>
                  <a:cubicBezTo>
                    <a:pt x="0" y="46"/>
                    <a:pt x="0" y="47"/>
                    <a:pt x="0" y="49"/>
                  </a:cubicBezTo>
                  <a:cubicBezTo>
                    <a:pt x="6" y="98"/>
                    <a:pt x="126" y="136"/>
                    <a:pt x="274" y="136"/>
                  </a:cubicBezTo>
                  <a:cubicBezTo>
                    <a:pt x="421" y="136"/>
                    <a:pt x="541" y="97"/>
                    <a:pt x="547" y="49"/>
                  </a:cubicBezTo>
                  <a:cubicBezTo>
                    <a:pt x="547" y="47"/>
                    <a:pt x="547" y="46"/>
                    <a:pt x="547" y="45"/>
                  </a:cubicBezTo>
                  <a:cubicBezTo>
                    <a:pt x="547" y="0"/>
                    <a:pt x="547" y="0"/>
                    <a:pt x="547" y="0"/>
                  </a:cubicBezTo>
                  <a:cubicBezTo>
                    <a:pt x="532" y="16"/>
                    <a:pt x="508" y="30"/>
                    <a:pt x="476" y="42"/>
                  </a:cubicBezTo>
                  <a:close/>
                  <a:moveTo>
                    <a:pt x="476" y="42"/>
                  </a:moveTo>
                  <a:cubicBezTo>
                    <a:pt x="476" y="42"/>
                    <a:pt x="476" y="42"/>
                    <a:pt x="476" y="4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23"/>
            <p:cNvSpPr>
              <a:spLocks noEditPoints="1"/>
            </p:cNvSpPr>
            <p:nvPr/>
          </p:nvSpPr>
          <p:spPr bwMode="auto">
            <a:xfrm>
              <a:off x="3085" y="1705"/>
              <a:ext cx="31" cy="31"/>
            </a:xfrm>
            <a:custGeom>
              <a:avLst/>
              <a:gdLst/>
              <a:ahLst/>
              <a:cxnLst>
                <a:cxn ang="0">
                  <a:pos x="15" y="44"/>
                </a:cxn>
                <a:cxn ang="0">
                  <a:pos x="45" y="35"/>
                </a:cxn>
                <a:cxn ang="0">
                  <a:pos x="35" y="5"/>
                </a:cxn>
                <a:cxn ang="0">
                  <a:pos x="6" y="15"/>
                </a:cxn>
                <a:cxn ang="0">
                  <a:pos x="15" y="44"/>
                </a:cxn>
                <a:cxn ang="0">
                  <a:pos x="15" y="44"/>
                </a:cxn>
                <a:cxn ang="0">
                  <a:pos x="15" y="44"/>
                </a:cxn>
              </a:cxnLst>
              <a:rect l="0" t="0" r="r" b="b"/>
              <a:pathLst>
                <a:path w="50" h="50">
                  <a:moveTo>
                    <a:pt x="15" y="44"/>
                  </a:moveTo>
                  <a:cubicBezTo>
                    <a:pt x="26" y="50"/>
                    <a:pt x="39" y="45"/>
                    <a:pt x="45" y="35"/>
                  </a:cubicBezTo>
                  <a:cubicBezTo>
                    <a:pt x="50" y="24"/>
                    <a:pt x="46" y="11"/>
                    <a:pt x="35" y="5"/>
                  </a:cubicBezTo>
                  <a:cubicBezTo>
                    <a:pt x="24" y="0"/>
                    <a:pt x="11" y="4"/>
                    <a:pt x="6" y="15"/>
                  </a:cubicBezTo>
                  <a:cubicBezTo>
                    <a:pt x="0" y="25"/>
                    <a:pt x="5" y="39"/>
                    <a:pt x="15" y="44"/>
                  </a:cubicBezTo>
                  <a:close/>
                  <a:moveTo>
                    <a:pt x="15" y="44"/>
                  </a:moveTo>
                  <a:cubicBezTo>
                    <a:pt x="15" y="44"/>
                    <a:pt x="15" y="44"/>
                    <a:pt x="15" y="4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4"/>
            <p:cNvSpPr>
              <a:spLocks noEditPoints="1"/>
            </p:cNvSpPr>
            <p:nvPr/>
          </p:nvSpPr>
          <p:spPr bwMode="auto">
            <a:xfrm>
              <a:off x="3008" y="1662"/>
              <a:ext cx="75" cy="72"/>
            </a:xfrm>
            <a:custGeom>
              <a:avLst/>
              <a:gdLst/>
              <a:ahLst/>
              <a:cxnLst>
                <a:cxn ang="0">
                  <a:pos x="45" y="115"/>
                </a:cxn>
                <a:cxn ang="0">
                  <a:pos x="110" y="100"/>
                </a:cxn>
                <a:cxn ang="0">
                  <a:pos x="113" y="96"/>
                </a:cxn>
                <a:cxn ang="0">
                  <a:pos x="109" y="86"/>
                </a:cxn>
                <a:cxn ang="0">
                  <a:pos x="59" y="67"/>
                </a:cxn>
                <a:cxn ang="0">
                  <a:pos x="59" y="66"/>
                </a:cxn>
                <a:cxn ang="0">
                  <a:pos x="59" y="66"/>
                </a:cxn>
                <a:cxn ang="0">
                  <a:pos x="111" y="78"/>
                </a:cxn>
                <a:cxn ang="0">
                  <a:pos x="120" y="72"/>
                </a:cxn>
                <a:cxn ang="0">
                  <a:pos x="120" y="67"/>
                </a:cxn>
                <a:cxn ang="0">
                  <a:pos x="74" y="18"/>
                </a:cxn>
                <a:cxn ang="0">
                  <a:pos x="21" y="29"/>
                </a:cxn>
                <a:cxn ang="0">
                  <a:pos x="3" y="46"/>
                </a:cxn>
                <a:cxn ang="0">
                  <a:pos x="1" y="49"/>
                </a:cxn>
                <a:cxn ang="0">
                  <a:pos x="1" y="53"/>
                </a:cxn>
                <a:cxn ang="0">
                  <a:pos x="7" y="76"/>
                </a:cxn>
                <a:cxn ang="0">
                  <a:pos x="45" y="115"/>
                </a:cxn>
                <a:cxn ang="0">
                  <a:pos x="45" y="115"/>
                </a:cxn>
                <a:cxn ang="0">
                  <a:pos x="45" y="115"/>
                </a:cxn>
              </a:cxnLst>
              <a:rect l="0" t="0" r="r" b="b"/>
              <a:pathLst>
                <a:path w="121" h="116">
                  <a:moveTo>
                    <a:pt x="45" y="115"/>
                  </a:moveTo>
                  <a:cubicBezTo>
                    <a:pt x="54" y="115"/>
                    <a:pt x="93" y="110"/>
                    <a:pt x="110" y="100"/>
                  </a:cubicBezTo>
                  <a:cubicBezTo>
                    <a:pt x="112" y="99"/>
                    <a:pt x="113" y="98"/>
                    <a:pt x="113" y="96"/>
                  </a:cubicBezTo>
                  <a:cubicBezTo>
                    <a:pt x="115" y="92"/>
                    <a:pt x="113" y="88"/>
                    <a:pt x="109" y="86"/>
                  </a:cubicBezTo>
                  <a:cubicBezTo>
                    <a:pt x="59" y="67"/>
                    <a:pt x="59" y="67"/>
                    <a:pt x="59" y="67"/>
                  </a:cubicBezTo>
                  <a:cubicBezTo>
                    <a:pt x="59" y="67"/>
                    <a:pt x="58" y="67"/>
                    <a:pt x="59" y="66"/>
                  </a:cubicBezTo>
                  <a:cubicBezTo>
                    <a:pt x="59" y="66"/>
                    <a:pt x="59" y="66"/>
                    <a:pt x="59" y="66"/>
                  </a:cubicBezTo>
                  <a:cubicBezTo>
                    <a:pt x="111" y="78"/>
                    <a:pt x="111" y="78"/>
                    <a:pt x="111" y="78"/>
                  </a:cubicBezTo>
                  <a:cubicBezTo>
                    <a:pt x="115" y="78"/>
                    <a:pt x="119" y="76"/>
                    <a:pt x="120" y="72"/>
                  </a:cubicBezTo>
                  <a:cubicBezTo>
                    <a:pt x="121" y="71"/>
                    <a:pt x="121" y="69"/>
                    <a:pt x="120" y="67"/>
                  </a:cubicBezTo>
                  <a:cubicBezTo>
                    <a:pt x="112" y="49"/>
                    <a:pt x="82" y="23"/>
                    <a:pt x="74" y="18"/>
                  </a:cubicBezTo>
                  <a:cubicBezTo>
                    <a:pt x="50" y="0"/>
                    <a:pt x="36" y="14"/>
                    <a:pt x="21" y="29"/>
                  </a:cubicBezTo>
                  <a:cubicBezTo>
                    <a:pt x="16" y="35"/>
                    <a:pt x="10" y="41"/>
                    <a:pt x="3" y="46"/>
                  </a:cubicBezTo>
                  <a:cubicBezTo>
                    <a:pt x="2" y="46"/>
                    <a:pt x="1" y="47"/>
                    <a:pt x="1" y="49"/>
                  </a:cubicBezTo>
                  <a:cubicBezTo>
                    <a:pt x="0" y="50"/>
                    <a:pt x="0" y="52"/>
                    <a:pt x="1" y="53"/>
                  </a:cubicBezTo>
                  <a:cubicBezTo>
                    <a:pt x="4" y="61"/>
                    <a:pt x="6" y="69"/>
                    <a:pt x="7" y="76"/>
                  </a:cubicBezTo>
                  <a:cubicBezTo>
                    <a:pt x="11" y="97"/>
                    <a:pt x="15" y="116"/>
                    <a:pt x="45" y="115"/>
                  </a:cubicBezTo>
                  <a:close/>
                  <a:moveTo>
                    <a:pt x="45" y="115"/>
                  </a:moveTo>
                  <a:cubicBezTo>
                    <a:pt x="45" y="115"/>
                    <a:pt x="45" y="115"/>
                    <a:pt x="45" y="115"/>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25"/>
            <p:cNvSpPr>
              <a:spLocks noEditPoints="1"/>
            </p:cNvSpPr>
            <p:nvPr/>
          </p:nvSpPr>
          <p:spPr bwMode="auto">
            <a:xfrm>
              <a:off x="3029" y="1733"/>
              <a:ext cx="68" cy="72"/>
            </a:xfrm>
            <a:custGeom>
              <a:avLst/>
              <a:gdLst/>
              <a:ahLst/>
              <a:cxnLst>
                <a:cxn ang="0">
                  <a:pos x="98" y="88"/>
                </a:cxn>
                <a:cxn ang="0">
                  <a:pos x="99" y="87"/>
                </a:cxn>
                <a:cxn ang="0">
                  <a:pos x="106" y="58"/>
                </a:cxn>
                <a:cxn ang="0">
                  <a:pos x="109" y="22"/>
                </a:cxn>
                <a:cxn ang="0">
                  <a:pos x="103" y="16"/>
                </a:cxn>
                <a:cxn ang="0">
                  <a:pos x="95" y="18"/>
                </a:cxn>
                <a:cxn ang="0">
                  <a:pos x="59" y="57"/>
                </a:cxn>
                <a:cxn ang="0">
                  <a:pos x="58" y="57"/>
                </a:cxn>
                <a:cxn ang="0">
                  <a:pos x="58" y="56"/>
                </a:cxn>
                <a:cxn ang="0">
                  <a:pos x="58" y="56"/>
                </a:cxn>
                <a:cxn ang="0">
                  <a:pos x="89" y="12"/>
                </a:cxn>
                <a:cxn ang="0">
                  <a:pos x="90" y="10"/>
                </a:cxn>
                <a:cxn ang="0">
                  <a:pos x="88" y="3"/>
                </a:cxn>
                <a:cxn ang="0">
                  <a:pos x="82" y="0"/>
                </a:cxn>
                <a:cxn ang="0">
                  <a:pos x="19" y="24"/>
                </a:cxn>
                <a:cxn ang="0">
                  <a:pos x="3" y="42"/>
                </a:cxn>
                <a:cxn ang="0">
                  <a:pos x="10" y="77"/>
                </a:cxn>
                <a:cxn ang="0">
                  <a:pos x="18" y="100"/>
                </a:cxn>
                <a:cxn ang="0">
                  <a:pos x="24" y="105"/>
                </a:cxn>
                <a:cxn ang="0">
                  <a:pos x="48" y="108"/>
                </a:cxn>
                <a:cxn ang="0">
                  <a:pos x="98" y="88"/>
                </a:cxn>
                <a:cxn ang="0">
                  <a:pos x="98" y="88"/>
                </a:cxn>
                <a:cxn ang="0">
                  <a:pos x="98" y="88"/>
                </a:cxn>
              </a:cxnLst>
              <a:rect l="0" t="0" r="r" b="b"/>
              <a:pathLst>
                <a:path w="110" h="116">
                  <a:moveTo>
                    <a:pt x="98" y="88"/>
                  </a:moveTo>
                  <a:cubicBezTo>
                    <a:pt x="98" y="88"/>
                    <a:pt x="99" y="88"/>
                    <a:pt x="99" y="87"/>
                  </a:cubicBezTo>
                  <a:cubicBezTo>
                    <a:pt x="100" y="83"/>
                    <a:pt x="103" y="72"/>
                    <a:pt x="106" y="58"/>
                  </a:cubicBezTo>
                  <a:cubicBezTo>
                    <a:pt x="108" y="47"/>
                    <a:pt x="110" y="32"/>
                    <a:pt x="109" y="22"/>
                  </a:cubicBezTo>
                  <a:cubicBezTo>
                    <a:pt x="108" y="19"/>
                    <a:pt x="106" y="16"/>
                    <a:pt x="103" y="16"/>
                  </a:cubicBezTo>
                  <a:cubicBezTo>
                    <a:pt x="100" y="15"/>
                    <a:pt x="97" y="16"/>
                    <a:pt x="95" y="18"/>
                  </a:cubicBezTo>
                  <a:cubicBezTo>
                    <a:pt x="59" y="57"/>
                    <a:pt x="59" y="57"/>
                    <a:pt x="59" y="57"/>
                  </a:cubicBezTo>
                  <a:cubicBezTo>
                    <a:pt x="59" y="57"/>
                    <a:pt x="59" y="57"/>
                    <a:pt x="58" y="57"/>
                  </a:cubicBezTo>
                  <a:cubicBezTo>
                    <a:pt x="58" y="57"/>
                    <a:pt x="58" y="57"/>
                    <a:pt x="58" y="56"/>
                  </a:cubicBezTo>
                  <a:cubicBezTo>
                    <a:pt x="58" y="56"/>
                    <a:pt x="58" y="56"/>
                    <a:pt x="58" y="56"/>
                  </a:cubicBezTo>
                  <a:cubicBezTo>
                    <a:pt x="89" y="12"/>
                    <a:pt x="89" y="12"/>
                    <a:pt x="89" y="12"/>
                  </a:cubicBezTo>
                  <a:cubicBezTo>
                    <a:pt x="89" y="12"/>
                    <a:pt x="89" y="11"/>
                    <a:pt x="90" y="10"/>
                  </a:cubicBezTo>
                  <a:cubicBezTo>
                    <a:pt x="90" y="8"/>
                    <a:pt x="90" y="5"/>
                    <a:pt x="88" y="3"/>
                  </a:cubicBezTo>
                  <a:cubicBezTo>
                    <a:pt x="87" y="1"/>
                    <a:pt x="85" y="0"/>
                    <a:pt x="82" y="0"/>
                  </a:cubicBezTo>
                  <a:cubicBezTo>
                    <a:pt x="62" y="1"/>
                    <a:pt x="27" y="19"/>
                    <a:pt x="19" y="24"/>
                  </a:cubicBezTo>
                  <a:cubicBezTo>
                    <a:pt x="11" y="29"/>
                    <a:pt x="6" y="35"/>
                    <a:pt x="3" y="42"/>
                  </a:cubicBezTo>
                  <a:cubicBezTo>
                    <a:pt x="0" y="53"/>
                    <a:pt x="5" y="65"/>
                    <a:pt x="10" y="77"/>
                  </a:cubicBezTo>
                  <a:cubicBezTo>
                    <a:pt x="13" y="85"/>
                    <a:pt x="16" y="92"/>
                    <a:pt x="18" y="100"/>
                  </a:cubicBezTo>
                  <a:cubicBezTo>
                    <a:pt x="19" y="103"/>
                    <a:pt x="21" y="105"/>
                    <a:pt x="24" y="105"/>
                  </a:cubicBezTo>
                  <a:cubicBezTo>
                    <a:pt x="32" y="105"/>
                    <a:pt x="40" y="107"/>
                    <a:pt x="48" y="108"/>
                  </a:cubicBezTo>
                  <a:cubicBezTo>
                    <a:pt x="69" y="112"/>
                    <a:pt x="88" y="116"/>
                    <a:pt x="98" y="88"/>
                  </a:cubicBezTo>
                  <a:close/>
                  <a:moveTo>
                    <a:pt x="98" y="88"/>
                  </a:moveTo>
                  <a:cubicBezTo>
                    <a:pt x="98" y="88"/>
                    <a:pt x="98" y="88"/>
                    <a:pt x="98" y="88"/>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6"/>
            <p:cNvSpPr>
              <a:spLocks noEditPoints="1"/>
            </p:cNvSpPr>
            <p:nvPr/>
          </p:nvSpPr>
          <p:spPr bwMode="auto">
            <a:xfrm>
              <a:off x="3121" y="1660"/>
              <a:ext cx="74" cy="70"/>
            </a:xfrm>
            <a:custGeom>
              <a:avLst/>
              <a:gdLst/>
              <a:ahLst/>
              <a:cxnLst>
                <a:cxn ang="0">
                  <a:pos x="62" y="67"/>
                </a:cxn>
                <a:cxn ang="0">
                  <a:pos x="13" y="89"/>
                </a:cxn>
                <a:cxn ang="0">
                  <a:pos x="9" y="94"/>
                </a:cxn>
                <a:cxn ang="0">
                  <a:pos x="13" y="103"/>
                </a:cxn>
                <a:cxn ang="0">
                  <a:pos x="79" y="114"/>
                </a:cxn>
                <a:cxn ang="0">
                  <a:pos x="110" y="94"/>
                </a:cxn>
                <a:cxn ang="0">
                  <a:pos x="114" y="73"/>
                </a:cxn>
                <a:cxn ang="0">
                  <a:pos x="119" y="50"/>
                </a:cxn>
                <a:cxn ang="0">
                  <a:pos x="116" y="42"/>
                </a:cxn>
                <a:cxn ang="0">
                  <a:pos x="97" y="27"/>
                </a:cxn>
                <a:cxn ang="0">
                  <a:pos x="44" y="19"/>
                </a:cxn>
                <a:cxn ang="0">
                  <a:pos x="1" y="71"/>
                </a:cxn>
                <a:cxn ang="0">
                  <a:pos x="3" y="79"/>
                </a:cxn>
                <a:cxn ang="0">
                  <a:pos x="10" y="81"/>
                </a:cxn>
                <a:cxn ang="0">
                  <a:pos x="62" y="66"/>
                </a:cxn>
                <a:cxn ang="0">
                  <a:pos x="62" y="66"/>
                </a:cxn>
                <a:cxn ang="0">
                  <a:pos x="62" y="67"/>
                </a:cxn>
                <a:cxn ang="0">
                  <a:pos x="62" y="67"/>
                </a:cxn>
                <a:cxn ang="0">
                  <a:pos x="62" y="67"/>
                </a:cxn>
                <a:cxn ang="0">
                  <a:pos x="62" y="67"/>
                </a:cxn>
              </a:cxnLst>
              <a:rect l="0" t="0" r="r" b="b"/>
              <a:pathLst>
                <a:path w="120" h="114">
                  <a:moveTo>
                    <a:pt x="62" y="67"/>
                  </a:moveTo>
                  <a:cubicBezTo>
                    <a:pt x="13" y="89"/>
                    <a:pt x="13" y="89"/>
                    <a:pt x="13" y="89"/>
                  </a:cubicBezTo>
                  <a:cubicBezTo>
                    <a:pt x="11" y="90"/>
                    <a:pt x="10" y="92"/>
                    <a:pt x="9" y="94"/>
                  </a:cubicBezTo>
                  <a:cubicBezTo>
                    <a:pt x="8" y="97"/>
                    <a:pt x="10" y="101"/>
                    <a:pt x="13" y="103"/>
                  </a:cubicBezTo>
                  <a:cubicBezTo>
                    <a:pt x="30" y="112"/>
                    <a:pt x="70" y="114"/>
                    <a:pt x="79" y="114"/>
                  </a:cubicBezTo>
                  <a:cubicBezTo>
                    <a:pt x="96" y="114"/>
                    <a:pt x="105" y="108"/>
                    <a:pt x="110" y="94"/>
                  </a:cubicBezTo>
                  <a:cubicBezTo>
                    <a:pt x="112" y="88"/>
                    <a:pt x="113" y="81"/>
                    <a:pt x="114" y="73"/>
                  </a:cubicBezTo>
                  <a:cubicBezTo>
                    <a:pt x="115" y="65"/>
                    <a:pt x="116" y="57"/>
                    <a:pt x="119" y="50"/>
                  </a:cubicBezTo>
                  <a:cubicBezTo>
                    <a:pt x="120" y="47"/>
                    <a:pt x="119" y="44"/>
                    <a:pt x="116" y="42"/>
                  </a:cubicBezTo>
                  <a:cubicBezTo>
                    <a:pt x="109" y="38"/>
                    <a:pt x="103" y="33"/>
                    <a:pt x="97" y="27"/>
                  </a:cubicBezTo>
                  <a:cubicBezTo>
                    <a:pt x="81" y="13"/>
                    <a:pt x="67" y="0"/>
                    <a:pt x="44" y="19"/>
                  </a:cubicBezTo>
                  <a:cubicBezTo>
                    <a:pt x="37" y="25"/>
                    <a:pt x="8" y="52"/>
                    <a:pt x="1" y="71"/>
                  </a:cubicBezTo>
                  <a:cubicBezTo>
                    <a:pt x="0" y="73"/>
                    <a:pt x="1" y="76"/>
                    <a:pt x="3" y="79"/>
                  </a:cubicBezTo>
                  <a:cubicBezTo>
                    <a:pt x="5" y="81"/>
                    <a:pt x="8" y="82"/>
                    <a:pt x="10" y="81"/>
                  </a:cubicBezTo>
                  <a:cubicBezTo>
                    <a:pt x="62" y="66"/>
                    <a:pt x="62" y="66"/>
                    <a:pt x="62" y="66"/>
                  </a:cubicBezTo>
                  <a:cubicBezTo>
                    <a:pt x="62" y="66"/>
                    <a:pt x="62" y="66"/>
                    <a:pt x="62" y="66"/>
                  </a:cubicBezTo>
                  <a:cubicBezTo>
                    <a:pt x="62" y="66"/>
                    <a:pt x="62" y="66"/>
                    <a:pt x="62" y="67"/>
                  </a:cubicBezTo>
                  <a:cubicBezTo>
                    <a:pt x="62" y="67"/>
                    <a:pt x="62" y="67"/>
                    <a:pt x="62" y="67"/>
                  </a:cubicBezTo>
                  <a:close/>
                  <a:moveTo>
                    <a:pt x="62" y="67"/>
                  </a:moveTo>
                  <a:cubicBezTo>
                    <a:pt x="62" y="67"/>
                    <a:pt x="62" y="67"/>
                    <a:pt x="62" y="67"/>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27"/>
            <p:cNvSpPr>
              <a:spLocks noEditPoints="1"/>
            </p:cNvSpPr>
            <p:nvPr/>
          </p:nvSpPr>
          <p:spPr bwMode="auto">
            <a:xfrm>
              <a:off x="3067" y="1623"/>
              <a:ext cx="72" cy="76"/>
            </a:xfrm>
            <a:custGeom>
              <a:avLst/>
              <a:gdLst/>
              <a:ahLst/>
              <a:cxnLst>
                <a:cxn ang="0">
                  <a:pos x="78" y="13"/>
                </a:cxn>
                <a:cxn ang="0">
                  <a:pos x="57" y="1"/>
                </a:cxn>
                <a:cxn ang="0">
                  <a:pos x="49" y="2"/>
                </a:cxn>
                <a:cxn ang="0">
                  <a:pos x="29" y="15"/>
                </a:cxn>
                <a:cxn ang="0">
                  <a:pos x="2" y="39"/>
                </a:cxn>
                <a:cxn ang="0">
                  <a:pos x="4" y="63"/>
                </a:cxn>
                <a:cxn ang="0">
                  <a:pos x="39" y="120"/>
                </a:cxn>
                <a:cxn ang="0">
                  <a:pos x="46" y="121"/>
                </a:cxn>
                <a:cxn ang="0">
                  <a:pos x="51" y="116"/>
                </a:cxn>
                <a:cxn ang="0">
                  <a:pos x="52" y="114"/>
                </a:cxn>
                <a:cxn ang="0">
                  <a:pos x="55" y="61"/>
                </a:cxn>
                <a:cxn ang="0">
                  <a:pos x="55" y="61"/>
                </a:cxn>
                <a:cxn ang="0">
                  <a:pos x="55" y="60"/>
                </a:cxn>
                <a:cxn ang="0">
                  <a:pos x="55" y="61"/>
                </a:cxn>
                <a:cxn ang="0">
                  <a:pos x="61" y="114"/>
                </a:cxn>
                <a:cxn ang="0">
                  <a:pos x="66" y="121"/>
                </a:cxn>
                <a:cxn ang="0">
                  <a:pos x="74" y="119"/>
                </a:cxn>
                <a:cxn ang="0">
                  <a:pos x="94" y="89"/>
                </a:cxn>
                <a:cxn ang="0">
                  <a:pos x="106" y="61"/>
                </a:cxn>
                <a:cxn ang="0">
                  <a:pos x="106" y="60"/>
                </a:cxn>
                <a:cxn ang="0">
                  <a:pos x="78" y="13"/>
                </a:cxn>
                <a:cxn ang="0">
                  <a:pos x="78" y="13"/>
                </a:cxn>
                <a:cxn ang="0">
                  <a:pos x="78" y="13"/>
                </a:cxn>
              </a:cxnLst>
              <a:rect l="0" t="0" r="r" b="b"/>
              <a:pathLst>
                <a:path w="115" h="122">
                  <a:moveTo>
                    <a:pt x="78" y="13"/>
                  </a:moveTo>
                  <a:cubicBezTo>
                    <a:pt x="71" y="10"/>
                    <a:pt x="64" y="6"/>
                    <a:pt x="57" y="1"/>
                  </a:cubicBezTo>
                  <a:cubicBezTo>
                    <a:pt x="55" y="0"/>
                    <a:pt x="52" y="0"/>
                    <a:pt x="49" y="2"/>
                  </a:cubicBezTo>
                  <a:cubicBezTo>
                    <a:pt x="43" y="7"/>
                    <a:pt x="36" y="11"/>
                    <a:pt x="29" y="15"/>
                  </a:cubicBezTo>
                  <a:cubicBezTo>
                    <a:pt x="17" y="22"/>
                    <a:pt x="6" y="28"/>
                    <a:pt x="2" y="39"/>
                  </a:cubicBezTo>
                  <a:cubicBezTo>
                    <a:pt x="0" y="46"/>
                    <a:pt x="1" y="53"/>
                    <a:pt x="4" y="63"/>
                  </a:cubicBezTo>
                  <a:cubicBezTo>
                    <a:pt x="7" y="71"/>
                    <a:pt x="24" y="107"/>
                    <a:pt x="39" y="120"/>
                  </a:cubicBezTo>
                  <a:cubicBezTo>
                    <a:pt x="41" y="122"/>
                    <a:pt x="44" y="122"/>
                    <a:pt x="46" y="121"/>
                  </a:cubicBezTo>
                  <a:cubicBezTo>
                    <a:pt x="49" y="121"/>
                    <a:pt x="51" y="119"/>
                    <a:pt x="51" y="116"/>
                  </a:cubicBezTo>
                  <a:cubicBezTo>
                    <a:pt x="52" y="116"/>
                    <a:pt x="52" y="115"/>
                    <a:pt x="52" y="114"/>
                  </a:cubicBezTo>
                  <a:cubicBezTo>
                    <a:pt x="55" y="61"/>
                    <a:pt x="55" y="61"/>
                    <a:pt x="55" y="61"/>
                  </a:cubicBezTo>
                  <a:cubicBezTo>
                    <a:pt x="55" y="61"/>
                    <a:pt x="55" y="61"/>
                    <a:pt x="55" y="61"/>
                  </a:cubicBezTo>
                  <a:cubicBezTo>
                    <a:pt x="55" y="60"/>
                    <a:pt x="55" y="60"/>
                    <a:pt x="55" y="60"/>
                  </a:cubicBezTo>
                  <a:cubicBezTo>
                    <a:pt x="55" y="60"/>
                    <a:pt x="55" y="61"/>
                    <a:pt x="55" y="61"/>
                  </a:cubicBezTo>
                  <a:cubicBezTo>
                    <a:pt x="61" y="114"/>
                    <a:pt x="61" y="114"/>
                    <a:pt x="61" y="114"/>
                  </a:cubicBezTo>
                  <a:cubicBezTo>
                    <a:pt x="61" y="117"/>
                    <a:pt x="63" y="119"/>
                    <a:pt x="66" y="121"/>
                  </a:cubicBezTo>
                  <a:cubicBezTo>
                    <a:pt x="68" y="122"/>
                    <a:pt x="72" y="121"/>
                    <a:pt x="74" y="119"/>
                  </a:cubicBezTo>
                  <a:cubicBezTo>
                    <a:pt x="81" y="112"/>
                    <a:pt x="89" y="99"/>
                    <a:pt x="94" y="89"/>
                  </a:cubicBezTo>
                  <a:cubicBezTo>
                    <a:pt x="100" y="76"/>
                    <a:pt x="104" y="65"/>
                    <a:pt x="106" y="61"/>
                  </a:cubicBezTo>
                  <a:cubicBezTo>
                    <a:pt x="106" y="60"/>
                    <a:pt x="106" y="60"/>
                    <a:pt x="106" y="60"/>
                  </a:cubicBezTo>
                  <a:cubicBezTo>
                    <a:pt x="115" y="32"/>
                    <a:pt x="97" y="23"/>
                    <a:pt x="78" y="13"/>
                  </a:cubicBezTo>
                  <a:close/>
                  <a:moveTo>
                    <a:pt x="78" y="13"/>
                  </a:moveTo>
                  <a:cubicBezTo>
                    <a:pt x="78" y="13"/>
                    <a:pt x="78" y="13"/>
                    <a:pt x="78" y="13"/>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8"/>
            <p:cNvSpPr>
              <a:spLocks noEditPoints="1"/>
            </p:cNvSpPr>
            <p:nvPr/>
          </p:nvSpPr>
          <p:spPr bwMode="auto">
            <a:xfrm>
              <a:off x="3096" y="1745"/>
              <a:ext cx="107" cy="100"/>
            </a:xfrm>
            <a:custGeom>
              <a:avLst/>
              <a:gdLst/>
              <a:ahLst/>
              <a:cxnLst>
                <a:cxn ang="0">
                  <a:pos x="92" y="80"/>
                </a:cxn>
                <a:cxn ang="0">
                  <a:pos x="92" y="79"/>
                </a:cxn>
                <a:cxn ang="0">
                  <a:pos x="93" y="80"/>
                </a:cxn>
                <a:cxn ang="0">
                  <a:pos x="148" y="134"/>
                </a:cxn>
                <a:cxn ang="0">
                  <a:pos x="156" y="137"/>
                </a:cxn>
                <a:cxn ang="0">
                  <a:pos x="163" y="134"/>
                </a:cxn>
                <a:cxn ang="0">
                  <a:pos x="167" y="127"/>
                </a:cxn>
                <a:cxn ang="0">
                  <a:pos x="148" y="32"/>
                </a:cxn>
                <a:cxn ang="0">
                  <a:pos x="107" y="0"/>
                </a:cxn>
                <a:cxn ang="0">
                  <a:pos x="74" y="6"/>
                </a:cxn>
                <a:cxn ang="0">
                  <a:pos x="39" y="12"/>
                </a:cxn>
                <a:cxn ang="0">
                  <a:pos x="34" y="14"/>
                </a:cxn>
                <a:cxn ang="0">
                  <a:pos x="31" y="20"/>
                </a:cxn>
                <a:cxn ang="0">
                  <a:pos x="21" y="53"/>
                </a:cxn>
                <a:cxn ang="0">
                  <a:pos x="37" y="130"/>
                </a:cxn>
                <a:cxn ang="0">
                  <a:pos x="130" y="160"/>
                </a:cxn>
                <a:cxn ang="0">
                  <a:pos x="130" y="160"/>
                </a:cxn>
                <a:cxn ang="0">
                  <a:pos x="137" y="158"/>
                </a:cxn>
                <a:cxn ang="0">
                  <a:pos x="139" y="142"/>
                </a:cxn>
                <a:cxn ang="0">
                  <a:pos x="92" y="80"/>
                </a:cxn>
                <a:cxn ang="0">
                  <a:pos x="92" y="80"/>
                </a:cxn>
                <a:cxn ang="0">
                  <a:pos x="92" y="80"/>
                </a:cxn>
                <a:cxn ang="0">
                  <a:pos x="92" y="80"/>
                </a:cxn>
              </a:cxnLst>
              <a:rect l="0" t="0" r="r" b="b"/>
              <a:pathLst>
                <a:path w="171" h="160">
                  <a:moveTo>
                    <a:pt x="92" y="80"/>
                  </a:moveTo>
                  <a:cubicBezTo>
                    <a:pt x="92" y="79"/>
                    <a:pt x="92" y="79"/>
                    <a:pt x="92" y="79"/>
                  </a:cubicBezTo>
                  <a:cubicBezTo>
                    <a:pt x="92" y="79"/>
                    <a:pt x="93" y="79"/>
                    <a:pt x="93" y="80"/>
                  </a:cubicBezTo>
                  <a:cubicBezTo>
                    <a:pt x="148" y="134"/>
                    <a:pt x="148" y="134"/>
                    <a:pt x="148" y="134"/>
                  </a:cubicBezTo>
                  <a:cubicBezTo>
                    <a:pt x="150" y="136"/>
                    <a:pt x="153" y="137"/>
                    <a:pt x="156" y="137"/>
                  </a:cubicBezTo>
                  <a:cubicBezTo>
                    <a:pt x="159" y="137"/>
                    <a:pt x="161" y="136"/>
                    <a:pt x="163" y="134"/>
                  </a:cubicBezTo>
                  <a:cubicBezTo>
                    <a:pt x="166" y="133"/>
                    <a:pt x="167" y="130"/>
                    <a:pt x="167" y="127"/>
                  </a:cubicBezTo>
                  <a:cubicBezTo>
                    <a:pt x="171" y="99"/>
                    <a:pt x="153" y="44"/>
                    <a:pt x="148" y="32"/>
                  </a:cubicBezTo>
                  <a:cubicBezTo>
                    <a:pt x="138" y="7"/>
                    <a:pt x="123" y="0"/>
                    <a:pt x="107" y="0"/>
                  </a:cubicBezTo>
                  <a:cubicBezTo>
                    <a:pt x="97" y="0"/>
                    <a:pt x="85" y="3"/>
                    <a:pt x="74" y="6"/>
                  </a:cubicBezTo>
                  <a:cubicBezTo>
                    <a:pt x="63" y="9"/>
                    <a:pt x="51" y="11"/>
                    <a:pt x="39" y="12"/>
                  </a:cubicBezTo>
                  <a:cubicBezTo>
                    <a:pt x="37" y="12"/>
                    <a:pt x="36" y="13"/>
                    <a:pt x="34" y="14"/>
                  </a:cubicBezTo>
                  <a:cubicBezTo>
                    <a:pt x="33" y="16"/>
                    <a:pt x="31" y="18"/>
                    <a:pt x="31" y="20"/>
                  </a:cubicBezTo>
                  <a:cubicBezTo>
                    <a:pt x="29" y="31"/>
                    <a:pt x="25" y="42"/>
                    <a:pt x="21" y="53"/>
                  </a:cubicBezTo>
                  <a:cubicBezTo>
                    <a:pt x="10" y="82"/>
                    <a:pt x="0" y="109"/>
                    <a:pt x="37" y="130"/>
                  </a:cubicBezTo>
                  <a:cubicBezTo>
                    <a:pt x="50" y="136"/>
                    <a:pt x="101" y="160"/>
                    <a:pt x="130" y="160"/>
                  </a:cubicBezTo>
                  <a:cubicBezTo>
                    <a:pt x="130" y="160"/>
                    <a:pt x="130" y="160"/>
                    <a:pt x="130" y="160"/>
                  </a:cubicBezTo>
                  <a:cubicBezTo>
                    <a:pt x="133" y="160"/>
                    <a:pt x="135" y="159"/>
                    <a:pt x="137" y="158"/>
                  </a:cubicBezTo>
                  <a:cubicBezTo>
                    <a:pt x="142" y="154"/>
                    <a:pt x="143" y="147"/>
                    <a:pt x="139" y="142"/>
                  </a:cubicBezTo>
                  <a:cubicBezTo>
                    <a:pt x="92" y="80"/>
                    <a:pt x="92" y="80"/>
                    <a:pt x="92" y="80"/>
                  </a:cubicBezTo>
                  <a:cubicBezTo>
                    <a:pt x="92" y="80"/>
                    <a:pt x="92" y="80"/>
                    <a:pt x="92" y="80"/>
                  </a:cubicBezTo>
                  <a:close/>
                  <a:moveTo>
                    <a:pt x="92" y="80"/>
                  </a:moveTo>
                  <a:cubicBezTo>
                    <a:pt x="92" y="80"/>
                    <a:pt x="92" y="80"/>
                    <a:pt x="92" y="8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29"/>
            <p:cNvSpPr>
              <a:spLocks noEditPoints="1"/>
            </p:cNvSpPr>
            <p:nvPr/>
          </p:nvSpPr>
          <p:spPr bwMode="auto">
            <a:xfrm>
              <a:off x="3160" y="1893"/>
              <a:ext cx="105" cy="110"/>
            </a:xfrm>
            <a:custGeom>
              <a:avLst/>
              <a:gdLst/>
              <a:ahLst/>
              <a:cxnLst>
                <a:cxn ang="0">
                  <a:pos x="111" y="2"/>
                </a:cxn>
                <a:cxn ang="0">
                  <a:pos x="104" y="0"/>
                </a:cxn>
                <a:cxn ang="0">
                  <a:pos x="97" y="2"/>
                </a:cxn>
                <a:cxn ang="0">
                  <a:pos x="93" y="10"/>
                </a:cxn>
                <a:cxn ang="0">
                  <a:pos x="88" y="88"/>
                </a:cxn>
                <a:cxn ang="0">
                  <a:pos x="88" y="88"/>
                </a:cxn>
                <a:cxn ang="0">
                  <a:pos x="87" y="88"/>
                </a:cxn>
                <a:cxn ang="0">
                  <a:pos x="87" y="88"/>
                </a:cxn>
                <a:cxn ang="0">
                  <a:pos x="87" y="88"/>
                </a:cxn>
                <a:cxn ang="0">
                  <a:pos x="80" y="10"/>
                </a:cxn>
                <a:cxn ang="0">
                  <a:pos x="73" y="1"/>
                </a:cxn>
                <a:cxn ang="0">
                  <a:pos x="69" y="0"/>
                </a:cxn>
                <a:cxn ang="0">
                  <a:pos x="61" y="3"/>
                </a:cxn>
                <a:cxn ang="0">
                  <a:pos x="13" y="88"/>
                </a:cxn>
                <a:cxn ang="0">
                  <a:pos x="52" y="156"/>
                </a:cxn>
                <a:cxn ang="0">
                  <a:pos x="83" y="174"/>
                </a:cxn>
                <a:cxn ang="0">
                  <a:pos x="88" y="176"/>
                </a:cxn>
                <a:cxn ang="0">
                  <a:pos x="94" y="174"/>
                </a:cxn>
                <a:cxn ang="0">
                  <a:pos x="124" y="155"/>
                </a:cxn>
                <a:cxn ang="0">
                  <a:pos x="150" y="139"/>
                </a:cxn>
                <a:cxn ang="0">
                  <a:pos x="161" y="86"/>
                </a:cxn>
                <a:cxn ang="0">
                  <a:pos x="111" y="2"/>
                </a:cxn>
                <a:cxn ang="0">
                  <a:pos x="111" y="2"/>
                </a:cxn>
                <a:cxn ang="0">
                  <a:pos x="111" y="2"/>
                </a:cxn>
              </a:cxnLst>
              <a:rect l="0" t="0" r="r" b="b"/>
              <a:pathLst>
                <a:path w="169" h="176">
                  <a:moveTo>
                    <a:pt x="111" y="2"/>
                  </a:moveTo>
                  <a:cubicBezTo>
                    <a:pt x="109" y="1"/>
                    <a:pt x="106" y="0"/>
                    <a:pt x="104" y="0"/>
                  </a:cubicBezTo>
                  <a:cubicBezTo>
                    <a:pt x="101" y="0"/>
                    <a:pt x="99" y="1"/>
                    <a:pt x="97" y="2"/>
                  </a:cubicBezTo>
                  <a:cubicBezTo>
                    <a:pt x="94" y="4"/>
                    <a:pt x="93" y="7"/>
                    <a:pt x="93" y="10"/>
                  </a:cubicBezTo>
                  <a:cubicBezTo>
                    <a:pt x="88" y="88"/>
                    <a:pt x="88" y="88"/>
                    <a:pt x="88" y="88"/>
                  </a:cubicBezTo>
                  <a:cubicBezTo>
                    <a:pt x="88" y="88"/>
                    <a:pt x="88" y="88"/>
                    <a:pt x="88" y="88"/>
                  </a:cubicBezTo>
                  <a:cubicBezTo>
                    <a:pt x="87" y="88"/>
                    <a:pt x="87" y="88"/>
                    <a:pt x="87" y="88"/>
                  </a:cubicBezTo>
                  <a:cubicBezTo>
                    <a:pt x="87" y="88"/>
                    <a:pt x="87" y="88"/>
                    <a:pt x="87" y="88"/>
                  </a:cubicBezTo>
                  <a:cubicBezTo>
                    <a:pt x="87" y="88"/>
                    <a:pt x="87" y="88"/>
                    <a:pt x="87" y="88"/>
                  </a:cubicBezTo>
                  <a:cubicBezTo>
                    <a:pt x="80" y="10"/>
                    <a:pt x="80" y="10"/>
                    <a:pt x="80" y="10"/>
                  </a:cubicBezTo>
                  <a:cubicBezTo>
                    <a:pt x="79" y="6"/>
                    <a:pt x="77" y="3"/>
                    <a:pt x="73" y="1"/>
                  </a:cubicBezTo>
                  <a:cubicBezTo>
                    <a:pt x="72" y="0"/>
                    <a:pt x="70" y="0"/>
                    <a:pt x="69" y="0"/>
                  </a:cubicBezTo>
                  <a:cubicBezTo>
                    <a:pt x="66" y="0"/>
                    <a:pt x="63" y="1"/>
                    <a:pt x="61" y="3"/>
                  </a:cubicBezTo>
                  <a:cubicBezTo>
                    <a:pt x="40" y="22"/>
                    <a:pt x="18" y="75"/>
                    <a:pt x="13" y="88"/>
                  </a:cubicBezTo>
                  <a:cubicBezTo>
                    <a:pt x="0" y="128"/>
                    <a:pt x="25" y="142"/>
                    <a:pt x="52" y="156"/>
                  </a:cubicBezTo>
                  <a:cubicBezTo>
                    <a:pt x="63" y="161"/>
                    <a:pt x="73" y="167"/>
                    <a:pt x="83" y="174"/>
                  </a:cubicBezTo>
                  <a:cubicBezTo>
                    <a:pt x="84" y="175"/>
                    <a:pt x="86" y="176"/>
                    <a:pt x="88" y="176"/>
                  </a:cubicBezTo>
                  <a:cubicBezTo>
                    <a:pt x="90" y="176"/>
                    <a:pt x="92" y="175"/>
                    <a:pt x="94" y="174"/>
                  </a:cubicBezTo>
                  <a:cubicBezTo>
                    <a:pt x="103" y="166"/>
                    <a:pt x="113" y="161"/>
                    <a:pt x="124" y="155"/>
                  </a:cubicBezTo>
                  <a:cubicBezTo>
                    <a:pt x="133" y="150"/>
                    <a:pt x="142" y="145"/>
                    <a:pt x="150" y="139"/>
                  </a:cubicBezTo>
                  <a:cubicBezTo>
                    <a:pt x="166" y="125"/>
                    <a:pt x="169" y="109"/>
                    <a:pt x="161" y="86"/>
                  </a:cubicBezTo>
                  <a:cubicBezTo>
                    <a:pt x="156" y="73"/>
                    <a:pt x="133" y="21"/>
                    <a:pt x="111" y="2"/>
                  </a:cubicBezTo>
                  <a:close/>
                  <a:moveTo>
                    <a:pt x="111" y="2"/>
                  </a:moveTo>
                  <a:cubicBezTo>
                    <a:pt x="111" y="2"/>
                    <a:pt x="111" y="2"/>
                    <a:pt x="111" y="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30"/>
            <p:cNvSpPr>
              <a:spLocks noEditPoints="1"/>
            </p:cNvSpPr>
            <p:nvPr/>
          </p:nvSpPr>
          <p:spPr bwMode="auto">
            <a:xfrm>
              <a:off x="3077" y="1847"/>
              <a:ext cx="108" cy="95"/>
            </a:xfrm>
            <a:custGeom>
              <a:avLst/>
              <a:gdLst/>
              <a:ahLst/>
              <a:cxnLst>
                <a:cxn ang="0">
                  <a:pos x="171" y="54"/>
                </a:cxn>
                <a:cxn ang="0">
                  <a:pos x="162" y="50"/>
                </a:cxn>
                <a:cxn ang="0">
                  <a:pos x="159" y="50"/>
                </a:cxn>
                <a:cxn ang="0">
                  <a:pos x="84" y="71"/>
                </a:cxn>
                <a:cxn ang="0">
                  <a:pos x="84" y="71"/>
                </a:cxn>
                <a:cxn ang="0">
                  <a:pos x="84" y="71"/>
                </a:cxn>
                <a:cxn ang="0">
                  <a:pos x="84" y="70"/>
                </a:cxn>
                <a:cxn ang="0">
                  <a:pos x="84" y="70"/>
                </a:cxn>
                <a:cxn ang="0">
                  <a:pos x="155" y="39"/>
                </a:cxn>
                <a:cxn ang="0">
                  <a:pos x="158" y="37"/>
                </a:cxn>
                <a:cxn ang="0">
                  <a:pos x="162" y="27"/>
                </a:cxn>
                <a:cxn ang="0">
                  <a:pos x="156" y="18"/>
                </a:cxn>
                <a:cxn ang="0">
                  <a:pos x="60" y="0"/>
                </a:cxn>
                <a:cxn ang="0">
                  <a:pos x="60" y="0"/>
                </a:cxn>
                <a:cxn ang="0">
                  <a:pos x="27" y="10"/>
                </a:cxn>
                <a:cxn ang="0">
                  <a:pos x="8" y="59"/>
                </a:cxn>
                <a:cxn ang="0">
                  <a:pos x="1" y="94"/>
                </a:cxn>
                <a:cxn ang="0">
                  <a:pos x="5" y="104"/>
                </a:cxn>
                <a:cxn ang="0">
                  <a:pos x="32" y="126"/>
                </a:cxn>
                <a:cxn ang="0">
                  <a:pos x="78" y="153"/>
                </a:cxn>
                <a:cxn ang="0">
                  <a:pos x="109" y="140"/>
                </a:cxn>
                <a:cxn ang="0">
                  <a:pos x="110" y="139"/>
                </a:cxn>
                <a:cxn ang="0">
                  <a:pos x="142" y="108"/>
                </a:cxn>
                <a:cxn ang="0">
                  <a:pos x="172" y="66"/>
                </a:cxn>
                <a:cxn ang="0">
                  <a:pos x="171" y="54"/>
                </a:cxn>
                <a:cxn ang="0">
                  <a:pos x="171" y="54"/>
                </a:cxn>
                <a:cxn ang="0">
                  <a:pos x="171" y="54"/>
                </a:cxn>
              </a:cxnLst>
              <a:rect l="0" t="0" r="r" b="b"/>
              <a:pathLst>
                <a:path w="174" h="153">
                  <a:moveTo>
                    <a:pt x="171" y="54"/>
                  </a:moveTo>
                  <a:cubicBezTo>
                    <a:pt x="169" y="51"/>
                    <a:pt x="165" y="50"/>
                    <a:pt x="162" y="50"/>
                  </a:cubicBezTo>
                  <a:cubicBezTo>
                    <a:pt x="161" y="50"/>
                    <a:pt x="160" y="50"/>
                    <a:pt x="159" y="50"/>
                  </a:cubicBezTo>
                  <a:cubicBezTo>
                    <a:pt x="84" y="71"/>
                    <a:pt x="84" y="71"/>
                    <a:pt x="84" y="71"/>
                  </a:cubicBezTo>
                  <a:cubicBezTo>
                    <a:pt x="84" y="71"/>
                    <a:pt x="84" y="71"/>
                    <a:pt x="84" y="71"/>
                  </a:cubicBezTo>
                  <a:cubicBezTo>
                    <a:pt x="84" y="71"/>
                    <a:pt x="84" y="71"/>
                    <a:pt x="84" y="71"/>
                  </a:cubicBezTo>
                  <a:cubicBezTo>
                    <a:pt x="84" y="71"/>
                    <a:pt x="83" y="70"/>
                    <a:pt x="84" y="70"/>
                  </a:cubicBezTo>
                  <a:cubicBezTo>
                    <a:pt x="84" y="70"/>
                    <a:pt x="84" y="70"/>
                    <a:pt x="84" y="70"/>
                  </a:cubicBezTo>
                  <a:cubicBezTo>
                    <a:pt x="155" y="39"/>
                    <a:pt x="155" y="39"/>
                    <a:pt x="155" y="39"/>
                  </a:cubicBezTo>
                  <a:cubicBezTo>
                    <a:pt x="156" y="38"/>
                    <a:pt x="157" y="38"/>
                    <a:pt x="158" y="37"/>
                  </a:cubicBezTo>
                  <a:cubicBezTo>
                    <a:pt x="161" y="35"/>
                    <a:pt x="162" y="31"/>
                    <a:pt x="162" y="27"/>
                  </a:cubicBezTo>
                  <a:cubicBezTo>
                    <a:pt x="161" y="23"/>
                    <a:pt x="159" y="20"/>
                    <a:pt x="156" y="18"/>
                  </a:cubicBezTo>
                  <a:cubicBezTo>
                    <a:pt x="131" y="5"/>
                    <a:pt x="74" y="0"/>
                    <a:pt x="60" y="0"/>
                  </a:cubicBezTo>
                  <a:cubicBezTo>
                    <a:pt x="60" y="0"/>
                    <a:pt x="60" y="0"/>
                    <a:pt x="60" y="0"/>
                  </a:cubicBezTo>
                  <a:cubicBezTo>
                    <a:pt x="46" y="0"/>
                    <a:pt x="35" y="4"/>
                    <a:pt x="27" y="10"/>
                  </a:cubicBezTo>
                  <a:cubicBezTo>
                    <a:pt x="14" y="21"/>
                    <a:pt x="11" y="40"/>
                    <a:pt x="8" y="59"/>
                  </a:cubicBezTo>
                  <a:cubicBezTo>
                    <a:pt x="7" y="71"/>
                    <a:pt x="5" y="82"/>
                    <a:pt x="1" y="94"/>
                  </a:cubicBezTo>
                  <a:cubicBezTo>
                    <a:pt x="0" y="98"/>
                    <a:pt x="1" y="102"/>
                    <a:pt x="5" y="104"/>
                  </a:cubicBezTo>
                  <a:cubicBezTo>
                    <a:pt x="15" y="111"/>
                    <a:pt x="24" y="119"/>
                    <a:pt x="32" y="126"/>
                  </a:cubicBezTo>
                  <a:cubicBezTo>
                    <a:pt x="47" y="140"/>
                    <a:pt x="61" y="153"/>
                    <a:pt x="78" y="153"/>
                  </a:cubicBezTo>
                  <a:cubicBezTo>
                    <a:pt x="87" y="153"/>
                    <a:pt x="97" y="149"/>
                    <a:pt x="109" y="140"/>
                  </a:cubicBezTo>
                  <a:cubicBezTo>
                    <a:pt x="109" y="140"/>
                    <a:pt x="110" y="139"/>
                    <a:pt x="110" y="139"/>
                  </a:cubicBezTo>
                  <a:cubicBezTo>
                    <a:pt x="115" y="135"/>
                    <a:pt x="128" y="123"/>
                    <a:pt x="142" y="108"/>
                  </a:cubicBezTo>
                  <a:cubicBezTo>
                    <a:pt x="153" y="97"/>
                    <a:pt x="167" y="80"/>
                    <a:pt x="172" y="66"/>
                  </a:cubicBezTo>
                  <a:cubicBezTo>
                    <a:pt x="174" y="62"/>
                    <a:pt x="174" y="57"/>
                    <a:pt x="171" y="54"/>
                  </a:cubicBezTo>
                  <a:close/>
                  <a:moveTo>
                    <a:pt x="171" y="54"/>
                  </a:moveTo>
                  <a:cubicBezTo>
                    <a:pt x="171" y="54"/>
                    <a:pt x="171" y="54"/>
                    <a:pt x="171" y="5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31"/>
            <p:cNvSpPr>
              <a:spLocks noEditPoints="1"/>
            </p:cNvSpPr>
            <p:nvPr/>
          </p:nvSpPr>
          <p:spPr bwMode="auto">
            <a:xfrm>
              <a:off x="3211" y="1737"/>
              <a:ext cx="105" cy="102"/>
            </a:xfrm>
            <a:custGeom>
              <a:avLst/>
              <a:gdLst/>
              <a:ahLst/>
              <a:cxnLst>
                <a:cxn ang="0">
                  <a:pos x="40" y="148"/>
                </a:cxn>
                <a:cxn ang="0">
                  <a:pos x="41" y="159"/>
                </a:cxn>
                <a:cxn ang="0">
                  <a:pos x="49" y="164"/>
                </a:cxn>
                <a:cxn ang="0">
                  <a:pos x="52" y="163"/>
                </a:cxn>
                <a:cxn ang="0">
                  <a:pos x="99" y="141"/>
                </a:cxn>
                <a:cxn ang="0">
                  <a:pos x="135" y="116"/>
                </a:cxn>
                <a:cxn ang="0">
                  <a:pos x="136" y="115"/>
                </a:cxn>
                <a:cxn ang="0">
                  <a:pos x="138" y="37"/>
                </a:cxn>
                <a:cxn ang="0">
                  <a:pos x="121" y="6"/>
                </a:cxn>
                <a:cxn ang="0">
                  <a:pos x="112" y="0"/>
                </a:cxn>
                <a:cxn ang="0">
                  <a:pos x="111" y="0"/>
                </a:cxn>
                <a:cxn ang="0">
                  <a:pos x="92" y="1"/>
                </a:cxn>
                <a:cxn ang="0">
                  <a:pos x="76" y="1"/>
                </a:cxn>
                <a:cxn ang="0">
                  <a:pos x="62" y="1"/>
                </a:cxn>
                <a:cxn ang="0">
                  <a:pos x="24" y="10"/>
                </a:cxn>
                <a:cxn ang="0">
                  <a:pos x="9" y="41"/>
                </a:cxn>
                <a:cxn ang="0">
                  <a:pos x="9" y="138"/>
                </a:cxn>
                <a:cxn ang="0">
                  <a:pos x="16" y="145"/>
                </a:cxn>
                <a:cxn ang="0">
                  <a:pos x="19" y="146"/>
                </a:cxn>
                <a:cxn ang="0">
                  <a:pos x="27" y="143"/>
                </a:cxn>
                <a:cxn ang="0">
                  <a:pos x="29" y="141"/>
                </a:cxn>
                <a:cxn ang="0">
                  <a:pos x="72" y="77"/>
                </a:cxn>
                <a:cxn ang="0">
                  <a:pos x="73" y="77"/>
                </a:cxn>
                <a:cxn ang="0">
                  <a:pos x="73" y="77"/>
                </a:cxn>
                <a:cxn ang="0">
                  <a:pos x="73" y="77"/>
                </a:cxn>
                <a:cxn ang="0">
                  <a:pos x="73" y="78"/>
                </a:cxn>
                <a:cxn ang="0">
                  <a:pos x="40" y="148"/>
                </a:cxn>
                <a:cxn ang="0">
                  <a:pos x="40" y="148"/>
                </a:cxn>
                <a:cxn ang="0">
                  <a:pos x="40" y="148"/>
                </a:cxn>
              </a:cxnLst>
              <a:rect l="0" t="0" r="r" b="b"/>
              <a:pathLst>
                <a:path w="169" h="164">
                  <a:moveTo>
                    <a:pt x="40" y="148"/>
                  </a:moveTo>
                  <a:cubicBezTo>
                    <a:pt x="38" y="152"/>
                    <a:pt x="38" y="156"/>
                    <a:pt x="41" y="159"/>
                  </a:cubicBezTo>
                  <a:cubicBezTo>
                    <a:pt x="43" y="162"/>
                    <a:pt x="46" y="164"/>
                    <a:pt x="49" y="164"/>
                  </a:cubicBezTo>
                  <a:cubicBezTo>
                    <a:pt x="50" y="164"/>
                    <a:pt x="51" y="164"/>
                    <a:pt x="52" y="163"/>
                  </a:cubicBezTo>
                  <a:cubicBezTo>
                    <a:pt x="67" y="160"/>
                    <a:pt x="86" y="150"/>
                    <a:pt x="99" y="141"/>
                  </a:cubicBezTo>
                  <a:cubicBezTo>
                    <a:pt x="116" y="130"/>
                    <a:pt x="130" y="120"/>
                    <a:pt x="135" y="116"/>
                  </a:cubicBezTo>
                  <a:cubicBezTo>
                    <a:pt x="136" y="115"/>
                    <a:pt x="136" y="115"/>
                    <a:pt x="136" y="115"/>
                  </a:cubicBezTo>
                  <a:cubicBezTo>
                    <a:pt x="169" y="87"/>
                    <a:pt x="154" y="62"/>
                    <a:pt x="138" y="37"/>
                  </a:cubicBezTo>
                  <a:cubicBezTo>
                    <a:pt x="132" y="27"/>
                    <a:pt x="125" y="17"/>
                    <a:pt x="121" y="6"/>
                  </a:cubicBezTo>
                  <a:cubicBezTo>
                    <a:pt x="119" y="2"/>
                    <a:pt x="116" y="0"/>
                    <a:pt x="112" y="0"/>
                  </a:cubicBezTo>
                  <a:cubicBezTo>
                    <a:pt x="112" y="0"/>
                    <a:pt x="112" y="0"/>
                    <a:pt x="111" y="0"/>
                  </a:cubicBezTo>
                  <a:cubicBezTo>
                    <a:pt x="105" y="1"/>
                    <a:pt x="98" y="1"/>
                    <a:pt x="92" y="1"/>
                  </a:cubicBezTo>
                  <a:cubicBezTo>
                    <a:pt x="86" y="1"/>
                    <a:pt x="81" y="1"/>
                    <a:pt x="76" y="1"/>
                  </a:cubicBezTo>
                  <a:cubicBezTo>
                    <a:pt x="71" y="1"/>
                    <a:pt x="66" y="1"/>
                    <a:pt x="62" y="1"/>
                  </a:cubicBezTo>
                  <a:cubicBezTo>
                    <a:pt x="47" y="1"/>
                    <a:pt x="34" y="2"/>
                    <a:pt x="24" y="10"/>
                  </a:cubicBezTo>
                  <a:cubicBezTo>
                    <a:pt x="17" y="17"/>
                    <a:pt x="11" y="27"/>
                    <a:pt x="9" y="41"/>
                  </a:cubicBezTo>
                  <a:cubicBezTo>
                    <a:pt x="6" y="54"/>
                    <a:pt x="0" y="111"/>
                    <a:pt x="9" y="138"/>
                  </a:cubicBezTo>
                  <a:cubicBezTo>
                    <a:pt x="10" y="142"/>
                    <a:pt x="13" y="145"/>
                    <a:pt x="16" y="145"/>
                  </a:cubicBezTo>
                  <a:cubicBezTo>
                    <a:pt x="17" y="146"/>
                    <a:pt x="18" y="146"/>
                    <a:pt x="19" y="146"/>
                  </a:cubicBezTo>
                  <a:cubicBezTo>
                    <a:pt x="22" y="146"/>
                    <a:pt x="24" y="145"/>
                    <a:pt x="27" y="143"/>
                  </a:cubicBezTo>
                  <a:cubicBezTo>
                    <a:pt x="27" y="143"/>
                    <a:pt x="28" y="142"/>
                    <a:pt x="29" y="141"/>
                  </a:cubicBezTo>
                  <a:cubicBezTo>
                    <a:pt x="72" y="77"/>
                    <a:pt x="72" y="77"/>
                    <a:pt x="72" y="77"/>
                  </a:cubicBezTo>
                  <a:cubicBezTo>
                    <a:pt x="73" y="77"/>
                    <a:pt x="73" y="77"/>
                    <a:pt x="73" y="77"/>
                  </a:cubicBezTo>
                  <a:cubicBezTo>
                    <a:pt x="73" y="77"/>
                    <a:pt x="73" y="77"/>
                    <a:pt x="73" y="77"/>
                  </a:cubicBezTo>
                  <a:cubicBezTo>
                    <a:pt x="73" y="77"/>
                    <a:pt x="73" y="77"/>
                    <a:pt x="73" y="77"/>
                  </a:cubicBezTo>
                  <a:cubicBezTo>
                    <a:pt x="74" y="77"/>
                    <a:pt x="74" y="77"/>
                    <a:pt x="73" y="78"/>
                  </a:cubicBezTo>
                  <a:lnTo>
                    <a:pt x="40" y="148"/>
                  </a:lnTo>
                  <a:close/>
                  <a:moveTo>
                    <a:pt x="40" y="148"/>
                  </a:moveTo>
                  <a:cubicBezTo>
                    <a:pt x="40" y="148"/>
                    <a:pt x="40" y="148"/>
                    <a:pt x="40" y="148"/>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32"/>
            <p:cNvSpPr>
              <a:spLocks noEditPoints="1"/>
            </p:cNvSpPr>
            <p:nvPr/>
          </p:nvSpPr>
          <p:spPr bwMode="auto">
            <a:xfrm>
              <a:off x="3241" y="1834"/>
              <a:ext cx="110" cy="95"/>
            </a:xfrm>
            <a:custGeom>
              <a:avLst/>
              <a:gdLst/>
              <a:ahLst/>
              <a:cxnLst>
                <a:cxn ang="0">
                  <a:pos x="163" y="52"/>
                </a:cxn>
                <a:cxn ang="0">
                  <a:pos x="114" y="0"/>
                </a:cxn>
                <a:cxn ang="0">
                  <a:pos x="104" y="1"/>
                </a:cxn>
                <a:cxn ang="0">
                  <a:pos x="11" y="32"/>
                </a:cxn>
                <a:cxn ang="0">
                  <a:pos x="7" y="43"/>
                </a:cxn>
                <a:cxn ang="0">
                  <a:pos x="15" y="52"/>
                </a:cxn>
                <a:cxn ang="0">
                  <a:pos x="90" y="73"/>
                </a:cxn>
                <a:cxn ang="0">
                  <a:pos x="90" y="73"/>
                </a:cxn>
                <a:cxn ang="0">
                  <a:pos x="90" y="74"/>
                </a:cxn>
                <a:cxn ang="0">
                  <a:pos x="90" y="74"/>
                </a:cxn>
                <a:cxn ang="0">
                  <a:pos x="90" y="74"/>
                </a:cxn>
                <a:cxn ang="0">
                  <a:pos x="13" y="64"/>
                </a:cxn>
                <a:cxn ang="0">
                  <a:pos x="11" y="64"/>
                </a:cxn>
                <a:cxn ang="0">
                  <a:pos x="4" y="67"/>
                </a:cxn>
                <a:cxn ang="0">
                  <a:pos x="0" y="77"/>
                </a:cxn>
                <a:cxn ang="0">
                  <a:pos x="1" y="81"/>
                </a:cxn>
                <a:cxn ang="0">
                  <a:pos x="75" y="145"/>
                </a:cxn>
                <a:cxn ang="0">
                  <a:pos x="102" y="154"/>
                </a:cxn>
                <a:cxn ang="0">
                  <a:pos x="128" y="144"/>
                </a:cxn>
                <a:cxn ang="0">
                  <a:pos x="149" y="121"/>
                </a:cxn>
                <a:cxn ang="0">
                  <a:pos x="157" y="112"/>
                </a:cxn>
                <a:cxn ang="0">
                  <a:pos x="173" y="96"/>
                </a:cxn>
                <a:cxn ang="0">
                  <a:pos x="175" y="85"/>
                </a:cxn>
                <a:cxn ang="0">
                  <a:pos x="163" y="52"/>
                </a:cxn>
                <a:cxn ang="0">
                  <a:pos x="163" y="52"/>
                </a:cxn>
                <a:cxn ang="0">
                  <a:pos x="163" y="52"/>
                </a:cxn>
              </a:cxnLst>
              <a:rect l="0" t="0" r="r" b="b"/>
              <a:pathLst>
                <a:path w="177" h="154">
                  <a:moveTo>
                    <a:pt x="163" y="52"/>
                  </a:moveTo>
                  <a:cubicBezTo>
                    <a:pt x="155" y="25"/>
                    <a:pt x="147" y="0"/>
                    <a:pt x="114" y="0"/>
                  </a:cubicBezTo>
                  <a:cubicBezTo>
                    <a:pt x="111" y="0"/>
                    <a:pt x="107" y="0"/>
                    <a:pt x="104" y="1"/>
                  </a:cubicBezTo>
                  <a:cubicBezTo>
                    <a:pt x="90" y="3"/>
                    <a:pt x="34" y="15"/>
                    <a:pt x="11" y="32"/>
                  </a:cubicBezTo>
                  <a:cubicBezTo>
                    <a:pt x="8" y="35"/>
                    <a:pt x="6" y="39"/>
                    <a:pt x="7" y="43"/>
                  </a:cubicBezTo>
                  <a:cubicBezTo>
                    <a:pt x="8" y="47"/>
                    <a:pt x="11" y="51"/>
                    <a:pt x="15" y="52"/>
                  </a:cubicBezTo>
                  <a:cubicBezTo>
                    <a:pt x="90" y="73"/>
                    <a:pt x="90" y="73"/>
                    <a:pt x="90" y="73"/>
                  </a:cubicBezTo>
                  <a:cubicBezTo>
                    <a:pt x="90" y="73"/>
                    <a:pt x="90" y="73"/>
                    <a:pt x="90" y="73"/>
                  </a:cubicBezTo>
                  <a:cubicBezTo>
                    <a:pt x="90" y="73"/>
                    <a:pt x="90" y="73"/>
                    <a:pt x="90" y="74"/>
                  </a:cubicBezTo>
                  <a:cubicBezTo>
                    <a:pt x="90" y="74"/>
                    <a:pt x="90" y="74"/>
                    <a:pt x="90" y="74"/>
                  </a:cubicBezTo>
                  <a:cubicBezTo>
                    <a:pt x="90" y="74"/>
                    <a:pt x="90" y="74"/>
                    <a:pt x="90" y="74"/>
                  </a:cubicBezTo>
                  <a:cubicBezTo>
                    <a:pt x="13" y="64"/>
                    <a:pt x="13" y="64"/>
                    <a:pt x="13" y="64"/>
                  </a:cubicBezTo>
                  <a:cubicBezTo>
                    <a:pt x="12" y="64"/>
                    <a:pt x="12" y="64"/>
                    <a:pt x="11" y="64"/>
                  </a:cubicBezTo>
                  <a:cubicBezTo>
                    <a:pt x="9" y="64"/>
                    <a:pt x="6" y="65"/>
                    <a:pt x="4" y="67"/>
                  </a:cubicBezTo>
                  <a:cubicBezTo>
                    <a:pt x="1" y="69"/>
                    <a:pt x="0" y="73"/>
                    <a:pt x="0" y="77"/>
                  </a:cubicBezTo>
                  <a:cubicBezTo>
                    <a:pt x="0" y="78"/>
                    <a:pt x="1" y="80"/>
                    <a:pt x="1" y="81"/>
                  </a:cubicBezTo>
                  <a:cubicBezTo>
                    <a:pt x="16" y="106"/>
                    <a:pt x="63" y="138"/>
                    <a:pt x="75" y="145"/>
                  </a:cubicBezTo>
                  <a:cubicBezTo>
                    <a:pt x="85" y="151"/>
                    <a:pt x="94" y="154"/>
                    <a:pt x="102" y="154"/>
                  </a:cubicBezTo>
                  <a:cubicBezTo>
                    <a:pt x="111" y="154"/>
                    <a:pt x="120" y="151"/>
                    <a:pt x="128" y="144"/>
                  </a:cubicBezTo>
                  <a:cubicBezTo>
                    <a:pt x="135" y="138"/>
                    <a:pt x="142" y="130"/>
                    <a:pt x="149" y="121"/>
                  </a:cubicBezTo>
                  <a:cubicBezTo>
                    <a:pt x="152" y="118"/>
                    <a:pt x="154" y="115"/>
                    <a:pt x="157" y="112"/>
                  </a:cubicBezTo>
                  <a:cubicBezTo>
                    <a:pt x="162" y="106"/>
                    <a:pt x="167" y="101"/>
                    <a:pt x="173" y="96"/>
                  </a:cubicBezTo>
                  <a:cubicBezTo>
                    <a:pt x="176" y="93"/>
                    <a:pt x="177" y="88"/>
                    <a:pt x="175" y="85"/>
                  </a:cubicBezTo>
                  <a:cubicBezTo>
                    <a:pt x="170" y="74"/>
                    <a:pt x="166" y="63"/>
                    <a:pt x="163" y="52"/>
                  </a:cubicBezTo>
                  <a:close/>
                  <a:moveTo>
                    <a:pt x="163" y="52"/>
                  </a:moveTo>
                  <a:cubicBezTo>
                    <a:pt x="163" y="52"/>
                    <a:pt x="163" y="52"/>
                    <a:pt x="163" y="5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33"/>
            <p:cNvSpPr>
              <a:spLocks noEditPoints="1"/>
            </p:cNvSpPr>
            <p:nvPr/>
          </p:nvSpPr>
          <p:spPr bwMode="auto">
            <a:xfrm>
              <a:off x="3188" y="1839"/>
              <a:ext cx="43" cy="39"/>
            </a:xfrm>
            <a:custGeom>
              <a:avLst/>
              <a:gdLst/>
              <a:ahLst/>
              <a:cxnLst>
                <a:cxn ang="0">
                  <a:pos x="33" y="0"/>
                </a:cxn>
                <a:cxn ang="0">
                  <a:pos x="20" y="4"/>
                </a:cxn>
                <a:cxn ang="0">
                  <a:pos x="9" y="48"/>
                </a:cxn>
                <a:cxn ang="0">
                  <a:pos x="36" y="63"/>
                </a:cxn>
                <a:cxn ang="0">
                  <a:pos x="52" y="59"/>
                </a:cxn>
                <a:cxn ang="0">
                  <a:pos x="59" y="53"/>
                </a:cxn>
                <a:cxn ang="0">
                  <a:pos x="63" y="15"/>
                </a:cxn>
                <a:cxn ang="0">
                  <a:pos x="36" y="0"/>
                </a:cxn>
                <a:cxn ang="0">
                  <a:pos x="33" y="0"/>
                </a:cxn>
                <a:cxn ang="0">
                  <a:pos x="33" y="0"/>
                </a:cxn>
                <a:cxn ang="0">
                  <a:pos x="33" y="0"/>
                </a:cxn>
              </a:cxnLst>
              <a:rect l="0" t="0" r="r" b="b"/>
              <a:pathLst>
                <a:path w="70" h="63">
                  <a:moveTo>
                    <a:pt x="33" y="0"/>
                  </a:moveTo>
                  <a:cubicBezTo>
                    <a:pt x="28" y="0"/>
                    <a:pt x="24" y="2"/>
                    <a:pt x="20" y="4"/>
                  </a:cubicBezTo>
                  <a:cubicBezTo>
                    <a:pt x="5" y="13"/>
                    <a:pt x="0" y="33"/>
                    <a:pt x="9" y="48"/>
                  </a:cubicBezTo>
                  <a:cubicBezTo>
                    <a:pt x="15" y="58"/>
                    <a:pt x="25" y="63"/>
                    <a:pt x="36" y="63"/>
                  </a:cubicBezTo>
                  <a:cubicBezTo>
                    <a:pt x="41" y="63"/>
                    <a:pt x="47" y="62"/>
                    <a:pt x="52" y="59"/>
                  </a:cubicBezTo>
                  <a:cubicBezTo>
                    <a:pt x="55" y="57"/>
                    <a:pt x="57" y="55"/>
                    <a:pt x="59" y="53"/>
                  </a:cubicBezTo>
                  <a:cubicBezTo>
                    <a:pt x="68" y="43"/>
                    <a:pt x="70" y="27"/>
                    <a:pt x="63" y="15"/>
                  </a:cubicBezTo>
                  <a:cubicBezTo>
                    <a:pt x="57" y="5"/>
                    <a:pt x="46" y="0"/>
                    <a:pt x="36" y="0"/>
                  </a:cubicBezTo>
                  <a:cubicBezTo>
                    <a:pt x="35" y="0"/>
                    <a:pt x="34" y="0"/>
                    <a:pt x="33" y="0"/>
                  </a:cubicBezTo>
                  <a:close/>
                  <a:moveTo>
                    <a:pt x="33" y="0"/>
                  </a:moveTo>
                  <a:cubicBezTo>
                    <a:pt x="33" y="0"/>
                    <a:pt x="33" y="0"/>
                    <a:pt x="33" y="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3" name="Group 29"/>
          <p:cNvGrpSpPr>
            <a:grpSpLocks/>
          </p:cNvGrpSpPr>
          <p:nvPr/>
        </p:nvGrpSpPr>
        <p:grpSpPr bwMode="auto">
          <a:xfrm>
            <a:off x="2224723" y="1767872"/>
            <a:ext cx="1137920" cy="605059"/>
            <a:chOff x="798970" y="1704791"/>
            <a:chExt cx="826143" cy="800130"/>
          </a:xfrm>
        </p:grpSpPr>
        <p:sp>
          <p:nvSpPr>
            <p:cNvPr id="64"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dirty="0">
                  <a:solidFill>
                    <a:schemeClr val="bg1">
                      <a:lumMod val="85000"/>
                    </a:schemeClr>
                  </a:solidFill>
                  <a:latin typeface="Arial" pitchFamily="34" charset="0"/>
                  <a:ea typeface="微软雅黑" pitchFamily="34" charset="-122"/>
                  <a:sym typeface="Arial" pitchFamily="34" charset="0"/>
                </a:rPr>
                <a:t>相关标题文字</a:t>
              </a:r>
              <a:endParaRPr lang="en-US" altLang="en-US" sz="1000" dirty="0">
                <a:solidFill>
                  <a:schemeClr val="bg1">
                    <a:lumMod val="85000"/>
                  </a:schemeClr>
                </a:solidFill>
                <a:latin typeface="Arial" pitchFamily="34" charset="0"/>
                <a:ea typeface="微软雅黑" pitchFamily="34" charset="-122"/>
                <a:sym typeface="Arial" pitchFamily="34" charset="0"/>
              </a:endParaRPr>
            </a:p>
          </p:txBody>
        </p:sp>
        <p:sp>
          <p:nvSpPr>
            <p:cNvPr id="65"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66" name="Group 29"/>
          <p:cNvGrpSpPr>
            <a:grpSpLocks/>
          </p:cNvGrpSpPr>
          <p:nvPr/>
        </p:nvGrpSpPr>
        <p:grpSpPr bwMode="auto">
          <a:xfrm>
            <a:off x="4270534" y="1767872"/>
            <a:ext cx="1136808" cy="605059"/>
            <a:chOff x="798970" y="1704791"/>
            <a:chExt cx="826143" cy="800130"/>
          </a:xfrm>
        </p:grpSpPr>
        <p:sp>
          <p:nvSpPr>
            <p:cNvPr id="67" name="Text Placeholder 3"/>
            <p:cNvSpPr txBox="1">
              <a:spLocks noChangeArrowheads="1"/>
            </p:cNvSpPr>
            <p:nvPr/>
          </p:nvSpPr>
          <p:spPr bwMode="auto">
            <a:xfrm>
              <a:off x="798970" y="1704791"/>
              <a:ext cx="559169"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68"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69" name="Group 29"/>
          <p:cNvGrpSpPr>
            <a:grpSpLocks/>
          </p:cNvGrpSpPr>
          <p:nvPr/>
        </p:nvGrpSpPr>
        <p:grpSpPr bwMode="auto">
          <a:xfrm>
            <a:off x="6315234" y="1767872"/>
            <a:ext cx="1137920" cy="605059"/>
            <a:chOff x="798970" y="1704791"/>
            <a:chExt cx="826143" cy="800130"/>
          </a:xfrm>
        </p:grpSpPr>
        <p:sp>
          <p:nvSpPr>
            <p:cNvPr id="70"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71"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sp>
        <p:nvSpPr>
          <p:cNvPr id="72" name="Text Placeholder 3"/>
          <p:cNvSpPr txBox="1"/>
          <p:nvPr/>
        </p:nvSpPr>
        <p:spPr>
          <a:xfrm>
            <a:off x="1516577" y="3188324"/>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73" name="Text Placeholder 3"/>
          <p:cNvSpPr txBox="1"/>
          <p:nvPr/>
        </p:nvSpPr>
        <p:spPr>
          <a:xfrm>
            <a:off x="3560166" y="3188324"/>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74" name="Text Placeholder 3"/>
          <p:cNvSpPr txBox="1"/>
          <p:nvPr/>
        </p:nvSpPr>
        <p:spPr>
          <a:xfrm>
            <a:off x="5689321" y="3188324"/>
            <a:ext cx="599523" cy="775597"/>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93119" eaLnBrk="1" hangingPunct="1">
              <a:lnSpc>
                <a:spcPct val="120000"/>
              </a:lnSpc>
              <a:spcBef>
                <a:spcPct val="20000"/>
              </a:spcBef>
              <a:defRPr/>
            </a:pPr>
            <a:r>
              <a:rPr lang="en-US" sz="4200" noProof="1">
                <a:solidFill>
                  <a:srgbClr val="00A4E3"/>
                </a:solidFill>
                <a:latin typeface="Arial" panose="020B0604020202020204" pitchFamily="34" charset="0"/>
                <a:ea typeface="微软雅黑" panose="020B0503020204020204" pitchFamily="34" charset="-122"/>
                <a:cs typeface="+mn-ea"/>
                <a:sym typeface="Arial" panose="020B0604020202020204" pitchFamily="34" charset="0"/>
              </a:rPr>
              <a:t>06</a:t>
            </a:r>
          </a:p>
        </p:txBody>
      </p:sp>
      <p:grpSp>
        <p:nvGrpSpPr>
          <p:cNvPr id="75" name="Group 29"/>
          <p:cNvGrpSpPr>
            <a:grpSpLocks/>
          </p:cNvGrpSpPr>
          <p:nvPr/>
        </p:nvGrpSpPr>
        <p:grpSpPr bwMode="auto">
          <a:xfrm>
            <a:off x="2224723" y="3427326"/>
            <a:ext cx="1137920" cy="605059"/>
            <a:chOff x="798970" y="1704791"/>
            <a:chExt cx="826143" cy="800130"/>
          </a:xfrm>
        </p:grpSpPr>
        <p:sp>
          <p:nvSpPr>
            <p:cNvPr id="76"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77"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78" name="Group 29"/>
          <p:cNvGrpSpPr>
            <a:grpSpLocks/>
          </p:cNvGrpSpPr>
          <p:nvPr/>
        </p:nvGrpSpPr>
        <p:grpSpPr bwMode="auto">
          <a:xfrm>
            <a:off x="4270534" y="3427326"/>
            <a:ext cx="1136808" cy="605059"/>
            <a:chOff x="798970" y="1704791"/>
            <a:chExt cx="826143" cy="800130"/>
          </a:xfrm>
        </p:grpSpPr>
        <p:sp>
          <p:nvSpPr>
            <p:cNvPr id="79" name="Text Placeholder 3"/>
            <p:cNvSpPr txBox="1">
              <a:spLocks noChangeArrowheads="1"/>
            </p:cNvSpPr>
            <p:nvPr/>
          </p:nvSpPr>
          <p:spPr bwMode="auto">
            <a:xfrm>
              <a:off x="798970" y="1704791"/>
              <a:ext cx="559169"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80"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81" name="Group 29"/>
          <p:cNvGrpSpPr>
            <a:grpSpLocks/>
          </p:cNvGrpSpPr>
          <p:nvPr/>
        </p:nvGrpSpPr>
        <p:grpSpPr bwMode="auto">
          <a:xfrm>
            <a:off x="6315234" y="3427326"/>
            <a:ext cx="1137920" cy="605059"/>
            <a:chOff x="798970" y="1704791"/>
            <a:chExt cx="826143" cy="800130"/>
          </a:xfrm>
        </p:grpSpPr>
        <p:sp>
          <p:nvSpPr>
            <p:cNvPr id="82" name="Text Placeholder 3"/>
            <p:cNvSpPr txBox="1">
              <a:spLocks noChangeArrowheads="1"/>
            </p:cNvSpPr>
            <p:nvPr/>
          </p:nvSpPr>
          <p:spPr bwMode="auto">
            <a:xfrm>
              <a:off x="798970" y="1704791"/>
              <a:ext cx="558623" cy="2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92188">
                <a:defRPr>
                  <a:solidFill>
                    <a:schemeClr val="tx1"/>
                  </a:solidFill>
                  <a:latin typeface="Calibri" pitchFamily="34" charset="0"/>
                  <a:ea typeface="宋体" pitchFamily="2" charset="-122"/>
                </a:defRPr>
              </a:lvl1pPr>
              <a:lvl2pPr defTabSz="992188">
                <a:defRPr>
                  <a:solidFill>
                    <a:schemeClr val="tx1"/>
                  </a:solidFill>
                  <a:latin typeface="Calibri" pitchFamily="34" charset="0"/>
                  <a:ea typeface="宋体" pitchFamily="2" charset="-122"/>
                </a:defRPr>
              </a:lvl2pPr>
              <a:lvl3pPr defTabSz="992188">
                <a:defRPr>
                  <a:solidFill>
                    <a:schemeClr val="tx1"/>
                  </a:solidFill>
                  <a:latin typeface="Calibri" pitchFamily="34" charset="0"/>
                  <a:ea typeface="宋体" pitchFamily="2" charset="-122"/>
                </a:defRPr>
              </a:lvl3pPr>
              <a:lvl4pPr defTabSz="992188">
                <a:defRPr>
                  <a:solidFill>
                    <a:schemeClr val="tx1"/>
                  </a:solidFill>
                  <a:latin typeface="Calibri" pitchFamily="34" charset="0"/>
                  <a:ea typeface="宋体" pitchFamily="2" charset="-122"/>
                </a:defRPr>
              </a:lvl4pPr>
              <a:lvl5pPr defTabSz="992188">
                <a:defRPr>
                  <a:solidFill>
                    <a:schemeClr val="tx1"/>
                  </a:solidFill>
                  <a:latin typeface="Calibri" pitchFamily="34" charset="0"/>
                  <a:ea typeface="宋体" pitchFamily="2" charset="-122"/>
                </a:defRPr>
              </a:lvl5pPr>
              <a:lvl6pPr marL="3025775" indent="-739775" defTabSz="992188" eaLnBrk="0" fontAlgn="base" hangingPunct="0">
                <a:spcBef>
                  <a:spcPct val="0"/>
                </a:spcBef>
                <a:spcAft>
                  <a:spcPct val="0"/>
                </a:spcAft>
                <a:defRPr>
                  <a:solidFill>
                    <a:schemeClr val="tx1"/>
                  </a:solidFill>
                  <a:latin typeface="Calibri" pitchFamily="34" charset="0"/>
                  <a:ea typeface="宋体" pitchFamily="2" charset="-122"/>
                </a:defRPr>
              </a:lvl6pPr>
              <a:lvl7pPr marL="3482975" indent="-739775" defTabSz="992188" eaLnBrk="0" fontAlgn="base" hangingPunct="0">
                <a:spcBef>
                  <a:spcPct val="0"/>
                </a:spcBef>
                <a:spcAft>
                  <a:spcPct val="0"/>
                </a:spcAft>
                <a:defRPr>
                  <a:solidFill>
                    <a:schemeClr val="tx1"/>
                  </a:solidFill>
                  <a:latin typeface="Calibri" pitchFamily="34" charset="0"/>
                  <a:ea typeface="宋体" pitchFamily="2" charset="-122"/>
                </a:defRPr>
              </a:lvl7pPr>
              <a:lvl8pPr marL="3940175" indent="-739775" defTabSz="992188" eaLnBrk="0" fontAlgn="base" hangingPunct="0">
                <a:spcBef>
                  <a:spcPct val="0"/>
                </a:spcBef>
                <a:spcAft>
                  <a:spcPct val="0"/>
                </a:spcAft>
                <a:defRPr>
                  <a:solidFill>
                    <a:schemeClr val="tx1"/>
                  </a:solidFill>
                  <a:latin typeface="Calibri" pitchFamily="34" charset="0"/>
                  <a:ea typeface="宋体" pitchFamily="2" charset="-122"/>
                </a:defRPr>
              </a:lvl8pPr>
              <a:lvl9pPr marL="4397375" indent="-739775" defTabSz="9921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ct val="20000"/>
                </a:spcBef>
              </a:pPr>
              <a:r>
                <a:rPr lang="zh-CN" altLang="en-US" sz="1000">
                  <a:solidFill>
                    <a:schemeClr val="bg1">
                      <a:lumMod val="85000"/>
                    </a:schemeClr>
                  </a:solidFill>
                  <a:latin typeface="Arial" pitchFamily="34" charset="0"/>
                  <a:ea typeface="微软雅黑" pitchFamily="34" charset="-122"/>
                  <a:sym typeface="Arial" pitchFamily="34" charset="0"/>
                </a:rPr>
                <a:t>相关标题文字</a:t>
              </a:r>
              <a:endParaRPr lang="en-US" altLang="en-US" sz="1000">
                <a:solidFill>
                  <a:schemeClr val="bg1">
                    <a:lumMod val="85000"/>
                  </a:schemeClr>
                </a:solidFill>
                <a:latin typeface="Arial" pitchFamily="34" charset="0"/>
                <a:ea typeface="微软雅黑" pitchFamily="34" charset="-122"/>
                <a:sym typeface="Arial" pitchFamily="34" charset="0"/>
              </a:endParaRPr>
            </a:p>
          </p:txBody>
        </p:sp>
        <p:sp>
          <p:nvSpPr>
            <p:cNvPr id="83" name="Text Placeholder 3"/>
            <p:cNvSpPr txBox="1">
              <a:spLocks noChangeArrowheads="1"/>
            </p:cNvSpPr>
            <p:nvPr/>
          </p:nvSpPr>
          <p:spPr bwMode="auto">
            <a:xfrm>
              <a:off x="798971" y="1935625"/>
              <a:ext cx="826142" cy="56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lnSpc>
                  <a:spcPct val="120000"/>
                </a:lnSpc>
              </a:pPr>
              <a:r>
                <a:rPr lang="zh-CN" altLang="en-US" sz="800" dirty="0">
                  <a:solidFill>
                    <a:schemeClr val="bg1">
                      <a:lumMod val="85000"/>
                    </a:schemeClr>
                  </a:solidFill>
                  <a:latin typeface="微软雅黑" panose="020B0503020204020204" pitchFamily="34" charset="-122"/>
                  <a:ea typeface="微软雅黑" panose="020B0503020204020204" pitchFamily="34" charset="-122"/>
                </a:rPr>
                <a:t>轻点此处输入文字内容，</a:t>
              </a:r>
              <a:r>
                <a:rPr lang="en-US" altLang="zh-CN" sz="8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800" dirty="0">
                  <a:solidFill>
                    <a:schemeClr val="bg1">
                      <a:lumMod val="85000"/>
                    </a:schemeClr>
                  </a:solidFill>
                  <a:latin typeface="微软雅黑" panose="020B0503020204020204" pitchFamily="34" charset="-122"/>
                  <a:ea typeface="微软雅黑" panose="020B0503020204020204" pitchFamily="34" charset="-122"/>
                </a:rPr>
                <a:t>模板所有文字图片都可编辑</a:t>
              </a:r>
              <a:endParaRPr lang="en-US" altLang="en-US" sz="600" dirty="0">
                <a:solidFill>
                  <a:schemeClr val="bg1">
                    <a:lumMod val="85000"/>
                  </a:schemeClr>
                </a:solidFill>
                <a:latin typeface="Arial" pitchFamily="34" charset="0"/>
                <a:ea typeface="微软雅黑" pitchFamily="34" charset="-122"/>
                <a:sym typeface="Arial" pitchFamily="34" charset="0"/>
              </a:endParaRPr>
            </a:p>
          </p:txBody>
        </p:sp>
      </p:grpSp>
      <p:grpSp>
        <p:nvGrpSpPr>
          <p:cNvPr id="84" name="Group 36"/>
          <p:cNvGrpSpPr>
            <a:grpSpLocks noChangeAspect="1"/>
          </p:cNvGrpSpPr>
          <p:nvPr/>
        </p:nvGrpSpPr>
        <p:grpSpPr bwMode="auto">
          <a:xfrm>
            <a:off x="1570200" y="3853013"/>
            <a:ext cx="574013" cy="526373"/>
            <a:chOff x="419" y="2309"/>
            <a:chExt cx="507" cy="467"/>
          </a:xfrm>
          <a:solidFill>
            <a:srgbClr val="00AEEF"/>
          </a:solidFill>
        </p:grpSpPr>
        <p:sp>
          <p:nvSpPr>
            <p:cNvPr id="85" name="Freeform 37"/>
            <p:cNvSpPr>
              <a:spLocks noEditPoints="1"/>
            </p:cNvSpPr>
            <p:nvPr/>
          </p:nvSpPr>
          <p:spPr bwMode="auto">
            <a:xfrm>
              <a:off x="445" y="2309"/>
              <a:ext cx="481" cy="467"/>
            </a:xfrm>
            <a:custGeom>
              <a:avLst/>
              <a:gdLst/>
              <a:ahLst/>
              <a:cxnLst>
                <a:cxn ang="0">
                  <a:pos x="465" y="361"/>
                </a:cxn>
                <a:cxn ang="0">
                  <a:pos x="439" y="387"/>
                </a:cxn>
                <a:cxn ang="0">
                  <a:pos x="360" y="308"/>
                </a:cxn>
                <a:cxn ang="0">
                  <a:pos x="406" y="261"/>
                </a:cxn>
                <a:cxn ang="0">
                  <a:pos x="384" y="236"/>
                </a:cxn>
                <a:cxn ang="0">
                  <a:pos x="356" y="264"/>
                </a:cxn>
                <a:cxn ang="0">
                  <a:pos x="162" y="71"/>
                </a:cxn>
                <a:cxn ang="0">
                  <a:pos x="148" y="83"/>
                </a:cxn>
                <a:cxn ang="0">
                  <a:pos x="136" y="70"/>
                </a:cxn>
                <a:cxn ang="0">
                  <a:pos x="118" y="87"/>
                </a:cxn>
                <a:cxn ang="0">
                  <a:pos x="31" y="0"/>
                </a:cxn>
                <a:cxn ang="0">
                  <a:pos x="0" y="2"/>
                </a:cxn>
                <a:cxn ang="0">
                  <a:pos x="103" y="104"/>
                </a:cxn>
                <a:cxn ang="0">
                  <a:pos x="85" y="120"/>
                </a:cxn>
                <a:cxn ang="0">
                  <a:pos x="99" y="134"/>
                </a:cxn>
                <a:cxn ang="0">
                  <a:pos x="85" y="146"/>
                </a:cxn>
                <a:cxn ang="0">
                  <a:pos x="280" y="341"/>
                </a:cxn>
                <a:cxn ang="0">
                  <a:pos x="252" y="368"/>
                </a:cxn>
                <a:cxn ang="0">
                  <a:pos x="274" y="391"/>
                </a:cxn>
                <a:cxn ang="0">
                  <a:pos x="321" y="344"/>
                </a:cxn>
                <a:cxn ang="0">
                  <a:pos x="403" y="424"/>
                </a:cxn>
                <a:cxn ang="0">
                  <a:pos x="377" y="450"/>
                </a:cxn>
                <a:cxn ang="0">
                  <a:pos x="394" y="467"/>
                </a:cxn>
                <a:cxn ang="0">
                  <a:pos x="481" y="379"/>
                </a:cxn>
                <a:cxn ang="0">
                  <a:pos x="465" y="361"/>
                </a:cxn>
                <a:cxn ang="0">
                  <a:pos x="290" y="318"/>
                </a:cxn>
                <a:cxn ang="0">
                  <a:pos x="217" y="245"/>
                </a:cxn>
                <a:cxn ang="0">
                  <a:pos x="261" y="203"/>
                </a:cxn>
                <a:cxn ang="0">
                  <a:pos x="333" y="275"/>
                </a:cxn>
                <a:cxn ang="0">
                  <a:pos x="290" y="318"/>
                </a:cxn>
                <a:cxn ang="0">
                  <a:pos x="290" y="318"/>
                </a:cxn>
                <a:cxn ang="0">
                  <a:pos x="290" y="318"/>
                </a:cxn>
              </a:cxnLst>
              <a:rect l="0" t="0" r="r" b="b"/>
              <a:pathLst>
                <a:path w="481" h="467">
                  <a:moveTo>
                    <a:pt x="465" y="361"/>
                  </a:moveTo>
                  <a:lnTo>
                    <a:pt x="439" y="387"/>
                  </a:lnTo>
                  <a:lnTo>
                    <a:pt x="360" y="308"/>
                  </a:lnTo>
                  <a:lnTo>
                    <a:pt x="406" y="261"/>
                  </a:lnTo>
                  <a:lnTo>
                    <a:pt x="384" y="236"/>
                  </a:lnTo>
                  <a:lnTo>
                    <a:pt x="356" y="264"/>
                  </a:lnTo>
                  <a:lnTo>
                    <a:pt x="162" y="71"/>
                  </a:lnTo>
                  <a:lnTo>
                    <a:pt x="148" y="83"/>
                  </a:lnTo>
                  <a:lnTo>
                    <a:pt x="136" y="70"/>
                  </a:lnTo>
                  <a:lnTo>
                    <a:pt x="118" y="87"/>
                  </a:lnTo>
                  <a:lnTo>
                    <a:pt x="31" y="0"/>
                  </a:lnTo>
                  <a:lnTo>
                    <a:pt x="0" y="2"/>
                  </a:lnTo>
                  <a:lnTo>
                    <a:pt x="103" y="104"/>
                  </a:lnTo>
                  <a:lnTo>
                    <a:pt x="85" y="120"/>
                  </a:lnTo>
                  <a:lnTo>
                    <a:pt x="99" y="134"/>
                  </a:lnTo>
                  <a:lnTo>
                    <a:pt x="85" y="146"/>
                  </a:lnTo>
                  <a:lnTo>
                    <a:pt x="280" y="341"/>
                  </a:lnTo>
                  <a:lnTo>
                    <a:pt x="252" y="368"/>
                  </a:lnTo>
                  <a:lnTo>
                    <a:pt x="274" y="391"/>
                  </a:lnTo>
                  <a:lnTo>
                    <a:pt x="321" y="344"/>
                  </a:lnTo>
                  <a:lnTo>
                    <a:pt x="403" y="424"/>
                  </a:lnTo>
                  <a:lnTo>
                    <a:pt x="377" y="450"/>
                  </a:lnTo>
                  <a:lnTo>
                    <a:pt x="394" y="467"/>
                  </a:lnTo>
                  <a:lnTo>
                    <a:pt x="481" y="379"/>
                  </a:lnTo>
                  <a:lnTo>
                    <a:pt x="465" y="361"/>
                  </a:lnTo>
                  <a:close/>
                  <a:moveTo>
                    <a:pt x="290" y="318"/>
                  </a:moveTo>
                  <a:lnTo>
                    <a:pt x="217" y="245"/>
                  </a:lnTo>
                  <a:lnTo>
                    <a:pt x="261" y="203"/>
                  </a:lnTo>
                  <a:lnTo>
                    <a:pt x="333" y="275"/>
                  </a:lnTo>
                  <a:lnTo>
                    <a:pt x="290" y="318"/>
                  </a:lnTo>
                  <a:close/>
                  <a:moveTo>
                    <a:pt x="290" y="318"/>
                  </a:moveTo>
                  <a:lnTo>
                    <a:pt x="290" y="318"/>
                  </a:lnTo>
                  <a:close/>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38"/>
            <p:cNvSpPr>
              <a:spLocks noEditPoints="1"/>
            </p:cNvSpPr>
            <p:nvPr/>
          </p:nvSpPr>
          <p:spPr bwMode="auto">
            <a:xfrm>
              <a:off x="445" y="2309"/>
              <a:ext cx="481" cy="467"/>
            </a:xfrm>
            <a:custGeom>
              <a:avLst/>
              <a:gdLst/>
              <a:ahLst/>
              <a:cxnLst>
                <a:cxn ang="0">
                  <a:pos x="465" y="361"/>
                </a:cxn>
                <a:cxn ang="0">
                  <a:pos x="439" y="387"/>
                </a:cxn>
                <a:cxn ang="0">
                  <a:pos x="360" y="308"/>
                </a:cxn>
                <a:cxn ang="0">
                  <a:pos x="406" y="261"/>
                </a:cxn>
                <a:cxn ang="0">
                  <a:pos x="384" y="236"/>
                </a:cxn>
                <a:cxn ang="0">
                  <a:pos x="356" y="264"/>
                </a:cxn>
                <a:cxn ang="0">
                  <a:pos x="162" y="71"/>
                </a:cxn>
                <a:cxn ang="0">
                  <a:pos x="148" y="83"/>
                </a:cxn>
                <a:cxn ang="0">
                  <a:pos x="136" y="70"/>
                </a:cxn>
                <a:cxn ang="0">
                  <a:pos x="118" y="87"/>
                </a:cxn>
                <a:cxn ang="0">
                  <a:pos x="31" y="0"/>
                </a:cxn>
                <a:cxn ang="0">
                  <a:pos x="0" y="2"/>
                </a:cxn>
                <a:cxn ang="0">
                  <a:pos x="103" y="104"/>
                </a:cxn>
                <a:cxn ang="0">
                  <a:pos x="85" y="120"/>
                </a:cxn>
                <a:cxn ang="0">
                  <a:pos x="99" y="134"/>
                </a:cxn>
                <a:cxn ang="0">
                  <a:pos x="85" y="146"/>
                </a:cxn>
                <a:cxn ang="0">
                  <a:pos x="280" y="341"/>
                </a:cxn>
                <a:cxn ang="0">
                  <a:pos x="252" y="368"/>
                </a:cxn>
                <a:cxn ang="0">
                  <a:pos x="274" y="391"/>
                </a:cxn>
                <a:cxn ang="0">
                  <a:pos x="321" y="344"/>
                </a:cxn>
                <a:cxn ang="0">
                  <a:pos x="403" y="424"/>
                </a:cxn>
                <a:cxn ang="0">
                  <a:pos x="377" y="450"/>
                </a:cxn>
                <a:cxn ang="0">
                  <a:pos x="394" y="467"/>
                </a:cxn>
                <a:cxn ang="0">
                  <a:pos x="481" y="379"/>
                </a:cxn>
                <a:cxn ang="0">
                  <a:pos x="465" y="361"/>
                </a:cxn>
                <a:cxn ang="0">
                  <a:pos x="290" y="318"/>
                </a:cxn>
                <a:cxn ang="0">
                  <a:pos x="217" y="245"/>
                </a:cxn>
                <a:cxn ang="0">
                  <a:pos x="261" y="203"/>
                </a:cxn>
                <a:cxn ang="0">
                  <a:pos x="333" y="275"/>
                </a:cxn>
                <a:cxn ang="0">
                  <a:pos x="290" y="318"/>
                </a:cxn>
                <a:cxn ang="0">
                  <a:pos x="290" y="318"/>
                </a:cxn>
                <a:cxn ang="0">
                  <a:pos x="290" y="318"/>
                </a:cxn>
              </a:cxnLst>
              <a:rect l="0" t="0" r="r" b="b"/>
              <a:pathLst>
                <a:path w="481" h="467">
                  <a:moveTo>
                    <a:pt x="465" y="361"/>
                  </a:moveTo>
                  <a:lnTo>
                    <a:pt x="439" y="387"/>
                  </a:lnTo>
                  <a:lnTo>
                    <a:pt x="360" y="308"/>
                  </a:lnTo>
                  <a:lnTo>
                    <a:pt x="406" y="261"/>
                  </a:lnTo>
                  <a:lnTo>
                    <a:pt x="384" y="236"/>
                  </a:lnTo>
                  <a:lnTo>
                    <a:pt x="356" y="264"/>
                  </a:lnTo>
                  <a:lnTo>
                    <a:pt x="162" y="71"/>
                  </a:lnTo>
                  <a:lnTo>
                    <a:pt x="148" y="83"/>
                  </a:lnTo>
                  <a:lnTo>
                    <a:pt x="136" y="70"/>
                  </a:lnTo>
                  <a:lnTo>
                    <a:pt x="118" y="87"/>
                  </a:lnTo>
                  <a:lnTo>
                    <a:pt x="31" y="0"/>
                  </a:lnTo>
                  <a:lnTo>
                    <a:pt x="0" y="2"/>
                  </a:lnTo>
                  <a:lnTo>
                    <a:pt x="103" y="104"/>
                  </a:lnTo>
                  <a:lnTo>
                    <a:pt x="85" y="120"/>
                  </a:lnTo>
                  <a:lnTo>
                    <a:pt x="99" y="134"/>
                  </a:lnTo>
                  <a:lnTo>
                    <a:pt x="85" y="146"/>
                  </a:lnTo>
                  <a:lnTo>
                    <a:pt x="280" y="341"/>
                  </a:lnTo>
                  <a:lnTo>
                    <a:pt x="252" y="368"/>
                  </a:lnTo>
                  <a:lnTo>
                    <a:pt x="274" y="391"/>
                  </a:lnTo>
                  <a:lnTo>
                    <a:pt x="321" y="344"/>
                  </a:lnTo>
                  <a:lnTo>
                    <a:pt x="403" y="424"/>
                  </a:lnTo>
                  <a:lnTo>
                    <a:pt x="377" y="450"/>
                  </a:lnTo>
                  <a:lnTo>
                    <a:pt x="394" y="467"/>
                  </a:lnTo>
                  <a:lnTo>
                    <a:pt x="481" y="379"/>
                  </a:lnTo>
                  <a:lnTo>
                    <a:pt x="465" y="361"/>
                  </a:lnTo>
                  <a:moveTo>
                    <a:pt x="290" y="318"/>
                  </a:moveTo>
                  <a:lnTo>
                    <a:pt x="217" y="245"/>
                  </a:lnTo>
                  <a:lnTo>
                    <a:pt x="261" y="203"/>
                  </a:lnTo>
                  <a:lnTo>
                    <a:pt x="333" y="275"/>
                  </a:lnTo>
                  <a:lnTo>
                    <a:pt x="290" y="318"/>
                  </a:lnTo>
                  <a:moveTo>
                    <a:pt x="290" y="318"/>
                  </a:moveTo>
                  <a:lnTo>
                    <a:pt x="290" y="318"/>
                  </a:ln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39"/>
            <p:cNvSpPr>
              <a:spLocks noEditPoints="1"/>
            </p:cNvSpPr>
            <p:nvPr/>
          </p:nvSpPr>
          <p:spPr bwMode="auto">
            <a:xfrm>
              <a:off x="419" y="2321"/>
              <a:ext cx="49" cy="101"/>
            </a:xfrm>
            <a:custGeom>
              <a:avLst/>
              <a:gdLst/>
              <a:ahLst/>
              <a:cxnLst>
                <a:cxn ang="0">
                  <a:pos x="0" y="35"/>
                </a:cxn>
                <a:cxn ang="0">
                  <a:pos x="14" y="58"/>
                </a:cxn>
                <a:cxn ang="0">
                  <a:pos x="28" y="35"/>
                </a:cxn>
                <a:cxn ang="0">
                  <a:pos x="14" y="0"/>
                </a:cxn>
                <a:cxn ang="0">
                  <a:pos x="0" y="35"/>
                </a:cxn>
                <a:cxn ang="0">
                  <a:pos x="0" y="35"/>
                </a:cxn>
                <a:cxn ang="0">
                  <a:pos x="0" y="35"/>
                </a:cxn>
              </a:cxnLst>
              <a:rect l="0" t="0" r="r" b="b"/>
              <a:pathLst>
                <a:path w="28" h="58">
                  <a:moveTo>
                    <a:pt x="0" y="35"/>
                  </a:moveTo>
                  <a:cubicBezTo>
                    <a:pt x="0" y="51"/>
                    <a:pt x="6" y="58"/>
                    <a:pt x="14" y="58"/>
                  </a:cubicBezTo>
                  <a:cubicBezTo>
                    <a:pt x="22" y="58"/>
                    <a:pt x="28" y="51"/>
                    <a:pt x="28" y="35"/>
                  </a:cubicBezTo>
                  <a:cubicBezTo>
                    <a:pt x="28" y="18"/>
                    <a:pt x="14" y="0"/>
                    <a:pt x="14" y="0"/>
                  </a:cubicBezTo>
                  <a:cubicBezTo>
                    <a:pt x="14" y="0"/>
                    <a:pt x="0" y="18"/>
                    <a:pt x="0" y="35"/>
                  </a:cubicBezTo>
                  <a:close/>
                  <a:moveTo>
                    <a:pt x="0" y="35"/>
                  </a:moveTo>
                  <a:cubicBezTo>
                    <a:pt x="0" y="35"/>
                    <a:pt x="0" y="35"/>
                    <a:pt x="0" y="35"/>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8" name="Group 42"/>
          <p:cNvGrpSpPr>
            <a:grpSpLocks noChangeAspect="1"/>
          </p:cNvGrpSpPr>
          <p:nvPr/>
        </p:nvGrpSpPr>
        <p:grpSpPr bwMode="auto">
          <a:xfrm>
            <a:off x="3573224" y="3857137"/>
            <a:ext cx="584868" cy="554652"/>
            <a:chOff x="2111" y="2341"/>
            <a:chExt cx="485" cy="462"/>
          </a:xfrm>
          <a:solidFill>
            <a:srgbClr val="00AEEF"/>
          </a:solidFill>
        </p:grpSpPr>
        <p:sp>
          <p:nvSpPr>
            <p:cNvPr id="89" name="Freeform 43"/>
            <p:cNvSpPr>
              <a:spLocks noEditPoints="1"/>
            </p:cNvSpPr>
            <p:nvPr/>
          </p:nvSpPr>
          <p:spPr bwMode="auto">
            <a:xfrm>
              <a:off x="2111" y="2341"/>
              <a:ext cx="485" cy="462"/>
            </a:xfrm>
            <a:custGeom>
              <a:avLst/>
              <a:gdLst/>
              <a:ahLst/>
              <a:cxnLst>
                <a:cxn ang="0">
                  <a:pos x="45" y="0"/>
                </a:cxn>
                <a:cxn ang="0">
                  <a:pos x="39" y="6"/>
                </a:cxn>
                <a:cxn ang="0">
                  <a:pos x="39" y="58"/>
                </a:cxn>
                <a:cxn ang="0">
                  <a:pos x="45" y="64"/>
                </a:cxn>
                <a:cxn ang="0">
                  <a:pos x="71" y="64"/>
                </a:cxn>
                <a:cxn ang="0">
                  <a:pos x="65" y="84"/>
                </a:cxn>
                <a:cxn ang="0">
                  <a:pos x="38" y="89"/>
                </a:cxn>
                <a:cxn ang="0">
                  <a:pos x="32" y="89"/>
                </a:cxn>
                <a:cxn ang="0">
                  <a:pos x="16" y="73"/>
                </a:cxn>
                <a:cxn ang="0">
                  <a:pos x="16" y="61"/>
                </a:cxn>
                <a:cxn ang="0">
                  <a:pos x="25" y="45"/>
                </a:cxn>
                <a:cxn ang="0">
                  <a:pos x="12" y="29"/>
                </a:cxn>
                <a:cxn ang="0">
                  <a:pos x="0" y="45"/>
                </a:cxn>
                <a:cxn ang="0">
                  <a:pos x="9" y="61"/>
                </a:cxn>
                <a:cxn ang="0">
                  <a:pos x="9" y="73"/>
                </a:cxn>
                <a:cxn ang="0">
                  <a:pos x="32" y="97"/>
                </a:cxn>
                <a:cxn ang="0">
                  <a:pos x="38" y="97"/>
                </a:cxn>
                <a:cxn ang="0">
                  <a:pos x="43" y="97"/>
                </a:cxn>
                <a:cxn ang="0">
                  <a:pos x="70" y="89"/>
                </a:cxn>
                <a:cxn ang="0">
                  <a:pos x="78" y="64"/>
                </a:cxn>
                <a:cxn ang="0">
                  <a:pos x="96" y="64"/>
                </a:cxn>
                <a:cxn ang="0">
                  <a:pos x="102" y="58"/>
                </a:cxn>
                <a:cxn ang="0">
                  <a:pos x="102" y="6"/>
                </a:cxn>
                <a:cxn ang="0">
                  <a:pos x="96" y="0"/>
                </a:cxn>
                <a:cxn ang="0">
                  <a:pos x="45" y="0"/>
                </a:cxn>
                <a:cxn ang="0">
                  <a:pos x="72" y="54"/>
                </a:cxn>
                <a:cxn ang="0">
                  <a:pos x="49" y="32"/>
                </a:cxn>
                <a:cxn ang="0">
                  <a:pos x="72" y="10"/>
                </a:cxn>
                <a:cxn ang="0">
                  <a:pos x="94" y="32"/>
                </a:cxn>
                <a:cxn ang="0">
                  <a:pos x="72" y="54"/>
                </a:cxn>
                <a:cxn ang="0">
                  <a:pos x="72" y="54"/>
                </a:cxn>
                <a:cxn ang="0">
                  <a:pos x="72" y="54"/>
                </a:cxn>
              </a:cxnLst>
              <a:rect l="0" t="0" r="r" b="b"/>
              <a:pathLst>
                <a:path w="102" h="97">
                  <a:moveTo>
                    <a:pt x="45" y="0"/>
                  </a:moveTo>
                  <a:cubicBezTo>
                    <a:pt x="42" y="0"/>
                    <a:pt x="39" y="3"/>
                    <a:pt x="39" y="6"/>
                  </a:cubicBezTo>
                  <a:cubicBezTo>
                    <a:pt x="39" y="58"/>
                    <a:pt x="39" y="58"/>
                    <a:pt x="39" y="58"/>
                  </a:cubicBezTo>
                  <a:cubicBezTo>
                    <a:pt x="39" y="61"/>
                    <a:pt x="42" y="64"/>
                    <a:pt x="45" y="64"/>
                  </a:cubicBezTo>
                  <a:cubicBezTo>
                    <a:pt x="71" y="64"/>
                    <a:pt x="71" y="64"/>
                    <a:pt x="71" y="64"/>
                  </a:cubicBezTo>
                  <a:cubicBezTo>
                    <a:pt x="71" y="73"/>
                    <a:pt x="69" y="80"/>
                    <a:pt x="65" y="84"/>
                  </a:cubicBezTo>
                  <a:cubicBezTo>
                    <a:pt x="59" y="90"/>
                    <a:pt x="48" y="90"/>
                    <a:pt x="38" y="89"/>
                  </a:cubicBezTo>
                  <a:cubicBezTo>
                    <a:pt x="36" y="89"/>
                    <a:pt x="34" y="89"/>
                    <a:pt x="32" y="89"/>
                  </a:cubicBezTo>
                  <a:cubicBezTo>
                    <a:pt x="17" y="89"/>
                    <a:pt x="16" y="74"/>
                    <a:pt x="16" y="73"/>
                  </a:cubicBezTo>
                  <a:cubicBezTo>
                    <a:pt x="16" y="61"/>
                    <a:pt x="16" y="61"/>
                    <a:pt x="16" y="61"/>
                  </a:cubicBezTo>
                  <a:cubicBezTo>
                    <a:pt x="21" y="59"/>
                    <a:pt x="25" y="53"/>
                    <a:pt x="25" y="45"/>
                  </a:cubicBezTo>
                  <a:cubicBezTo>
                    <a:pt x="25" y="36"/>
                    <a:pt x="19" y="29"/>
                    <a:pt x="12" y="29"/>
                  </a:cubicBezTo>
                  <a:cubicBezTo>
                    <a:pt x="6" y="29"/>
                    <a:pt x="0" y="36"/>
                    <a:pt x="0" y="45"/>
                  </a:cubicBezTo>
                  <a:cubicBezTo>
                    <a:pt x="0" y="52"/>
                    <a:pt x="4" y="58"/>
                    <a:pt x="9" y="61"/>
                  </a:cubicBezTo>
                  <a:cubicBezTo>
                    <a:pt x="9" y="73"/>
                    <a:pt x="9" y="73"/>
                    <a:pt x="9" y="73"/>
                  </a:cubicBezTo>
                  <a:cubicBezTo>
                    <a:pt x="9" y="81"/>
                    <a:pt x="14" y="97"/>
                    <a:pt x="32" y="97"/>
                  </a:cubicBezTo>
                  <a:cubicBezTo>
                    <a:pt x="34" y="97"/>
                    <a:pt x="36" y="97"/>
                    <a:pt x="38" y="97"/>
                  </a:cubicBezTo>
                  <a:cubicBezTo>
                    <a:pt x="39" y="97"/>
                    <a:pt x="41" y="97"/>
                    <a:pt x="43" y="97"/>
                  </a:cubicBezTo>
                  <a:cubicBezTo>
                    <a:pt x="53" y="97"/>
                    <a:pt x="63" y="96"/>
                    <a:pt x="70" y="89"/>
                  </a:cubicBezTo>
                  <a:cubicBezTo>
                    <a:pt x="75" y="84"/>
                    <a:pt x="78" y="76"/>
                    <a:pt x="78" y="64"/>
                  </a:cubicBezTo>
                  <a:cubicBezTo>
                    <a:pt x="96" y="64"/>
                    <a:pt x="96" y="64"/>
                    <a:pt x="96" y="64"/>
                  </a:cubicBezTo>
                  <a:cubicBezTo>
                    <a:pt x="100" y="64"/>
                    <a:pt x="102" y="61"/>
                    <a:pt x="102" y="58"/>
                  </a:cubicBezTo>
                  <a:cubicBezTo>
                    <a:pt x="102" y="6"/>
                    <a:pt x="102" y="6"/>
                    <a:pt x="102" y="6"/>
                  </a:cubicBezTo>
                  <a:cubicBezTo>
                    <a:pt x="102" y="3"/>
                    <a:pt x="100" y="0"/>
                    <a:pt x="96" y="0"/>
                  </a:cubicBezTo>
                  <a:lnTo>
                    <a:pt x="45" y="0"/>
                  </a:lnTo>
                  <a:close/>
                  <a:moveTo>
                    <a:pt x="72" y="54"/>
                  </a:moveTo>
                  <a:cubicBezTo>
                    <a:pt x="59" y="54"/>
                    <a:pt x="49" y="44"/>
                    <a:pt x="49" y="32"/>
                  </a:cubicBezTo>
                  <a:cubicBezTo>
                    <a:pt x="49" y="20"/>
                    <a:pt x="59" y="10"/>
                    <a:pt x="72" y="10"/>
                  </a:cubicBezTo>
                  <a:cubicBezTo>
                    <a:pt x="84" y="10"/>
                    <a:pt x="94" y="20"/>
                    <a:pt x="94" y="32"/>
                  </a:cubicBezTo>
                  <a:cubicBezTo>
                    <a:pt x="94" y="44"/>
                    <a:pt x="84" y="54"/>
                    <a:pt x="72" y="54"/>
                  </a:cubicBezTo>
                  <a:close/>
                  <a:moveTo>
                    <a:pt x="72" y="54"/>
                  </a:moveTo>
                  <a:cubicBezTo>
                    <a:pt x="72" y="54"/>
                    <a:pt x="72" y="54"/>
                    <a:pt x="72" y="54"/>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44"/>
            <p:cNvSpPr>
              <a:spLocks noEditPoints="1"/>
            </p:cNvSpPr>
            <p:nvPr/>
          </p:nvSpPr>
          <p:spPr bwMode="auto">
            <a:xfrm>
              <a:off x="2372" y="2413"/>
              <a:ext cx="162" cy="161"/>
            </a:xfrm>
            <a:custGeom>
              <a:avLst/>
              <a:gdLst/>
              <a:ahLst/>
              <a:cxnLst>
                <a:cxn ang="0">
                  <a:pos x="17" y="0"/>
                </a:cxn>
                <a:cxn ang="0">
                  <a:pos x="0" y="17"/>
                </a:cxn>
                <a:cxn ang="0">
                  <a:pos x="17" y="34"/>
                </a:cxn>
                <a:cxn ang="0">
                  <a:pos x="34" y="17"/>
                </a:cxn>
                <a:cxn ang="0">
                  <a:pos x="17" y="0"/>
                </a:cxn>
                <a:cxn ang="0">
                  <a:pos x="17" y="30"/>
                </a:cxn>
                <a:cxn ang="0">
                  <a:pos x="4" y="17"/>
                </a:cxn>
                <a:cxn ang="0">
                  <a:pos x="17" y="4"/>
                </a:cxn>
                <a:cxn ang="0">
                  <a:pos x="30" y="17"/>
                </a:cxn>
                <a:cxn ang="0">
                  <a:pos x="17" y="30"/>
                </a:cxn>
                <a:cxn ang="0">
                  <a:pos x="17" y="30"/>
                </a:cxn>
                <a:cxn ang="0">
                  <a:pos x="17" y="30"/>
                </a:cxn>
              </a:cxnLst>
              <a:rect l="0" t="0" r="r" b="b"/>
              <a:pathLst>
                <a:path w="34" h="34">
                  <a:moveTo>
                    <a:pt x="17" y="0"/>
                  </a:moveTo>
                  <a:cubicBezTo>
                    <a:pt x="7" y="0"/>
                    <a:pt x="0" y="8"/>
                    <a:pt x="0" y="17"/>
                  </a:cubicBezTo>
                  <a:cubicBezTo>
                    <a:pt x="0" y="26"/>
                    <a:pt x="7" y="34"/>
                    <a:pt x="17" y="34"/>
                  </a:cubicBezTo>
                  <a:cubicBezTo>
                    <a:pt x="26" y="34"/>
                    <a:pt x="34" y="26"/>
                    <a:pt x="34" y="17"/>
                  </a:cubicBezTo>
                  <a:cubicBezTo>
                    <a:pt x="34" y="8"/>
                    <a:pt x="26" y="0"/>
                    <a:pt x="17" y="0"/>
                  </a:cubicBezTo>
                  <a:close/>
                  <a:moveTo>
                    <a:pt x="17" y="30"/>
                  </a:moveTo>
                  <a:cubicBezTo>
                    <a:pt x="10" y="30"/>
                    <a:pt x="4" y="24"/>
                    <a:pt x="4" y="17"/>
                  </a:cubicBezTo>
                  <a:cubicBezTo>
                    <a:pt x="4" y="10"/>
                    <a:pt x="10" y="4"/>
                    <a:pt x="17" y="4"/>
                  </a:cubicBezTo>
                  <a:cubicBezTo>
                    <a:pt x="24" y="4"/>
                    <a:pt x="30" y="10"/>
                    <a:pt x="30" y="17"/>
                  </a:cubicBezTo>
                  <a:cubicBezTo>
                    <a:pt x="30" y="24"/>
                    <a:pt x="24" y="30"/>
                    <a:pt x="17" y="30"/>
                  </a:cubicBezTo>
                  <a:close/>
                  <a:moveTo>
                    <a:pt x="17" y="30"/>
                  </a:moveTo>
                  <a:cubicBezTo>
                    <a:pt x="17" y="30"/>
                    <a:pt x="17" y="30"/>
                    <a:pt x="17" y="30"/>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45"/>
            <p:cNvSpPr>
              <a:spLocks noEditPoints="1"/>
            </p:cNvSpPr>
            <p:nvPr/>
          </p:nvSpPr>
          <p:spPr bwMode="auto">
            <a:xfrm>
              <a:off x="2482" y="2451"/>
              <a:ext cx="9" cy="14"/>
            </a:xfrm>
            <a:custGeom>
              <a:avLst/>
              <a:gdLst/>
              <a:ahLst/>
              <a:cxnLst>
                <a:cxn ang="0">
                  <a:pos x="2" y="2"/>
                </a:cxn>
                <a:cxn ang="0">
                  <a:pos x="1" y="3"/>
                </a:cxn>
                <a:cxn ang="0">
                  <a:pos x="0" y="2"/>
                </a:cxn>
                <a:cxn ang="0">
                  <a:pos x="1" y="0"/>
                </a:cxn>
                <a:cxn ang="0">
                  <a:pos x="2" y="2"/>
                </a:cxn>
                <a:cxn ang="0">
                  <a:pos x="2" y="2"/>
                </a:cxn>
                <a:cxn ang="0">
                  <a:pos x="2" y="2"/>
                </a:cxn>
              </a:cxnLst>
              <a:rect l="0" t="0" r="r" b="b"/>
              <a:pathLst>
                <a:path w="2" h="3">
                  <a:moveTo>
                    <a:pt x="2" y="2"/>
                  </a:moveTo>
                  <a:cubicBezTo>
                    <a:pt x="2" y="2"/>
                    <a:pt x="2" y="3"/>
                    <a:pt x="1" y="3"/>
                  </a:cubicBezTo>
                  <a:cubicBezTo>
                    <a:pt x="1" y="3"/>
                    <a:pt x="0" y="2"/>
                    <a:pt x="0" y="2"/>
                  </a:cubicBezTo>
                  <a:cubicBezTo>
                    <a:pt x="0" y="1"/>
                    <a:pt x="1" y="0"/>
                    <a:pt x="1" y="0"/>
                  </a:cubicBezTo>
                  <a:cubicBezTo>
                    <a:pt x="2" y="0"/>
                    <a:pt x="2" y="1"/>
                    <a:pt x="2" y="2"/>
                  </a:cubicBezTo>
                  <a:close/>
                  <a:moveTo>
                    <a:pt x="2" y="2"/>
                  </a:moveTo>
                  <a:cubicBezTo>
                    <a:pt x="2" y="2"/>
                    <a:pt x="2" y="2"/>
                    <a:pt x="2" y="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46"/>
            <p:cNvSpPr>
              <a:spLocks noEditPoints="1"/>
            </p:cNvSpPr>
            <p:nvPr/>
          </p:nvSpPr>
          <p:spPr bwMode="auto">
            <a:xfrm>
              <a:off x="2410" y="2522"/>
              <a:ext cx="10" cy="10"/>
            </a:xfrm>
            <a:custGeom>
              <a:avLst/>
              <a:gdLst/>
              <a:ahLst/>
              <a:cxnLst>
                <a:cxn ang="0">
                  <a:pos x="1" y="1"/>
                </a:cxn>
                <a:cxn ang="0">
                  <a:pos x="1" y="2"/>
                </a:cxn>
                <a:cxn ang="0">
                  <a:pos x="2" y="2"/>
                </a:cxn>
                <a:cxn ang="0">
                  <a:pos x="2" y="1"/>
                </a:cxn>
                <a:cxn ang="0">
                  <a:pos x="1" y="1"/>
                </a:cxn>
                <a:cxn ang="0">
                  <a:pos x="1" y="1"/>
                </a:cxn>
                <a:cxn ang="0">
                  <a:pos x="1" y="1"/>
                </a:cxn>
              </a:cxnLst>
              <a:rect l="0" t="0" r="r" b="b"/>
              <a:pathLst>
                <a:path w="2" h="2">
                  <a:moveTo>
                    <a:pt x="1" y="1"/>
                  </a:moveTo>
                  <a:cubicBezTo>
                    <a:pt x="0" y="1"/>
                    <a:pt x="0" y="2"/>
                    <a:pt x="1" y="2"/>
                  </a:cubicBezTo>
                  <a:cubicBezTo>
                    <a:pt x="1" y="2"/>
                    <a:pt x="2" y="2"/>
                    <a:pt x="2" y="2"/>
                  </a:cubicBezTo>
                  <a:cubicBezTo>
                    <a:pt x="2" y="2"/>
                    <a:pt x="2" y="1"/>
                    <a:pt x="2" y="1"/>
                  </a:cubicBezTo>
                  <a:cubicBezTo>
                    <a:pt x="2" y="0"/>
                    <a:pt x="1" y="0"/>
                    <a:pt x="1" y="1"/>
                  </a:cubicBezTo>
                  <a:close/>
                  <a:moveTo>
                    <a:pt x="1" y="1"/>
                  </a:moveTo>
                  <a:cubicBezTo>
                    <a:pt x="1" y="1"/>
                    <a:pt x="1" y="1"/>
                    <a:pt x="1"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47"/>
            <p:cNvSpPr>
              <a:spLocks noEditPoints="1"/>
            </p:cNvSpPr>
            <p:nvPr/>
          </p:nvSpPr>
          <p:spPr bwMode="auto">
            <a:xfrm>
              <a:off x="2496" y="2489"/>
              <a:ext cx="9" cy="9"/>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1"/>
                    <a:pt x="2" y="2"/>
                    <a:pt x="1" y="2"/>
                  </a:cubicBezTo>
                  <a:cubicBezTo>
                    <a:pt x="1" y="2"/>
                    <a:pt x="0" y="1"/>
                    <a:pt x="0" y="1"/>
                  </a:cubicBezTo>
                  <a:cubicBezTo>
                    <a:pt x="0" y="0"/>
                    <a:pt x="1" y="0"/>
                    <a:pt x="1" y="0"/>
                  </a:cubicBezTo>
                  <a:cubicBezTo>
                    <a:pt x="2" y="0"/>
                    <a:pt x="2" y="0"/>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48"/>
            <p:cNvSpPr>
              <a:spLocks noEditPoints="1"/>
            </p:cNvSpPr>
            <p:nvPr/>
          </p:nvSpPr>
          <p:spPr bwMode="auto">
            <a:xfrm>
              <a:off x="2396" y="2489"/>
              <a:ext cx="10" cy="9"/>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1"/>
                    <a:pt x="2" y="2"/>
                    <a:pt x="1" y="2"/>
                  </a:cubicBezTo>
                  <a:cubicBezTo>
                    <a:pt x="1" y="2"/>
                    <a:pt x="0" y="1"/>
                    <a:pt x="0" y="1"/>
                  </a:cubicBezTo>
                  <a:cubicBezTo>
                    <a:pt x="0" y="0"/>
                    <a:pt x="1" y="0"/>
                    <a:pt x="1" y="0"/>
                  </a:cubicBezTo>
                  <a:cubicBezTo>
                    <a:pt x="2" y="0"/>
                    <a:pt x="2" y="0"/>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49"/>
            <p:cNvSpPr>
              <a:spLocks noEditPoints="1"/>
            </p:cNvSpPr>
            <p:nvPr/>
          </p:nvSpPr>
          <p:spPr bwMode="auto">
            <a:xfrm>
              <a:off x="2482" y="2522"/>
              <a:ext cx="9" cy="10"/>
            </a:xfrm>
            <a:custGeom>
              <a:avLst/>
              <a:gdLst/>
              <a:ahLst/>
              <a:cxnLst>
                <a:cxn ang="0">
                  <a:pos x="0" y="1"/>
                </a:cxn>
                <a:cxn ang="0">
                  <a:pos x="0" y="2"/>
                </a:cxn>
                <a:cxn ang="0">
                  <a:pos x="2" y="2"/>
                </a:cxn>
                <a:cxn ang="0">
                  <a:pos x="2" y="1"/>
                </a:cxn>
                <a:cxn ang="0">
                  <a:pos x="0" y="1"/>
                </a:cxn>
                <a:cxn ang="0">
                  <a:pos x="0" y="1"/>
                </a:cxn>
                <a:cxn ang="0">
                  <a:pos x="0" y="1"/>
                </a:cxn>
              </a:cxnLst>
              <a:rect l="0" t="0" r="r" b="b"/>
              <a:pathLst>
                <a:path w="2" h="2">
                  <a:moveTo>
                    <a:pt x="0" y="1"/>
                  </a:moveTo>
                  <a:cubicBezTo>
                    <a:pt x="0" y="1"/>
                    <a:pt x="0" y="2"/>
                    <a:pt x="0" y="2"/>
                  </a:cubicBezTo>
                  <a:cubicBezTo>
                    <a:pt x="1" y="2"/>
                    <a:pt x="1" y="2"/>
                    <a:pt x="2" y="2"/>
                  </a:cubicBezTo>
                  <a:cubicBezTo>
                    <a:pt x="2" y="2"/>
                    <a:pt x="2" y="1"/>
                    <a:pt x="2" y="1"/>
                  </a:cubicBezTo>
                  <a:cubicBezTo>
                    <a:pt x="1" y="0"/>
                    <a:pt x="1" y="0"/>
                    <a:pt x="0" y="1"/>
                  </a:cubicBezTo>
                  <a:close/>
                  <a:moveTo>
                    <a:pt x="0" y="1"/>
                  </a:moveTo>
                  <a:cubicBezTo>
                    <a:pt x="0" y="1"/>
                    <a:pt x="0" y="1"/>
                    <a:pt x="0"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50"/>
            <p:cNvSpPr>
              <a:spLocks noEditPoints="1"/>
            </p:cNvSpPr>
            <p:nvPr/>
          </p:nvSpPr>
          <p:spPr bwMode="auto">
            <a:xfrm>
              <a:off x="2410" y="2451"/>
              <a:ext cx="10" cy="14"/>
            </a:xfrm>
            <a:custGeom>
              <a:avLst/>
              <a:gdLst/>
              <a:ahLst/>
              <a:cxnLst>
                <a:cxn ang="0">
                  <a:pos x="2" y="2"/>
                </a:cxn>
                <a:cxn ang="0">
                  <a:pos x="1" y="3"/>
                </a:cxn>
                <a:cxn ang="0">
                  <a:pos x="0" y="2"/>
                </a:cxn>
                <a:cxn ang="0">
                  <a:pos x="1" y="0"/>
                </a:cxn>
                <a:cxn ang="0">
                  <a:pos x="2" y="2"/>
                </a:cxn>
                <a:cxn ang="0">
                  <a:pos x="2" y="2"/>
                </a:cxn>
                <a:cxn ang="0">
                  <a:pos x="2" y="2"/>
                </a:cxn>
              </a:cxnLst>
              <a:rect l="0" t="0" r="r" b="b"/>
              <a:pathLst>
                <a:path w="2" h="3">
                  <a:moveTo>
                    <a:pt x="2" y="2"/>
                  </a:moveTo>
                  <a:cubicBezTo>
                    <a:pt x="2" y="2"/>
                    <a:pt x="2" y="3"/>
                    <a:pt x="1" y="3"/>
                  </a:cubicBezTo>
                  <a:cubicBezTo>
                    <a:pt x="1" y="3"/>
                    <a:pt x="0" y="2"/>
                    <a:pt x="0" y="2"/>
                  </a:cubicBezTo>
                  <a:cubicBezTo>
                    <a:pt x="0" y="1"/>
                    <a:pt x="1" y="0"/>
                    <a:pt x="1" y="0"/>
                  </a:cubicBezTo>
                  <a:cubicBezTo>
                    <a:pt x="2" y="0"/>
                    <a:pt x="2" y="1"/>
                    <a:pt x="2" y="2"/>
                  </a:cubicBezTo>
                  <a:close/>
                  <a:moveTo>
                    <a:pt x="2" y="2"/>
                  </a:moveTo>
                  <a:cubicBezTo>
                    <a:pt x="2" y="2"/>
                    <a:pt x="2" y="2"/>
                    <a:pt x="2" y="2"/>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51"/>
            <p:cNvSpPr>
              <a:spLocks noEditPoints="1"/>
            </p:cNvSpPr>
            <p:nvPr/>
          </p:nvSpPr>
          <p:spPr bwMode="auto">
            <a:xfrm>
              <a:off x="2439" y="2455"/>
              <a:ext cx="28" cy="53"/>
            </a:xfrm>
            <a:custGeom>
              <a:avLst/>
              <a:gdLst/>
              <a:ahLst/>
              <a:cxnLst>
                <a:cxn ang="0">
                  <a:pos x="4" y="5"/>
                </a:cxn>
                <a:cxn ang="0">
                  <a:pos x="4" y="2"/>
                </a:cxn>
                <a:cxn ang="0">
                  <a:pos x="3" y="0"/>
                </a:cxn>
                <a:cxn ang="0">
                  <a:pos x="2" y="2"/>
                </a:cxn>
                <a:cxn ang="0">
                  <a:pos x="2" y="5"/>
                </a:cxn>
                <a:cxn ang="0">
                  <a:pos x="0" y="8"/>
                </a:cxn>
                <a:cxn ang="0">
                  <a:pos x="3" y="11"/>
                </a:cxn>
                <a:cxn ang="0">
                  <a:pos x="6" y="8"/>
                </a:cxn>
                <a:cxn ang="0">
                  <a:pos x="4" y="5"/>
                </a:cxn>
                <a:cxn ang="0">
                  <a:pos x="4" y="5"/>
                </a:cxn>
                <a:cxn ang="0">
                  <a:pos x="4" y="5"/>
                </a:cxn>
              </a:cxnLst>
              <a:rect l="0" t="0" r="r" b="b"/>
              <a:pathLst>
                <a:path w="6" h="11">
                  <a:moveTo>
                    <a:pt x="4" y="5"/>
                  </a:moveTo>
                  <a:cubicBezTo>
                    <a:pt x="4" y="2"/>
                    <a:pt x="4" y="2"/>
                    <a:pt x="4" y="2"/>
                  </a:cubicBezTo>
                  <a:cubicBezTo>
                    <a:pt x="4" y="1"/>
                    <a:pt x="4" y="0"/>
                    <a:pt x="3" y="0"/>
                  </a:cubicBezTo>
                  <a:cubicBezTo>
                    <a:pt x="2" y="0"/>
                    <a:pt x="2" y="1"/>
                    <a:pt x="2" y="2"/>
                  </a:cubicBezTo>
                  <a:cubicBezTo>
                    <a:pt x="2" y="5"/>
                    <a:pt x="2" y="5"/>
                    <a:pt x="2" y="5"/>
                  </a:cubicBezTo>
                  <a:cubicBezTo>
                    <a:pt x="0" y="6"/>
                    <a:pt x="0" y="7"/>
                    <a:pt x="0" y="8"/>
                  </a:cubicBezTo>
                  <a:cubicBezTo>
                    <a:pt x="0" y="10"/>
                    <a:pt x="1" y="11"/>
                    <a:pt x="3" y="11"/>
                  </a:cubicBezTo>
                  <a:cubicBezTo>
                    <a:pt x="4" y="11"/>
                    <a:pt x="6" y="10"/>
                    <a:pt x="6" y="8"/>
                  </a:cubicBezTo>
                  <a:cubicBezTo>
                    <a:pt x="6" y="7"/>
                    <a:pt x="5" y="6"/>
                    <a:pt x="4" y="5"/>
                  </a:cubicBezTo>
                  <a:close/>
                  <a:moveTo>
                    <a:pt x="4" y="5"/>
                  </a:moveTo>
                  <a:cubicBezTo>
                    <a:pt x="4" y="5"/>
                    <a:pt x="4" y="5"/>
                    <a:pt x="4" y="5"/>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52"/>
            <p:cNvSpPr>
              <a:spLocks noEditPoints="1"/>
            </p:cNvSpPr>
            <p:nvPr/>
          </p:nvSpPr>
          <p:spPr bwMode="auto">
            <a:xfrm>
              <a:off x="2448" y="2436"/>
              <a:ext cx="10" cy="10"/>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2"/>
                    <a:pt x="1" y="2"/>
                    <a:pt x="1" y="2"/>
                  </a:cubicBezTo>
                  <a:cubicBezTo>
                    <a:pt x="0" y="2"/>
                    <a:pt x="0" y="2"/>
                    <a:pt x="0" y="1"/>
                  </a:cubicBezTo>
                  <a:cubicBezTo>
                    <a:pt x="0" y="1"/>
                    <a:pt x="0" y="0"/>
                    <a:pt x="1" y="0"/>
                  </a:cubicBezTo>
                  <a:cubicBezTo>
                    <a:pt x="1" y="0"/>
                    <a:pt x="2" y="1"/>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53"/>
            <p:cNvSpPr>
              <a:spLocks noEditPoints="1"/>
            </p:cNvSpPr>
            <p:nvPr/>
          </p:nvSpPr>
          <p:spPr bwMode="auto">
            <a:xfrm>
              <a:off x="2448" y="2536"/>
              <a:ext cx="10" cy="10"/>
            </a:xfrm>
            <a:custGeom>
              <a:avLst/>
              <a:gdLst/>
              <a:ahLst/>
              <a:cxnLst>
                <a:cxn ang="0">
                  <a:pos x="2" y="1"/>
                </a:cxn>
                <a:cxn ang="0">
                  <a:pos x="1" y="2"/>
                </a:cxn>
                <a:cxn ang="0">
                  <a:pos x="0" y="1"/>
                </a:cxn>
                <a:cxn ang="0">
                  <a:pos x="1" y="0"/>
                </a:cxn>
                <a:cxn ang="0">
                  <a:pos x="2" y="1"/>
                </a:cxn>
                <a:cxn ang="0">
                  <a:pos x="2" y="1"/>
                </a:cxn>
                <a:cxn ang="0">
                  <a:pos x="2" y="1"/>
                </a:cxn>
              </a:cxnLst>
              <a:rect l="0" t="0" r="r" b="b"/>
              <a:pathLst>
                <a:path w="2" h="2">
                  <a:moveTo>
                    <a:pt x="2" y="1"/>
                  </a:moveTo>
                  <a:cubicBezTo>
                    <a:pt x="2" y="2"/>
                    <a:pt x="1" y="2"/>
                    <a:pt x="1" y="2"/>
                  </a:cubicBezTo>
                  <a:cubicBezTo>
                    <a:pt x="0" y="2"/>
                    <a:pt x="0" y="2"/>
                    <a:pt x="0" y="1"/>
                  </a:cubicBezTo>
                  <a:cubicBezTo>
                    <a:pt x="0" y="1"/>
                    <a:pt x="0" y="0"/>
                    <a:pt x="1" y="0"/>
                  </a:cubicBezTo>
                  <a:cubicBezTo>
                    <a:pt x="1" y="0"/>
                    <a:pt x="2" y="1"/>
                    <a:pt x="2" y="1"/>
                  </a:cubicBezTo>
                  <a:close/>
                  <a:moveTo>
                    <a:pt x="2" y="1"/>
                  </a:moveTo>
                  <a:cubicBezTo>
                    <a:pt x="2" y="1"/>
                    <a:pt x="2" y="1"/>
                    <a:pt x="2" y="1"/>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0" name="Group 107"/>
          <p:cNvGrpSpPr/>
          <p:nvPr/>
        </p:nvGrpSpPr>
        <p:grpSpPr>
          <a:xfrm>
            <a:off x="5734522" y="3901551"/>
            <a:ext cx="509806" cy="510230"/>
            <a:chOff x="7839075" y="1611313"/>
            <a:chExt cx="896938" cy="901700"/>
          </a:xfrm>
          <a:solidFill>
            <a:srgbClr val="00AEEF"/>
          </a:solidFill>
        </p:grpSpPr>
        <p:sp>
          <p:nvSpPr>
            <p:cNvPr id="101" name="Freeform 73"/>
            <p:cNvSpPr>
              <a:spLocks noEditPoints="1"/>
            </p:cNvSpPr>
            <p:nvPr/>
          </p:nvSpPr>
          <p:spPr bwMode="auto">
            <a:xfrm>
              <a:off x="7839075" y="1611313"/>
              <a:ext cx="896938" cy="901700"/>
            </a:xfrm>
            <a:custGeom>
              <a:avLst/>
              <a:gdLst/>
              <a:ahLst/>
              <a:cxnLst>
                <a:cxn ang="0">
                  <a:pos x="289" y="212"/>
                </a:cxn>
                <a:cxn ang="0">
                  <a:pos x="105" y="28"/>
                </a:cxn>
                <a:cxn ang="0">
                  <a:pos x="111" y="22"/>
                </a:cxn>
                <a:cxn ang="0">
                  <a:pos x="89" y="0"/>
                </a:cxn>
                <a:cxn ang="0">
                  <a:pos x="0" y="89"/>
                </a:cxn>
                <a:cxn ang="0">
                  <a:pos x="22" y="111"/>
                </a:cxn>
                <a:cxn ang="0">
                  <a:pos x="28" y="105"/>
                </a:cxn>
                <a:cxn ang="0">
                  <a:pos x="212" y="290"/>
                </a:cxn>
                <a:cxn ang="0">
                  <a:pos x="289" y="290"/>
                </a:cxn>
                <a:cxn ang="0">
                  <a:pos x="289" y="212"/>
                </a:cxn>
                <a:cxn ang="0">
                  <a:pos x="273" y="273"/>
                </a:cxn>
                <a:cxn ang="0">
                  <a:pos x="226" y="273"/>
                </a:cxn>
                <a:cxn ang="0">
                  <a:pos x="52" y="99"/>
                </a:cxn>
                <a:cxn ang="0">
                  <a:pos x="99" y="52"/>
                </a:cxn>
                <a:cxn ang="0">
                  <a:pos x="273" y="226"/>
                </a:cxn>
                <a:cxn ang="0">
                  <a:pos x="273" y="273"/>
                </a:cxn>
                <a:cxn ang="0">
                  <a:pos x="273" y="273"/>
                </a:cxn>
                <a:cxn ang="0">
                  <a:pos x="273" y="273"/>
                </a:cxn>
              </a:cxnLst>
              <a:rect l="0" t="0" r="r" b="b"/>
              <a:pathLst>
                <a:path w="310" h="311">
                  <a:moveTo>
                    <a:pt x="289" y="212"/>
                  </a:moveTo>
                  <a:cubicBezTo>
                    <a:pt x="105" y="28"/>
                    <a:pt x="105" y="28"/>
                    <a:pt x="105" y="28"/>
                  </a:cubicBezTo>
                  <a:cubicBezTo>
                    <a:pt x="111" y="22"/>
                    <a:pt x="111" y="22"/>
                    <a:pt x="111" y="22"/>
                  </a:cubicBezTo>
                  <a:cubicBezTo>
                    <a:pt x="89" y="0"/>
                    <a:pt x="89" y="0"/>
                    <a:pt x="89" y="0"/>
                  </a:cubicBezTo>
                  <a:cubicBezTo>
                    <a:pt x="0" y="89"/>
                    <a:pt x="0" y="89"/>
                    <a:pt x="0" y="89"/>
                  </a:cubicBezTo>
                  <a:cubicBezTo>
                    <a:pt x="22" y="111"/>
                    <a:pt x="22" y="111"/>
                    <a:pt x="22" y="111"/>
                  </a:cubicBezTo>
                  <a:cubicBezTo>
                    <a:pt x="28" y="105"/>
                    <a:pt x="28" y="105"/>
                    <a:pt x="28" y="105"/>
                  </a:cubicBezTo>
                  <a:cubicBezTo>
                    <a:pt x="212" y="290"/>
                    <a:pt x="212" y="290"/>
                    <a:pt x="212" y="290"/>
                  </a:cubicBezTo>
                  <a:cubicBezTo>
                    <a:pt x="233" y="311"/>
                    <a:pt x="268" y="311"/>
                    <a:pt x="289" y="290"/>
                  </a:cubicBezTo>
                  <a:cubicBezTo>
                    <a:pt x="310" y="268"/>
                    <a:pt x="310" y="234"/>
                    <a:pt x="289" y="212"/>
                  </a:cubicBezTo>
                  <a:close/>
                  <a:moveTo>
                    <a:pt x="273" y="273"/>
                  </a:moveTo>
                  <a:cubicBezTo>
                    <a:pt x="260" y="286"/>
                    <a:pt x="239" y="286"/>
                    <a:pt x="226" y="273"/>
                  </a:cubicBezTo>
                  <a:cubicBezTo>
                    <a:pt x="52" y="99"/>
                    <a:pt x="52" y="99"/>
                    <a:pt x="52" y="99"/>
                  </a:cubicBezTo>
                  <a:cubicBezTo>
                    <a:pt x="99" y="52"/>
                    <a:pt x="99" y="52"/>
                    <a:pt x="99" y="52"/>
                  </a:cubicBezTo>
                  <a:cubicBezTo>
                    <a:pt x="273" y="226"/>
                    <a:pt x="273" y="226"/>
                    <a:pt x="273" y="226"/>
                  </a:cubicBezTo>
                  <a:cubicBezTo>
                    <a:pt x="286" y="239"/>
                    <a:pt x="286" y="260"/>
                    <a:pt x="273" y="273"/>
                  </a:cubicBezTo>
                  <a:close/>
                  <a:moveTo>
                    <a:pt x="273" y="273"/>
                  </a:moveTo>
                  <a:cubicBezTo>
                    <a:pt x="273" y="273"/>
                    <a:pt x="273" y="273"/>
                    <a:pt x="273" y="273"/>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74"/>
            <p:cNvSpPr>
              <a:spLocks noEditPoints="1"/>
            </p:cNvSpPr>
            <p:nvPr/>
          </p:nvSpPr>
          <p:spPr bwMode="auto">
            <a:xfrm>
              <a:off x="8175625" y="1993900"/>
              <a:ext cx="447675" cy="403225"/>
            </a:xfrm>
            <a:custGeom>
              <a:avLst/>
              <a:gdLst/>
              <a:ahLst/>
              <a:cxnLst>
                <a:cxn ang="0">
                  <a:pos x="56" y="13"/>
                </a:cxn>
                <a:cxn ang="0">
                  <a:pos x="31" y="9"/>
                </a:cxn>
                <a:cxn ang="0">
                  <a:pos x="0" y="12"/>
                </a:cxn>
                <a:cxn ang="0">
                  <a:pos x="120" y="131"/>
                </a:cxn>
                <a:cxn ang="0">
                  <a:pos x="147" y="131"/>
                </a:cxn>
                <a:cxn ang="0">
                  <a:pos x="147" y="104"/>
                </a:cxn>
                <a:cxn ang="0">
                  <a:pos x="56" y="13"/>
                </a:cxn>
                <a:cxn ang="0">
                  <a:pos x="56" y="13"/>
                </a:cxn>
                <a:cxn ang="0">
                  <a:pos x="56" y="13"/>
                </a:cxn>
              </a:cxnLst>
              <a:rect l="0" t="0" r="r" b="b"/>
              <a:pathLst>
                <a:path w="155" h="139">
                  <a:moveTo>
                    <a:pt x="56" y="13"/>
                  </a:moveTo>
                  <a:cubicBezTo>
                    <a:pt x="56" y="13"/>
                    <a:pt x="42" y="0"/>
                    <a:pt x="31" y="9"/>
                  </a:cubicBezTo>
                  <a:cubicBezTo>
                    <a:pt x="19" y="18"/>
                    <a:pt x="0" y="12"/>
                    <a:pt x="0" y="12"/>
                  </a:cubicBezTo>
                  <a:cubicBezTo>
                    <a:pt x="120" y="131"/>
                    <a:pt x="120" y="131"/>
                    <a:pt x="120" y="131"/>
                  </a:cubicBezTo>
                  <a:cubicBezTo>
                    <a:pt x="127" y="139"/>
                    <a:pt x="139" y="139"/>
                    <a:pt x="147" y="131"/>
                  </a:cubicBezTo>
                  <a:cubicBezTo>
                    <a:pt x="155" y="124"/>
                    <a:pt x="155" y="111"/>
                    <a:pt x="147" y="104"/>
                  </a:cubicBezTo>
                  <a:lnTo>
                    <a:pt x="56" y="13"/>
                  </a:lnTo>
                  <a:close/>
                  <a:moveTo>
                    <a:pt x="56" y="13"/>
                  </a:moveTo>
                  <a:cubicBezTo>
                    <a:pt x="56" y="13"/>
                    <a:pt x="56" y="13"/>
                    <a:pt x="56" y="13"/>
                  </a:cubicBezTo>
                </a:path>
              </a:pathLst>
            </a:custGeom>
            <a:grpFill/>
            <a:ln w="9525">
              <a:noFill/>
              <a:round/>
            </a:ln>
          </p:spPr>
          <p:txBody>
            <a:bodyPr lIns="99229" tIns="49615" rIns="99229" bIns="49615"/>
            <a:lstStyle/>
            <a:p>
              <a:pPr eaLnBrk="1" hangingPunct="1">
                <a:lnSpc>
                  <a:spcPct val="120000"/>
                </a:lnSpc>
                <a:defRPr/>
              </a:pPr>
              <a:endParaRPr lang="en-US" sz="1700" noProof="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3" name="平行四边形 102"/>
          <p:cNvSpPr/>
          <p:nvPr/>
        </p:nvSpPr>
        <p:spPr>
          <a:xfrm flipV="1">
            <a:off x="-1475936" y="431982"/>
            <a:ext cx="2844237"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p:cNvSpPr/>
          <p:nvPr/>
        </p:nvSpPr>
        <p:spPr>
          <a:xfrm flipV="1">
            <a:off x="1332298" y="431982"/>
            <a:ext cx="864072" cy="72006"/>
          </a:xfrm>
          <a:prstGeom prst="parallelogram">
            <a:avLst>
              <a:gd name="adj" fmla="val 220818"/>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p:cNvSpPr/>
          <p:nvPr/>
        </p:nvSpPr>
        <p:spPr>
          <a:xfrm flipV="1">
            <a:off x="2196370" y="431982"/>
            <a:ext cx="648054" cy="72005"/>
          </a:xfrm>
          <a:prstGeom prst="parallelogram">
            <a:avLst>
              <a:gd name="adj" fmla="val 220818"/>
            </a:avLst>
          </a:prstGeom>
          <a:solidFill>
            <a:srgbClr val="144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p:cNvSpPr/>
          <p:nvPr/>
        </p:nvSpPr>
        <p:spPr>
          <a:xfrm flipV="1">
            <a:off x="2844424" y="431980"/>
            <a:ext cx="360030" cy="72005"/>
          </a:xfrm>
          <a:prstGeom prst="parallelogram">
            <a:avLst>
              <a:gd name="adj" fmla="val 220818"/>
            </a:avLst>
          </a:prstGeom>
          <a:solidFill>
            <a:srgbClr val="133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p:nvPr/>
        </p:nvCxnSpPr>
        <p:spPr>
          <a:xfrm>
            <a:off x="-395846" y="575994"/>
            <a:ext cx="7776648" cy="0"/>
          </a:xfrm>
          <a:prstGeom prst="line">
            <a:avLst/>
          </a:prstGeom>
          <a:ln>
            <a:gradFill flip="none" rotWithShape="1">
              <a:gsLst>
                <a:gs pos="0">
                  <a:srgbClr val="14427A"/>
                </a:gs>
                <a:gs pos="49000">
                  <a:srgbClr val="04183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8" name="TextBox 10"/>
          <p:cNvSpPr txBox="1"/>
          <p:nvPr/>
        </p:nvSpPr>
        <p:spPr>
          <a:xfrm>
            <a:off x="324214" y="71952"/>
            <a:ext cx="1531188" cy="276999"/>
          </a:xfrm>
          <a:prstGeom prst="rect">
            <a:avLst/>
          </a:prstGeom>
          <a:noFill/>
        </p:spPr>
        <p:txBody>
          <a:bodyPr wrap="none" rtlCol="0">
            <a:spAutoFit/>
          </a:bodyPr>
          <a:lstStyle/>
          <a:p>
            <a:r>
              <a:rPr lang="zh-CN" altLang="en-US" sz="1200" spc="300" dirty="0">
                <a:solidFill>
                  <a:srgbClr val="0070C0"/>
                </a:solidFill>
                <a:latin typeface="黑体" panose="02010600030101010101" pitchFamily="2" charset="-122"/>
                <a:ea typeface="黑体" panose="02010600030101010101" pitchFamily="2" charset="-122"/>
              </a:rPr>
              <a:t>请在此添加标题</a:t>
            </a:r>
          </a:p>
        </p:txBody>
      </p:sp>
      <p:grpSp>
        <p:nvGrpSpPr>
          <p:cNvPr id="109" name="Group 7"/>
          <p:cNvGrpSpPr>
            <a:grpSpLocks/>
          </p:cNvGrpSpPr>
          <p:nvPr/>
        </p:nvGrpSpPr>
        <p:grpSpPr bwMode="auto">
          <a:xfrm>
            <a:off x="180202" y="181952"/>
            <a:ext cx="216018" cy="113981"/>
            <a:chOff x="0" y="0"/>
            <a:chExt cx="1041399" cy="549275"/>
          </a:xfrm>
          <a:solidFill>
            <a:srgbClr val="133E73"/>
          </a:solidFill>
        </p:grpSpPr>
        <p:sp>
          <p:nvSpPr>
            <p:cNvPr id="110"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0-#ppt_w/2"/>
                                          </p:val>
                                        </p:tav>
                                        <p:tav tm="100000">
                                          <p:val>
                                            <p:strVal val="#ppt_x"/>
                                          </p:val>
                                        </p:tav>
                                      </p:tavLst>
                                    </p:anim>
                                    <p:anim calcmode="lin" valueType="num">
                                      <p:cBhvr additive="base">
                                        <p:cTn id="8" dur="500" fill="hold"/>
                                        <p:tgtEl>
                                          <p:spTgt spid="1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8"/>
                                        </p:tgtEl>
                                        <p:attrNameLst>
                                          <p:attrName>style.visibility</p:attrName>
                                        </p:attrNameLst>
                                      </p:cBhvr>
                                      <p:to>
                                        <p:strVal val="visible"/>
                                      </p:to>
                                    </p:set>
                                    <p:anim calcmode="lin" valueType="num">
                                      <p:cBhvr>
                                        <p:cTn id="12"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8"/>
                                        </p:tgtEl>
                                        <p:attrNameLst>
                                          <p:attrName>ppt_y</p:attrName>
                                        </p:attrNameLst>
                                      </p:cBhvr>
                                      <p:tavLst>
                                        <p:tav tm="0">
                                          <p:val>
                                            <p:strVal val="#ppt_y"/>
                                          </p:val>
                                        </p:tav>
                                        <p:tav tm="100000">
                                          <p:val>
                                            <p:strVal val="#ppt_y"/>
                                          </p:val>
                                        </p:tav>
                                      </p:tavLst>
                                    </p:anim>
                                    <p:anim calcmode="lin" valueType="num">
                                      <p:cBhvr>
                                        <p:cTn id="14"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8"/>
                                        </p:tgtEl>
                                      </p:cBhvr>
                                    </p:animEffect>
                                  </p:childTnLst>
                                </p:cTn>
                              </p:par>
                            </p:childTnLst>
                          </p:cTn>
                        </p:par>
                        <p:par>
                          <p:cTn id="17" fill="hold">
                            <p:stCondLst>
                              <p:cond delay="1300"/>
                            </p:stCondLst>
                            <p:childTnLst>
                              <p:par>
                                <p:cTn id="18" presetID="1" presetClass="emph" presetSubtype="2" fill="hold" grpId="0" nodeType="afterEffect">
                                  <p:stCondLst>
                                    <p:cond delay="0"/>
                                  </p:stCondLst>
                                  <p:childTnLst>
                                    <p:animClr clrSpc="rgb" dir="cw">
                                      <p:cBhvr>
                                        <p:cTn id="19" dur="300" fill="hold"/>
                                        <p:tgtEl>
                                          <p:spTgt spid="105"/>
                                        </p:tgtEl>
                                        <p:attrNameLst>
                                          <p:attrName>fillcolor</p:attrName>
                                        </p:attrNameLst>
                                      </p:cBhvr>
                                      <p:to>
                                        <a:srgbClr val="00AEEF"/>
                                      </p:to>
                                    </p:animClr>
                                    <p:set>
                                      <p:cBhvr>
                                        <p:cTn id="20" dur="300" fill="hold"/>
                                        <p:tgtEl>
                                          <p:spTgt spid="105"/>
                                        </p:tgtEl>
                                        <p:attrNameLst>
                                          <p:attrName>fill.type</p:attrName>
                                        </p:attrNameLst>
                                      </p:cBhvr>
                                      <p:to>
                                        <p:strVal val="solid"/>
                                      </p:to>
                                    </p:set>
                                    <p:set>
                                      <p:cBhvr>
                                        <p:cTn id="21" dur="300" fill="hold"/>
                                        <p:tgtEl>
                                          <p:spTgt spid="105"/>
                                        </p:tgtEl>
                                        <p:attrNameLst>
                                          <p:attrName>fill.on</p:attrName>
                                        </p:attrNameLst>
                                      </p:cBhvr>
                                      <p:to>
                                        <p:strVal val="true"/>
                                      </p:to>
                                    </p:set>
                                  </p:childTnLst>
                                </p:cTn>
                              </p:par>
                            </p:childTnLst>
                          </p:cTn>
                        </p:par>
                        <p:par>
                          <p:cTn id="22" fill="hold">
                            <p:stCondLst>
                              <p:cond delay="1600"/>
                            </p:stCondLst>
                            <p:childTnLst>
                              <p:par>
                                <p:cTn id="23" presetID="2" presetClass="entr" presetSubtype="4" accel="50000" decel="5000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53" presetClass="entr" presetSubtype="16"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Effect transition="in" filter="fade">
                                      <p:cBhvr>
                                        <p:cTn id="32" dur="500"/>
                                        <p:tgtEl>
                                          <p:spTgt spid="45"/>
                                        </p:tgtEl>
                                      </p:cBhvr>
                                    </p:animEffect>
                                  </p:childTnLst>
                                </p:cTn>
                              </p:par>
                              <p:par>
                                <p:cTn id="33" presetID="2" presetClass="entr" presetSubtype="2" accel="50000" decel="5000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ppt_x</p:attrName>
                                        </p:attrNameLst>
                                      </p:cBhvr>
                                      <p:tavLst>
                                        <p:tav tm="0">
                                          <p:val>
                                            <p:strVal val="1+#ppt_w/2"/>
                                          </p:val>
                                        </p:tav>
                                        <p:tav tm="100000">
                                          <p:val>
                                            <p:strVal val="#ppt_x"/>
                                          </p:val>
                                        </p:tav>
                                      </p:tavLst>
                                    </p:anim>
                                    <p:anim calcmode="lin" valueType="num">
                                      <p:cBhvr>
                                        <p:cTn id="36" dur="500" fill="hold"/>
                                        <p:tgtEl>
                                          <p:spTgt spid="63"/>
                                        </p:tgtEl>
                                        <p:attrNameLst>
                                          <p:attrName>ppt_y</p:attrName>
                                        </p:attrNameLst>
                                      </p:cBhvr>
                                      <p:tavLst>
                                        <p:tav tm="0">
                                          <p:val>
                                            <p:strVal val="#ppt_y"/>
                                          </p:val>
                                        </p:tav>
                                        <p:tav tm="100000">
                                          <p:val>
                                            <p:strVal val="#ppt_y"/>
                                          </p:val>
                                        </p:tav>
                                      </p:tavLst>
                                    </p:anim>
                                  </p:childTnLst>
                                </p:cTn>
                              </p:par>
                            </p:childTnLst>
                          </p:cTn>
                        </p:par>
                        <p:par>
                          <p:cTn id="37" fill="hold">
                            <p:stCondLst>
                              <p:cond delay="26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ppt_x</p:attrName>
                                        </p:attrNameLst>
                                      </p:cBhvr>
                                      <p:tavLst>
                                        <p:tav tm="0">
                                          <p:val>
                                            <p:strVal val="#ppt_x"/>
                                          </p:val>
                                        </p:tav>
                                        <p:tav tm="100000">
                                          <p:val>
                                            <p:strVal val="#ppt_x"/>
                                          </p:val>
                                        </p:tav>
                                      </p:tavLst>
                                    </p:anim>
                                    <p:anim calcmode="lin" valueType="num">
                                      <p:cBhvr>
                                        <p:cTn id="41" dur="500" fill="hold"/>
                                        <p:tgtEl>
                                          <p:spTgt spid="42"/>
                                        </p:tgtEl>
                                        <p:attrNameLst>
                                          <p:attrName>ppt_y</p:attrName>
                                        </p:attrNameLst>
                                      </p:cBhvr>
                                      <p:tavLst>
                                        <p:tav tm="0">
                                          <p:val>
                                            <p:strVal val="1+#ppt_h/2"/>
                                          </p:val>
                                        </p:tav>
                                        <p:tav tm="100000">
                                          <p:val>
                                            <p:strVal val="#ppt_y"/>
                                          </p:val>
                                        </p:tav>
                                      </p:tavLst>
                                    </p:anim>
                                  </p:childTnLst>
                                </p:cTn>
                              </p:par>
                            </p:childTnLst>
                          </p:cTn>
                        </p:par>
                        <p:par>
                          <p:cTn id="42" fill="hold">
                            <p:stCondLst>
                              <p:cond delay="3100"/>
                            </p:stCondLst>
                            <p:childTnLst>
                              <p:par>
                                <p:cTn id="43" presetID="53"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2" presetClass="entr" presetSubtype="2" accel="50000" decel="50000" fill="hold" nodeType="with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500" fill="hold"/>
                                        <p:tgtEl>
                                          <p:spTgt spid="66"/>
                                        </p:tgtEl>
                                        <p:attrNameLst>
                                          <p:attrName>ppt_x</p:attrName>
                                        </p:attrNameLst>
                                      </p:cBhvr>
                                      <p:tavLst>
                                        <p:tav tm="0">
                                          <p:val>
                                            <p:strVal val="1+#ppt_w/2"/>
                                          </p:val>
                                        </p:tav>
                                        <p:tav tm="100000">
                                          <p:val>
                                            <p:strVal val="#ppt_x"/>
                                          </p:val>
                                        </p:tav>
                                      </p:tavLst>
                                    </p:anim>
                                    <p:anim calcmode="lin" valueType="num">
                                      <p:cBhvr>
                                        <p:cTn id="51" dur="500" fill="hold"/>
                                        <p:tgtEl>
                                          <p:spTgt spid="66"/>
                                        </p:tgtEl>
                                        <p:attrNameLst>
                                          <p:attrName>ppt_y</p:attrName>
                                        </p:attrNameLst>
                                      </p:cBhvr>
                                      <p:tavLst>
                                        <p:tav tm="0">
                                          <p:val>
                                            <p:strVal val="#ppt_y"/>
                                          </p:val>
                                        </p:tav>
                                        <p:tav tm="100000">
                                          <p:val>
                                            <p:strVal val="#ppt_y"/>
                                          </p:val>
                                        </p:tav>
                                      </p:tavLst>
                                    </p:anim>
                                  </p:childTnLst>
                                </p:cTn>
                              </p:par>
                            </p:childTnLst>
                          </p:cTn>
                        </p:par>
                        <p:par>
                          <p:cTn id="52" fill="hold">
                            <p:stCondLst>
                              <p:cond delay="36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500" fill="hold"/>
                                        <p:tgtEl>
                                          <p:spTgt spid="43"/>
                                        </p:tgtEl>
                                        <p:attrNameLst>
                                          <p:attrName>ppt_x</p:attrName>
                                        </p:attrNameLst>
                                      </p:cBhvr>
                                      <p:tavLst>
                                        <p:tav tm="0">
                                          <p:val>
                                            <p:strVal val="#ppt_x"/>
                                          </p:val>
                                        </p:tav>
                                        <p:tav tm="100000">
                                          <p:val>
                                            <p:strVal val="#ppt_x"/>
                                          </p:val>
                                        </p:tav>
                                      </p:tavLst>
                                    </p:anim>
                                    <p:anim calcmode="lin" valueType="num">
                                      <p:cBhvr>
                                        <p:cTn id="56" dur="500" fill="hold"/>
                                        <p:tgtEl>
                                          <p:spTgt spid="43"/>
                                        </p:tgtEl>
                                        <p:attrNameLst>
                                          <p:attrName>ppt_y</p:attrName>
                                        </p:attrNameLst>
                                      </p:cBhvr>
                                      <p:tavLst>
                                        <p:tav tm="0">
                                          <p:val>
                                            <p:strVal val="1+#ppt_h/2"/>
                                          </p:val>
                                        </p:tav>
                                        <p:tav tm="100000">
                                          <p:val>
                                            <p:strVal val="#ppt_y"/>
                                          </p:val>
                                        </p:tav>
                                      </p:tavLst>
                                    </p:anim>
                                  </p:childTnLst>
                                </p:cTn>
                              </p:par>
                            </p:childTnLst>
                          </p:cTn>
                        </p:par>
                        <p:par>
                          <p:cTn id="57" fill="hold">
                            <p:stCondLst>
                              <p:cond delay="4100"/>
                            </p:stCondLst>
                            <p:childTnLst>
                              <p:par>
                                <p:cTn id="58" presetID="53" presetClass="entr" presetSubtype="16" fill="hold"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Effect transition="in" filter="fade">
                                      <p:cBhvr>
                                        <p:cTn id="62" dur="500"/>
                                        <p:tgtEl>
                                          <p:spTgt spid="48"/>
                                        </p:tgtEl>
                                      </p:cBhvr>
                                    </p:animEffect>
                                  </p:childTnLst>
                                </p:cTn>
                              </p:par>
                              <p:par>
                                <p:cTn id="63" presetID="2" presetClass="entr" presetSubtype="2" accel="50000" decel="5000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p:cTn id="65" dur="500" fill="hold"/>
                                        <p:tgtEl>
                                          <p:spTgt spid="69"/>
                                        </p:tgtEl>
                                        <p:attrNameLst>
                                          <p:attrName>ppt_x</p:attrName>
                                        </p:attrNameLst>
                                      </p:cBhvr>
                                      <p:tavLst>
                                        <p:tav tm="0">
                                          <p:val>
                                            <p:strVal val="1+#ppt_w/2"/>
                                          </p:val>
                                        </p:tav>
                                        <p:tav tm="100000">
                                          <p:val>
                                            <p:strVal val="#ppt_x"/>
                                          </p:val>
                                        </p:tav>
                                      </p:tavLst>
                                    </p:anim>
                                    <p:anim calcmode="lin" valueType="num">
                                      <p:cBhvr>
                                        <p:cTn id="66" dur="500" fill="hold"/>
                                        <p:tgtEl>
                                          <p:spTgt spid="69"/>
                                        </p:tgtEl>
                                        <p:attrNameLst>
                                          <p:attrName>ppt_y</p:attrName>
                                        </p:attrNameLst>
                                      </p:cBhvr>
                                      <p:tavLst>
                                        <p:tav tm="0">
                                          <p:val>
                                            <p:strVal val="#ppt_y"/>
                                          </p:val>
                                        </p:tav>
                                        <p:tav tm="100000">
                                          <p:val>
                                            <p:strVal val="#ppt_y"/>
                                          </p:val>
                                        </p:tav>
                                      </p:tavLst>
                                    </p:anim>
                                  </p:childTnLst>
                                </p:cTn>
                              </p:par>
                            </p:childTnLst>
                          </p:cTn>
                        </p:par>
                        <p:par>
                          <p:cTn id="67" fill="hold">
                            <p:stCondLst>
                              <p:cond delay="4600"/>
                            </p:stCondLst>
                            <p:childTnLst>
                              <p:par>
                                <p:cTn id="68" presetID="2" presetClass="entr" presetSubtype="4" accel="50000" decel="5000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 calcmode="lin" valueType="num">
                                      <p:cBhvr>
                                        <p:cTn id="70" dur="500" fill="hold"/>
                                        <p:tgtEl>
                                          <p:spTgt spid="72"/>
                                        </p:tgtEl>
                                        <p:attrNameLst>
                                          <p:attrName>ppt_x</p:attrName>
                                        </p:attrNameLst>
                                      </p:cBhvr>
                                      <p:tavLst>
                                        <p:tav tm="0">
                                          <p:val>
                                            <p:strVal val="#ppt_x"/>
                                          </p:val>
                                        </p:tav>
                                        <p:tav tm="100000">
                                          <p:val>
                                            <p:strVal val="#ppt_x"/>
                                          </p:val>
                                        </p:tav>
                                      </p:tavLst>
                                    </p:anim>
                                    <p:anim calcmode="lin" valueType="num">
                                      <p:cBhvr>
                                        <p:cTn id="71" dur="500" fill="hold"/>
                                        <p:tgtEl>
                                          <p:spTgt spid="72"/>
                                        </p:tgtEl>
                                        <p:attrNameLst>
                                          <p:attrName>ppt_y</p:attrName>
                                        </p:attrNameLst>
                                      </p:cBhvr>
                                      <p:tavLst>
                                        <p:tav tm="0">
                                          <p:val>
                                            <p:strVal val="1+#ppt_h/2"/>
                                          </p:val>
                                        </p:tav>
                                        <p:tav tm="100000">
                                          <p:val>
                                            <p:strVal val="#ppt_y"/>
                                          </p:val>
                                        </p:tav>
                                      </p:tavLst>
                                    </p:anim>
                                  </p:childTnLst>
                                </p:cTn>
                              </p:par>
                            </p:childTnLst>
                          </p:cTn>
                        </p:par>
                        <p:par>
                          <p:cTn id="72" fill="hold">
                            <p:stCondLst>
                              <p:cond delay="5100"/>
                            </p:stCondLst>
                            <p:childTnLst>
                              <p:par>
                                <p:cTn id="73" presetID="53" presetClass="entr" presetSubtype="16" fill="hold" nodeType="afterEffect">
                                  <p:stCondLst>
                                    <p:cond delay="0"/>
                                  </p:stCondLst>
                                  <p:childTnLst>
                                    <p:set>
                                      <p:cBhvr>
                                        <p:cTn id="74" dur="1" fill="hold">
                                          <p:stCondLst>
                                            <p:cond delay="0"/>
                                          </p:stCondLst>
                                        </p:cTn>
                                        <p:tgtEl>
                                          <p:spTgt spid="84"/>
                                        </p:tgtEl>
                                        <p:attrNameLst>
                                          <p:attrName>style.visibility</p:attrName>
                                        </p:attrNameLst>
                                      </p:cBhvr>
                                      <p:to>
                                        <p:strVal val="visible"/>
                                      </p:to>
                                    </p:set>
                                    <p:anim calcmode="lin" valueType="num">
                                      <p:cBhvr>
                                        <p:cTn id="75" dur="500" fill="hold"/>
                                        <p:tgtEl>
                                          <p:spTgt spid="84"/>
                                        </p:tgtEl>
                                        <p:attrNameLst>
                                          <p:attrName>ppt_w</p:attrName>
                                        </p:attrNameLst>
                                      </p:cBhvr>
                                      <p:tavLst>
                                        <p:tav tm="0">
                                          <p:val>
                                            <p:fltVal val="0"/>
                                          </p:val>
                                        </p:tav>
                                        <p:tav tm="100000">
                                          <p:val>
                                            <p:strVal val="#ppt_w"/>
                                          </p:val>
                                        </p:tav>
                                      </p:tavLst>
                                    </p:anim>
                                    <p:anim calcmode="lin" valueType="num">
                                      <p:cBhvr>
                                        <p:cTn id="76" dur="500" fill="hold"/>
                                        <p:tgtEl>
                                          <p:spTgt spid="84"/>
                                        </p:tgtEl>
                                        <p:attrNameLst>
                                          <p:attrName>ppt_h</p:attrName>
                                        </p:attrNameLst>
                                      </p:cBhvr>
                                      <p:tavLst>
                                        <p:tav tm="0">
                                          <p:val>
                                            <p:fltVal val="0"/>
                                          </p:val>
                                        </p:tav>
                                        <p:tav tm="100000">
                                          <p:val>
                                            <p:strVal val="#ppt_h"/>
                                          </p:val>
                                        </p:tav>
                                      </p:tavLst>
                                    </p:anim>
                                    <p:animEffect transition="in" filter="fade">
                                      <p:cBhvr>
                                        <p:cTn id="77" dur="500"/>
                                        <p:tgtEl>
                                          <p:spTgt spid="84"/>
                                        </p:tgtEl>
                                      </p:cBhvr>
                                    </p:animEffect>
                                  </p:childTnLst>
                                </p:cTn>
                              </p:par>
                              <p:par>
                                <p:cTn id="78" presetID="2" presetClass="entr" presetSubtype="2" accel="50000" decel="5000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 calcmode="lin" valueType="num">
                                      <p:cBhvr>
                                        <p:cTn id="80" dur="500" fill="hold"/>
                                        <p:tgtEl>
                                          <p:spTgt spid="75"/>
                                        </p:tgtEl>
                                        <p:attrNameLst>
                                          <p:attrName>ppt_x</p:attrName>
                                        </p:attrNameLst>
                                      </p:cBhvr>
                                      <p:tavLst>
                                        <p:tav tm="0">
                                          <p:val>
                                            <p:strVal val="1+#ppt_w/2"/>
                                          </p:val>
                                        </p:tav>
                                        <p:tav tm="100000">
                                          <p:val>
                                            <p:strVal val="#ppt_x"/>
                                          </p:val>
                                        </p:tav>
                                      </p:tavLst>
                                    </p:anim>
                                    <p:anim calcmode="lin" valueType="num">
                                      <p:cBhvr>
                                        <p:cTn id="81" dur="500" fill="hold"/>
                                        <p:tgtEl>
                                          <p:spTgt spid="75"/>
                                        </p:tgtEl>
                                        <p:attrNameLst>
                                          <p:attrName>ppt_y</p:attrName>
                                        </p:attrNameLst>
                                      </p:cBhvr>
                                      <p:tavLst>
                                        <p:tav tm="0">
                                          <p:val>
                                            <p:strVal val="#ppt_y"/>
                                          </p:val>
                                        </p:tav>
                                        <p:tav tm="100000">
                                          <p:val>
                                            <p:strVal val="#ppt_y"/>
                                          </p:val>
                                        </p:tav>
                                      </p:tavLst>
                                    </p:anim>
                                  </p:childTnLst>
                                </p:cTn>
                              </p:par>
                            </p:childTnLst>
                          </p:cTn>
                        </p:par>
                        <p:par>
                          <p:cTn id="82" fill="hold">
                            <p:stCondLst>
                              <p:cond delay="5600"/>
                            </p:stCondLst>
                            <p:childTnLst>
                              <p:par>
                                <p:cTn id="83" presetID="2" presetClass="entr" presetSubtype="4" accel="50000" decel="50000" fill="hold" grpId="0" nodeType="after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p:cTn id="85" dur="500" fill="hold"/>
                                        <p:tgtEl>
                                          <p:spTgt spid="73"/>
                                        </p:tgtEl>
                                        <p:attrNameLst>
                                          <p:attrName>ppt_x</p:attrName>
                                        </p:attrNameLst>
                                      </p:cBhvr>
                                      <p:tavLst>
                                        <p:tav tm="0">
                                          <p:val>
                                            <p:strVal val="#ppt_x"/>
                                          </p:val>
                                        </p:tav>
                                        <p:tav tm="100000">
                                          <p:val>
                                            <p:strVal val="#ppt_x"/>
                                          </p:val>
                                        </p:tav>
                                      </p:tavLst>
                                    </p:anim>
                                    <p:anim calcmode="lin" valueType="num">
                                      <p:cBhvr>
                                        <p:cTn id="86" dur="500" fill="hold"/>
                                        <p:tgtEl>
                                          <p:spTgt spid="73"/>
                                        </p:tgtEl>
                                        <p:attrNameLst>
                                          <p:attrName>ppt_y</p:attrName>
                                        </p:attrNameLst>
                                      </p:cBhvr>
                                      <p:tavLst>
                                        <p:tav tm="0">
                                          <p:val>
                                            <p:strVal val="1+#ppt_h/2"/>
                                          </p:val>
                                        </p:tav>
                                        <p:tav tm="100000">
                                          <p:val>
                                            <p:strVal val="#ppt_y"/>
                                          </p:val>
                                        </p:tav>
                                      </p:tavLst>
                                    </p:anim>
                                  </p:childTnLst>
                                </p:cTn>
                              </p:par>
                            </p:childTnLst>
                          </p:cTn>
                        </p:par>
                        <p:par>
                          <p:cTn id="87" fill="hold">
                            <p:stCondLst>
                              <p:cond delay="6100"/>
                            </p:stCondLst>
                            <p:childTnLst>
                              <p:par>
                                <p:cTn id="88" presetID="53" presetClass="entr" presetSubtype="16" fill="hold" nodeType="afterEffect">
                                  <p:stCondLst>
                                    <p:cond delay="0"/>
                                  </p:stCondLst>
                                  <p:childTnLst>
                                    <p:set>
                                      <p:cBhvr>
                                        <p:cTn id="89" dur="1" fill="hold">
                                          <p:stCondLst>
                                            <p:cond delay="0"/>
                                          </p:stCondLst>
                                        </p:cTn>
                                        <p:tgtEl>
                                          <p:spTgt spid="88"/>
                                        </p:tgtEl>
                                        <p:attrNameLst>
                                          <p:attrName>style.visibility</p:attrName>
                                        </p:attrNameLst>
                                      </p:cBhvr>
                                      <p:to>
                                        <p:strVal val="visible"/>
                                      </p:to>
                                    </p:set>
                                    <p:anim calcmode="lin" valueType="num">
                                      <p:cBhvr>
                                        <p:cTn id="90" dur="500" fill="hold"/>
                                        <p:tgtEl>
                                          <p:spTgt spid="88"/>
                                        </p:tgtEl>
                                        <p:attrNameLst>
                                          <p:attrName>ppt_w</p:attrName>
                                        </p:attrNameLst>
                                      </p:cBhvr>
                                      <p:tavLst>
                                        <p:tav tm="0">
                                          <p:val>
                                            <p:fltVal val="0"/>
                                          </p:val>
                                        </p:tav>
                                        <p:tav tm="100000">
                                          <p:val>
                                            <p:strVal val="#ppt_w"/>
                                          </p:val>
                                        </p:tav>
                                      </p:tavLst>
                                    </p:anim>
                                    <p:anim calcmode="lin" valueType="num">
                                      <p:cBhvr>
                                        <p:cTn id="91" dur="500" fill="hold"/>
                                        <p:tgtEl>
                                          <p:spTgt spid="88"/>
                                        </p:tgtEl>
                                        <p:attrNameLst>
                                          <p:attrName>ppt_h</p:attrName>
                                        </p:attrNameLst>
                                      </p:cBhvr>
                                      <p:tavLst>
                                        <p:tav tm="0">
                                          <p:val>
                                            <p:fltVal val="0"/>
                                          </p:val>
                                        </p:tav>
                                        <p:tav tm="100000">
                                          <p:val>
                                            <p:strVal val="#ppt_h"/>
                                          </p:val>
                                        </p:tav>
                                      </p:tavLst>
                                    </p:anim>
                                    <p:animEffect transition="in" filter="fade">
                                      <p:cBhvr>
                                        <p:cTn id="92" dur="500"/>
                                        <p:tgtEl>
                                          <p:spTgt spid="88"/>
                                        </p:tgtEl>
                                      </p:cBhvr>
                                    </p:animEffect>
                                  </p:childTnLst>
                                </p:cTn>
                              </p:par>
                              <p:par>
                                <p:cTn id="93" presetID="2" presetClass="entr" presetSubtype="2" accel="50000" decel="5000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 calcmode="lin" valueType="num">
                                      <p:cBhvr>
                                        <p:cTn id="95" dur="500" fill="hold"/>
                                        <p:tgtEl>
                                          <p:spTgt spid="78"/>
                                        </p:tgtEl>
                                        <p:attrNameLst>
                                          <p:attrName>ppt_x</p:attrName>
                                        </p:attrNameLst>
                                      </p:cBhvr>
                                      <p:tavLst>
                                        <p:tav tm="0">
                                          <p:val>
                                            <p:strVal val="1+#ppt_w/2"/>
                                          </p:val>
                                        </p:tav>
                                        <p:tav tm="100000">
                                          <p:val>
                                            <p:strVal val="#ppt_x"/>
                                          </p:val>
                                        </p:tav>
                                      </p:tavLst>
                                    </p:anim>
                                    <p:anim calcmode="lin" valueType="num">
                                      <p:cBhvr>
                                        <p:cTn id="96" dur="500" fill="hold"/>
                                        <p:tgtEl>
                                          <p:spTgt spid="78"/>
                                        </p:tgtEl>
                                        <p:attrNameLst>
                                          <p:attrName>ppt_y</p:attrName>
                                        </p:attrNameLst>
                                      </p:cBhvr>
                                      <p:tavLst>
                                        <p:tav tm="0">
                                          <p:val>
                                            <p:strVal val="#ppt_y"/>
                                          </p:val>
                                        </p:tav>
                                        <p:tav tm="100000">
                                          <p:val>
                                            <p:strVal val="#ppt_y"/>
                                          </p:val>
                                        </p:tav>
                                      </p:tavLst>
                                    </p:anim>
                                  </p:childTnLst>
                                </p:cTn>
                              </p:par>
                            </p:childTnLst>
                          </p:cTn>
                        </p:par>
                        <p:par>
                          <p:cTn id="97" fill="hold">
                            <p:stCondLst>
                              <p:cond delay="6600"/>
                            </p:stCondLst>
                            <p:childTnLst>
                              <p:par>
                                <p:cTn id="98" presetID="2" presetClass="entr" presetSubtype="4" accel="50000" decel="50000" fill="hold" grpId="0" nodeType="afterEffect">
                                  <p:stCondLst>
                                    <p:cond delay="0"/>
                                  </p:stCondLst>
                                  <p:childTnLst>
                                    <p:set>
                                      <p:cBhvr>
                                        <p:cTn id="99" dur="1" fill="hold">
                                          <p:stCondLst>
                                            <p:cond delay="0"/>
                                          </p:stCondLst>
                                        </p:cTn>
                                        <p:tgtEl>
                                          <p:spTgt spid="74"/>
                                        </p:tgtEl>
                                        <p:attrNameLst>
                                          <p:attrName>style.visibility</p:attrName>
                                        </p:attrNameLst>
                                      </p:cBhvr>
                                      <p:to>
                                        <p:strVal val="visible"/>
                                      </p:to>
                                    </p:set>
                                    <p:anim calcmode="lin" valueType="num">
                                      <p:cBhvr>
                                        <p:cTn id="100" dur="500" fill="hold"/>
                                        <p:tgtEl>
                                          <p:spTgt spid="74"/>
                                        </p:tgtEl>
                                        <p:attrNameLst>
                                          <p:attrName>ppt_x</p:attrName>
                                        </p:attrNameLst>
                                      </p:cBhvr>
                                      <p:tavLst>
                                        <p:tav tm="0">
                                          <p:val>
                                            <p:strVal val="#ppt_x"/>
                                          </p:val>
                                        </p:tav>
                                        <p:tav tm="100000">
                                          <p:val>
                                            <p:strVal val="#ppt_x"/>
                                          </p:val>
                                        </p:tav>
                                      </p:tavLst>
                                    </p:anim>
                                    <p:anim calcmode="lin" valueType="num">
                                      <p:cBhvr>
                                        <p:cTn id="101" dur="500" fill="hold"/>
                                        <p:tgtEl>
                                          <p:spTgt spid="74"/>
                                        </p:tgtEl>
                                        <p:attrNameLst>
                                          <p:attrName>ppt_y</p:attrName>
                                        </p:attrNameLst>
                                      </p:cBhvr>
                                      <p:tavLst>
                                        <p:tav tm="0">
                                          <p:val>
                                            <p:strVal val="1+#ppt_h/2"/>
                                          </p:val>
                                        </p:tav>
                                        <p:tav tm="100000">
                                          <p:val>
                                            <p:strVal val="#ppt_y"/>
                                          </p:val>
                                        </p:tav>
                                      </p:tavLst>
                                    </p:anim>
                                  </p:childTnLst>
                                </p:cTn>
                              </p:par>
                            </p:childTnLst>
                          </p:cTn>
                        </p:par>
                        <p:par>
                          <p:cTn id="102" fill="hold">
                            <p:stCondLst>
                              <p:cond delay="7100"/>
                            </p:stCondLst>
                            <p:childTnLst>
                              <p:par>
                                <p:cTn id="103" presetID="53" presetClass="entr" presetSubtype="16" fill="hold" nodeType="afterEffect">
                                  <p:stCondLst>
                                    <p:cond delay="0"/>
                                  </p:stCondLst>
                                  <p:childTnLst>
                                    <p:set>
                                      <p:cBhvr>
                                        <p:cTn id="104" dur="1" fill="hold">
                                          <p:stCondLst>
                                            <p:cond delay="0"/>
                                          </p:stCondLst>
                                        </p:cTn>
                                        <p:tgtEl>
                                          <p:spTgt spid="100"/>
                                        </p:tgtEl>
                                        <p:attrNameLst>
                                          <p:attrName>style.visibility</p:attrName>
                                        </p:attrNameLst>
                                      </p:cBhvr>
                                      <p:to>
                                        <p:strVal val="visible"/>
                                      </p:to>
                                    </p:set>
                                    <p:anim calcmode="lin" valueType="num">
                                      <p:cBhvr>
                                        <p:cTn id="105" dur="500" fill="hold"/>
                                        <p:tgtEl>
                                          <p:spTgt spid="100"/>
                                        </p:tgtEl>
                                        <p:attrNameLst>
                                          <p:attrName>ppt_w</p:attrName>
                                        </p:attrNameLst>
                                      </p:cBhvr>
                                      <p:tavLst>
                                        <p:tav tm="0">
                                          <p:val>
                                            <p:fltVal val="0"/>
                                          </p:val>
                                        </p:tav>
                                        <p:tav tm="100000">
                                          <p:val>
                                            <p:strVal val="#ppt_w"/>
                                          </p:val>
                                        </p:tav>
                                      </p:tavLst>
                                    </p:anim>
                                    <p:anim calcmode="lin" valueType="num">
                                      <p:cBhvr>
                                        <p:cTn id="106" dur="500" fill="hold"/>
                                        <p:tgtEl>
                                          <p:spTgt spid="100"/>
                                        </p:tgtEl>
                                        <p:attrNameLst>
                                          <p:attrName>ppt_h</p:attrName>
                                        </p:attrNameLst>
                                      </p:cBhvr>
                                      <p:tavLst>
                                        <p:tav tm="0">
                                          <p:val>
                                            <p:fltVal val="0"/>
                                          </p:val>
                                        </p:tav>
                                        <p:tav tm="100000">
                                          <p:val>
                                            <p:strVal val="#ppt_h"/>
                                          </p:val>
                                        </p:tav>
                                      </p:tavLst>
                                    </p:anim>
                                    <p:animEffect transition="in" filter="fade">
                                      <p:cBhvr>
                                        <p:cTn id="107" dur="500"/>
                                        <p:tgtEl>
                                          <p:spTgt spid="100"/>
                                        </p:tgtEl>
                                      </p:cBhvr>
                                    </p:animEffect>
                                  </p:childTnLst>
                                </p:cTn>
                              </p:par>
                              <p:par>
                                <p:cTn id="108" presetID="2" presetClass="entr" presetSubtype="2" accel="50000" decel="50000" fill="hold" nodeType="withEffect">
                                  <p:stCondLst>
                                    <p:cond delay="0"/>
                                  </p:stCondLst>
                                  <p:childTnLst>
                                    <p:set>
                                      <p:cBhvr>
                                        <p:cTn id="109" dur="1" fill="hold">
                                          <p:stCondLst>
                                            <p:cond delay="0"/>
                                          </p:stCondLst>
                                        </p:cTn>
                                        <p:tgtEl>
                                          <p:spTgt spid="81"/>
                                        </p:tgtEl>
                                        <p:attrNameLst>
                                          <p:attrName>style.visibility</p:attrName>
                                        </p:attrNameLst>
                                      </p:cBhvr>
                                      <p:to>
                                        <p:strVal val="visible"/>
                                      </p:to>
                                    </p:set>
                                    <p:anim calcmode="lin" valueType="num">
                                      <p:cBhvr>
                                        <p:cTn id="110" dur="500" fill="hold"/>
                                        <p:tgtEl>
                                          <p:spTgt spid="81"/>
                                        </p:tgtEl>
                                        <p:attrNameLst>
                                          <p:attrName>ppt_x</p:attrName>
                                        </p:attrNameLst>
                                      </p:cBhvr>
                                      <p:tavLst>
                                        <p:tav tm="0">
                                          <p:val>
                                            <p:strVal val="1+#ppt_w/2"/>
                                          </p:val>
                                        </p:tav>
                                        <p:tav tm="100000">
                                          <p:val>
                                            <p:strVal val="#ppt_x"/>
                                          </p:val>
                                        </p:tav>
                                      </p:tavLst>
                                    </p:anim>
                                    <p:anim calcmode="lin" valueType="num">
                                      <p:cBhvr>
                                        <p:cTn id="111"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animBg="1"/>
      <p:bldP spid="72" grpId="0"/>
      <p:bldP spid="73" grpId="0"/>
      <p:bldP spid="74" grpId="0"/>
      <p:bldP spid="105" grpId="0" animBg="1"/>
      <p:bldP spid="108" grpId="0"/>
    </p:bldLst>
  </p:timing>
  <p:extLst mod="1">
    <p:ext uri="{E180D4A7-C9FB-4DFB-919C-405C955672EB}">
      <p14:showEvtLst xmlns:p14="http://schemas.microsoft.com/office/powerpoint/2010/main">
        <p14:playEvt time="1315" objId="113"/>
        <p14:stopEvt time="2081" objId="113"/>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95376">
            <a:off x="3231895" y="-3391568"/>
            <a:ext cx="12281658" cy="6783135"/>
          </a:xfrm>
          <a:prstGeom prst="rect">
            <a:avLst/>
          </a:prstGeom>
        </p:spPr>
      </p:pic>
      <p:sp>
        <p:nvSpPr>
          <p:cNvPr id="6" name="TextBox 10"/>
          <p:cNvSpPr txBox="1"/>
          <p:nvPr/>
        </p:nvSpPr>
        <p:spPr>
          <a:xfrm>
            <a:off x="1188194" y="3005020"/>
            <a:ext cx="2569934" cy="523220"/>
          </a:xfrm>
          <a:prstGeom prst="rect">
            <a:avLst/>
          </a:prstGeom>
          <a:noFill/>
        </p:spPr>
        <p:txBody>
          <a:bodyPr wrap="none" rtlCol="0">
            <a:spAutoFit/>
          </a:bodyPr>
          <a:lstStyle/>
          <a:p>
            <a:r>
              <a:rPr lang="zh-CN" altLang="en-US" sz="2800" spc="300" dirty="0">
                <a:solidFill>
                  <a:srgbClr val="0070C0"/>
                </a:solidFill>
                <a:latin typeface="黑体" panose="02010600030101010101" pitchFamily="2" charset="-122"/>
                <a:ea typeface="黑体" panose="02010600030101010101" pitchFamily="2" charset="-122"/>
              </a:rPr>
              <a:t>单击添加标题</a:t>
            </a:r>
          </a:p>
        </p:txBody>
      </p:sp>
      <p:sp>
        <p:nvSpPr>
          <p:cNvPr id="7" name="TextBox 11"/>
          <p:cNvSpPr txBox="1"/>
          <p:nvPr/>
        </p:nvSpPr>
        <p:spPr>
          <a:xfrm>
            <a:off x="1260292" y="3564725"/>
            <a:ext cx="3025187" cy="430887"/>
          </a:xfrm>
          <a:prstGeom prst="rect">
            <a:avLst/>
          </a:prstGeom>
          <a:noFill/>
        </p:spPr>
        <p:txBody>
          <a:bodyPr wrap="none" rtlCol="0">
            <a:spAutoFit/>
          </a:bodyPr>
          <a:lstStyle/>
          <a:p>
            <a:r>
              <a:rPr lang="en-US" altLang="zh-CN" sz="1100" dirty="0">
                <a:solidFill>
                  <a:schemeClr val="bg1"/>
                </a:solidFill>
                <a:latin typeface="汉仪细等线" panose="01010104010101010101" pitchFamily="2" charset="-122"/>
                <a:ea typeface="汉仪细等线" panose="01010104010101010101" pitchFamily="2" charset="-122"/>
              </a:rPr>
              <a:t>Please click enter to Please click enter add</a:t>
            </a:r>
          </a:p>
          <a:p>
            <a:r>
              <a:rPr lang="en-US" altLang="zh-CN" sz="1100" dirty="0">
                <a:solidFill>
                  <a:schemeClr val="bg1"/>
                </a:solidFill>
                <a:latin typeface="汉仪细等线" panose="01010104010101010101" pitchFamily="2" charset="-122"/>
                <a:ea typeface="汉仪细等线" panose="01010104010101010101" pitchFamily="2" charset="-122"/>
              </a:rPr>
              <a:t>text content Please click enter </a:t>
            </a:r>
            <a:endParaRPr lang="zh-CN" altLang="en-US" sz="1100" dirty="0">
              <a:solidFill>
                <a:schemeClr val="bg1"/>
              </a:solidFill>
              <a:latin typeface="汉仪细等线" panose="01010104010101010101" pitchFamily="2" charset="-122"/>
              <a:ea typeface="汉仪细等线" panose="01010104010101010101" pitchFamily="2" charset="-122"/>
            </a:endParaRPr>
          </a:p>
        </p:txBody>
      </p:sp>
      <p:sp>
        <p:nvSpPr>
          <p:cNvPr id="8" name="TextBox 21"/>
          <p:cNvSpPr txBox="1"/>
          <p:nvPr/>
        </p:nvSpPr>
        <p:spPr>
          <a:xfrm>
            <a:off x="1188194" y="1306180"/>
            <a:ext cx="2512226" cy="1862048"/>
          </a:xfrm>
          <a:prstGeom prst="rect">
            <a:avLst/>
          </a:prstGeom>
          <a:noFill/>
        </p:spPr>
        <p:txBody>
          <a:bodyPr wrap="none" rtlCol="0">
            <a:spAutoFit/>
          </a:bodyPr>
          <a:lstStyle/>
          <a:p>
            <a:r>
              <a:rPr lang="en-US" altLang="zh-CN" sz="11500" spc="300" dirty="0">
                <a:solidFill>
                  <a:srgbClr val="0070C0"/>
                </a:solidFill>
                <a:latin typeface="黑体" panose="02010600030101010101" pitchFamily="2" charset="-122"/>
                <a:ea typeface="黑体" panose="02010600030101010101" pitchFamily="2" charset="-122"/>
              </a:rPr>
              <a:t>02.</a:t>
            </a:r>
            <a:endParaRPr lang="zh-CN" altLang="en-US" sz="11500" spc="300" dirty="0">
              <a:solidFill>
                <a:srgbClr val="0070C0"/>
              </a:solidFill>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1016628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1" fill="hold">
                            <p:stCondLst>
                              <p:cond delay="1500"/>
                            </p:stCondLst>
                            <p:childTnLst>
                              <p:par>
                                <p:cTn id="12" presetID="35" presetClass="emph" presetSubtype="0" fill="hold" grpId="1" nodeType="afterEffect">
                                  <p:stCondLst>
                                    <p:cond delay="0"/>
                                  </p:stCondLst>
                                  <p:childTnLst>
                                    <p:anim calcmode="discrete" valueType="str">
                                      <p:cBhvr>
                                        <p:cTn id="13" dur="1000" fill="hold"/>
                                        <p:tgtEl>
                                          <p:spTgt spid="8"/>
                                        </p:tgtEl>
                                        <p:attrNameLst>
                                          <p:attrName>style.visibility</p:attrName>
                                        </p:attrNameLst>
                                      </p:cBhvr>
                                      <p:tavLst>
                                        <p:tav tm="0">
                                          <p:val>
                                            <p:strVal val="hidden"/>
                                          </p:val>
                                        </p:tav>
                                        <p:tav tm="50000">
                                          <p:val>
                                            <p:strVal val="visible"/>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3000"/>
                            </p:stCondLst>
                            <p:childTnLst>
                              <p:par>
                                <p:cTn id="19" presetID="26" presetClass="emph" presetSubtype="0" fill="hold" grpId="1" nodeType="after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3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2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200" fill="hold"/>
                                        <p:tgtEl>
                                          <p:spTgt spid="7"/>
                                        </p:tgtEl>
                                        <p:attrNameLst>
                                          <p:attrName>ppt_y</p:attrName>
                                        </p:attrNameLst>
                                      </p:cBhvr>
                                      <p:tavLst>
                                        <p:tav tm="0">
                                          <p:val>
                                            <p:strVal val="#ppt_y"/>
                                          </p:val>
                                        </p:tav>
                                        <p:tav tm="100000">
                                          <p:val>
                                            <p:strVal val="#ppt_y"/>
                                          </p:val>
                                        </p:tav>
                                      </p:tavLst>
                                    </p:anim>
                                    <p:anim calcmode="lin" valueType="num">
                                      <p:cBhvr>
                                        <p:cTn id="27" dur="2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2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8" grpId="1"/>
      <p:bldP spid="8" grpId="2"/>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578455"/>
</p:tagLst>
</file>

<file path=ppt/tags/tag2.xml><?xml version="1.0" encoding="utf-8"?>
<p:tagLst xmlns:a="http://schemas.openxmlformats.org/drawingml/2006/main" xmlns:r="http://schemas.openxmlformats.org/officeDocument/2006/relationships" xmlns:p="http://schemas.openxmlformats.org/presentationml/2006/main">
  <p:tag name="TIMING" val="|3.5"/>
</p:tagLst>
</file>

<file path=ppt/tags/tag3.xml><?xml version="1.0" encoding="utf-8"?>
<p:tagLst xmlns:a="http://schemas.openxmlformats.org/drawingml/2006/main" xmlns:r="http://schemas.openxmlformats.org/officeDocument/2006/relationships" xmlns:p="http://schemas.openxmlformats.org/presentationml/2006/main">
  <p:tag name="TIMING" val="|4.1"/>
</p:tagLst>
</file>

<file path=ppt/tags/tag4.xml><?xml version="1.0" encoding="utf-8"?>
<p:tagLst xmlns:a="http://schemas.openxmlformats.org/drawingml/2006/main" xmlns:r="http://schemas.openxmlformats.org/officeDocument/2006/relationships" xmlns:p="http://schemas.openxmlformats.org/presentationml/2006/main">
  <p:tag name="TIMING" val="|3.4|1.1|0.8|0.9|1|0.8|1.3|1.2|1|1.4|0.8|0.5|0.7|0.4|0.6|0.6|0.7"/>
</p:tagLst>
</file>

<file path=ppt/tags/tag5.xml><?xml version="1.0" encoding="utf-8"?>
<p:tagLst xmlns:a="http://schemas.openxmlformats.org/drawingml/2006/main" xmlns:r="http://schemas.openxmlformats.org/officeDocument/2006/relationships" xmlns:p="http://schemas.openxmlformats.org/presentationml/2006/main">
  <p:tag name="TIMING" val="|3.3|1.3|1.8|1.6|1.6|1.6|1.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1WJbqXVIEKuzluq6Thzvg"/>
</p:tagLst>
</file>

<file path=ppt/theme/theme1.xml><?xml version="1.0" encoding="utf-8"?>
<a:theme xmlns:a="http://schemas.openxmlformats.org/drawingml/2006/main" name="Office Theme">
  <a:themeElements>
    <a:clrScheme name="自定义 353">
      <a:dk1>
        <a:sysClr val="windowText" lastClr="000000"/>
      </a:dk1>
      <a:lt1>
        <a:sysClr val="window" lastClr="FFFFFF"/>
      </a:lt1>
      <a:dk2>
        <a:srgbClr val="34833F"/>
      </a:dk2>
      <a:lt2>
        <a:srgbClr val="E7E6E6"/>
      </a:lt2>
      <a:accent1>
        <a:srgbClr val="34833F"/>
      </a:accent1>
      <a:accent2>
        <a:srgbClr val="D24977"/>
      </a:accent2>
      <a:accent3>
        <a:srgbClr val="34833F"/>
      </a:accent3>
      <a:accent4>
        <a:srgbClr val="D24977"/>
      </a:accent4>
      <a:accent5>
        <a:srgbClr val="34833F"/>
      </a:accent5>
      <a:accent6>
        <a:srgbClr val="D24977"/>
      </a:accent6>
      <a:hlink>
        <a:srgbClr val="34833F"/>
      </a:hlink>
      <a:folHlink>
        <a:srgbClr val="D24977"/>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Pages>0</Pages>
  <Words>4236</Words>
  <Characters>0</Characters>
  <Application>Microsoft Office PowerPoint</Application>
  <DocSecurity>0</DocSecurity>
  <PresentationFormat>自訂</PresentationFormat>
  <Lines>0</Lines>
  <Paragraphs>319</Paragraphs>
  <Slides>29</Slides>
  <Notes>29</Notes>
  <HiddenSlides>0</HiddenSlides>
  <MMClips>16</MMClips>
  <ScaleCrop>false</ScaleCrop>
  <HeadingPairs>
    <vt:vector size="6" baseType="variant">
      <vt:variant>
        <vt:lpstr>使用字型</vt:lpstr>
      </vt:variant>
      <vt:variant>
        <vt:i4>22</vt:i4>
      </vt:variant>
      <vt:variant>
        <vt:lpstr>佈景主題</vt:lpstr>
      </vt:variant>
      <vt:variant>
        <vt:i4>2</vt:i4>
      </vt:variant>
      <vt:variant>
        <vt:lpstr>投影片標題</vt:lpstr>
      </vt:variant>
      <vt:variant>
        <vt:i4>29</vt:i4>
      </vt:variant>
    </vt:vector>
  </HeadingPairs>
  <TitlesOfParts>
    <vt:vector size="53" baseType="lpstr">
      <vt:lpstr>Batang</vt:lpstr>
      <vt:lpstr>FontAwesome</vt:lpstr>
      <vt:lpstr>Gill Sans</vt:lpstr>
      <vt:lpstr>Helvetica Light</vt:lpstr>
      <vt:lpstr>Lato</vt:lpstr>
      <vt:lpstr>Lato Regular</vt:lpstr>
      <vt:lpstr>Malgun Gothic</vt:lpstr>
      <vt:lpstr>Malgun Gothic</vt:lpstr>
      <vt:lpstr>Meiryo</vt:lpstr>
      <vt:lpstr>微软雅黑</vt:lpstr>
      <vt:lpstr>MS PGothic</vt:lpstr>
      <vt:lpstr>黑体</vt:lpstr>
      <vt:lpstr>宋体</vt:lpstr>
      <vt:lpstr>ヒラギノ角ゴ ProN W3</vt:lpstr>
      <vt:lpstr>汉仪细等线</vt:lpstr>
      <vt:lpstr>华文黑体</vt:lpstr>
      <vt:lpstr>微软雅黑 Light</vt:lpstr>
      <vt:lpstr>Arial</vt:lpstr>
      <vt:lpstr>Calibri</vt:lpstr>
      <vt:lpstr>Calibri Light</vt:lpstr>
      <vt:lpstr>Helvetica</vt:lpstr>
      <vt:lpstr>Tahoma</vt:lpstr>
      <vt:lpstr>Office Theme</vt:lpstr>
      <vt:lpstr>1_Office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http:/www.ypppt.com</cp:keywords>
  <dc:description/>
  <cp:lastModifiedBy/>
  <cp:revision>1</cp:revision>
  <dcterms:created xsi:type="dcterms:W3CDTF">2017-05-21T03:30:57Z</dcterms:created>
  <dcterms:modified xsi:type="dcterms:W3CDTF">2021-04-27T11:56:42Z</dcterms:modified>
  <cp:category/>
</cp:coreProperties>
</file>