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9" r:id="rId3"/>
    <p:sldId id="301" r:id="rId4"/>
  </p:sldIdLst>
  <p:sldSz cx="9144000" cy="5143500" type="screen16x9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45" d="100"/>
          <a:sy n="145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0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94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9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7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4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54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46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9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7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8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512925" y="1542228"/>
            <a:ext cx="2027143" cy="2020491"/>
            <a:chOff x="1440917" y="1548121"/>
            <a:chExt cx="2027143" cy="2020491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 rot="2700000">
              <a:off x="1444243" y="1544795"/>
              <a:ext cx="2020491" cy="2027143"/>
            </a:xfrm>
            <a:custGeom>
              <a:avLst/>
              <a:gdLst>
                <a:gd name="T0" fmla="*/ 1039 w 5610"/>
                <a:gd name="T1" fmla="*/ 4570 h 5609"/>
                <a:gd name="T2" fmla="*/ 4802 w 5610"/>
                <a:gd name="T3" fmla="*/ 4570 h 5609"/>
                <a:gd name="T4" fmla="*/ 5579 w 5610"/>
                <a:gd name="T5" fmla="*/ 2575 h 5609"/>
                <a:gd name="T6" fmla="*/ 5579 w 5610"/>
                <a:gd name="T7" fmla="*/ 30 h 5609"/>
                <a:gd name="T8" fmla="*/ 3035 w 5610"/>
                <a:gd name="T9" fmla="*/ 30 h 5609"/>
                <a:gd name="T10" fmla="*/ 1039 w 5610"/>
                <a:gd name="T11" fmla="*/ 807 h 5609"/>
                <a:gd name="T12" fmla="*/ 1039 w 5610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10" h="5609">
                  <a:moveTo>
                    <a:pt x="1039" y="4570"/>
                  </a:moveTo>
                  <a:cubicBezTo>
                    <a:pt x="2078" y="5609"/>
                    <a:pt x="3763" y="5609"/>
                    <a:pt x="4802" y="4570"/>
                  </a:cubicBezTo>
                  <a:cubicBezTo>
                    <a:pt x="5351" y="4022"/>
                    <a:pt x="5610" y="3293"/>
                    <a:pt x="5579" y="2575"/>
                  </a:cubicBezTo>
                  <a:lnTo>
                    <a:pt x="5579" y="30"/>
                  </a:lnTo>
                  <a:lnTo>
                    <a:pt x="3035" y="30"/>
                  </a:lnTo>
                  <a:cubicBezTo>
                    <a:pt x="2316" y="0"/>
                    <a:pt x="1588" y="258"/>
                    <a:pt x="1039" y="807"/>
                  </a:cubicBezTo>
                  <a:cubicBezTo>
                    <a:pt x="0" y="1846"/>
                    <a:pt x="0" y="3531"/>
                    <a:pt x="1039" y="4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9683" y="2173729"/>
              <a:ext cx="13042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管理成本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1970406" y="2491031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83676" y="2938934"/>
            <a:ext cx="1640481" cy="1635098"/>
            <a:chOff x="3111668" y="2944827"/>
            <a:chExt cx="1640481" cy="1635098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 rot="2700000">
              <a:off x="3114360" y="2942135"/>
              <a:ext cx="1635098" cy="1640481"/>
            </a:xfrm>
            <a:custGeom>
              <a:avLst/>
              <a:gdLst>
                <a:gd name="T0" fmla="*/ 4570 w 5609"/>
                <a:gd name="T1" fmla="*/ 4570 h 5609"/>
                <a:gd name="T2" fmla="*/ 807 w 5609"/>
                <a:gd name="T3" fmla="*/ 4570 h 5609"/>
                <a:gd name="T4" fmla="*/ 30 w 5609"/>
                <a:gd name="T5" fmla="*/ 2575 h 5609"/>
                <a:gd name="T6" fmla="*/ 30 w 5609"/>
                <a:gd name="T7" fmla="*/ 30 h 5609"/>
                <a:gd name="T8" fmla="*/ 2574 w 5609"/>
                <a:gd name="T9" fmla="*/ 30 h 5609"/>
                <a:gd name="T10" fmla="*/ 4570 w 5609"/>
                <a:gd name="T11" fmla="*/ 807 h 5609"/>
                <a:gd name="T12" fmla="*/ 4570 w 5609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9" h="5609">
                  <a:moveTo>
                    <a:pt x="4570" y="4570"/>
                  </a:moveTo>
                  <a:cubicBezTo>
                    <a:pt x="3531" y="5609"/>
                    <a:pt x="1846" y="5609"/>
                    <a:pt x="807" y="4570"/>
                  </a:cubicBezTo>
                  <a:cubicBezTo>
                    <a:pt x="258" y="4022"/>
                    <a:pt x="0" y="3293"/>
                    <a:pt x="30" y="2575"/>
                  </a:cubicBezTo>
                  <a:lnTo>
                    <a:pt x="30" y="30"/>
                  </a:lnTo>
                  <a:lnTo>
                    <a:pt x="2574" y="30"/>
                  </a:lnTo>
                  <a:cubicBezTo>
                    <a:pt x="3293" y="0"/>
                    <a:pt x="4022" y="258"/>
                    <a:pt x="4570" y="807"/>
                  </a:cubicBezTo>
                  <a:cubicBezTo>
                    <a:pt x="5609" y="1846"/>
                    <a:pt x="5609" y="3531"/>
                    <a:pt x="4570" y="4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1327" y="3347926"/>
              <a:ext cx="10786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营销成本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9"/>
            <p:cNvSpPr txBox="1">
              <a:spLocks noChangeArrowheads="1"/>
            </p:cNvSpPr>
            <p:nvPr/>
          </p:nvSpPr>
          <p:spPr bwMode="auto">
            <a:xfrm>
              <a:off x="3466877" y="3620484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26373" y="1904483"/>
            <a:ext cx="1300156" cy="1295980"/>
            <a:chOff x="4254365" y="1910376"/>
            <a:chExt cx="1300156" cy="129598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rot="2700000" flipH="1">
              <a:off x="4256453" y="1908288"/>
              <a:ext cx="1295980" cy="1300156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34737" y="2241239"/>
              <a:ext cx="90131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办公成本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4396940" y="2413757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67269" y="1203598"/>
            <a:ext cx="1073298" cy="1069851"/>
            <a:chOff x="3395261" y="1209491"/>
            <a:chExt cx="1073298" cy="1069851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 rot="2700000">
              <a:off x="3396984" y="1207768"/>
              <a:ext cx="1069851" cy="1073298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2648" y="1516900"/>
              <a:ext cx="69852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成本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9"/>
            <p:cNvSpPr txBox="1">
              <a:spLocks noChangeArrowheads="1"/>
            </p:cNvSpPr>
            <p:nvPr/>
          </p:nvSpPr>
          <p:spPr bwMode="auto">
            <a:xfrm>
              <a:off x="3555043" y="1654258"/>
              <a:ext cx="7537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61636" y="1355511"/>
            <a:ext cx="333875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2299530"/>
            <a:ext cx="2664296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8" name="TextBox 37"/>
          <p:cNvSpPr txBox="1"/>
          <p:nvPr/>
        </p:nvSpPr>
        <p:spPr>
          <a:xfrm>
            <a:off x="4976451" y="3598808"/>
            <a:ext cx="312394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9" name="TextBox 38"/>
          <p:cNvSpPr txBox="1"/>
          <p:nvPr/>
        </p:nvSpPr>
        <p:spPr>
          <a:xfrm>
            <a:off x="767241" y="3598808"/>
            <a:ext cx="175925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025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284</Words>
  <Application>Microsoft Office PowerPoint</Application>
  <PresentationFormat>全屏显示(16:9)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Meiryo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单击此处添加标题文本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单击此处添加标题文本</dc:title>
  <dc:creator/>
  <cp:lastModifiedBy>kan</cp:lastModifiedBy>
  <cp:revision>299</cp:revision>
  <dcterms:created xsi:type="dcterms:W3CDTF">2015-04-24T01:01:13Z</dcterms:created>
  <dcterms:modified xsi:type="dcterms:W3CDTF">2016-03-20T06:39:49Z</dcterms:modified>
</cp:coreProperties>
</file>