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8"/>
  </p:notesMasterIdLst>
  <p:sldIdLst>
    <p:sldId id="257" r:id="rId3"/>
    <p:sldId id="285" r:id="rId4"/>
    <p:sldId id="260" r:id="rId5"/>
    <p:sldId id="267" r:id="rId6"/>
    <p:sldId id="271" r:id="rId7"/>
    <p:sldId id="274" r:id="rId8"/>
    <p:sldId id="280" r:id="rId9"/>
    <p:sldId id="283" r:id="rId10"/>
    <p:sldId id="264" r:id="rId11"/>
    <p:sldId id="268" r:id="rId12"/>
    <p:sldId id="269" r:id="rId13"/>
    <p:sldId id="272" r:id="rId14"/>
    <p:sldId id="282" r:id="rId15"/>
    <p:sldId id="286" r:id="rId16"/>
    <p:sldId id="263" r:id="rId17"/>
    <p:sldId id="266" r:id="rId18"/>
    <p:sldId id="279" r:id="rId19"/>
    <p:sldId id="281" r:id="rId20"/>
    <p:sldId id="261" r:id="rId21"/>
    <p:sldId id="262" r:id="rId22"/>
    <p:sldId id="287" r:id="rId23"/>
    <p:sldId id="276" r:id="rId24"/>
    <p:sldId id="277" r:id="rId25"/>
    <p:sldId id="284" r:id="rId26"/>
    <p:sldId id="288"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8" d="100"/>
          <a:sy n="78" d="100"/>
        </p:scale>
        <p:origin x="778" y="7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88D58-9FDD-4C58-9FC4-4667448151F3}" type="datetimeFigureOut">
              <a:rPr lang="zh-CN" altLang="en-US" smtClean="0"/>
              <a:t>2021/4/28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8A948-9DDE-4D71-BE98-DB3674A98521}" type="slidenum">
              <a:rPr lang="zh-CN" altLang="en-US" smtClean="0"/>
              <a:t>‹#›</a:t>
            </a:fld>
            <a:endParaRPr lang="zh-CN" altLang="en-US"/>
          </a:p>
        </p:txBody>
      </p:sp>
    </p:spTree>
    <p:extLst>
      <p:ext uri="{BB962C8B-B14F-4D97-AF65-F5344CB8AC3E}">
        <p14:creationId xmlns:p14="http://schemas.microsoft.com/office/powerpoint/2010/main" val="3105300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a:t>
            </a:fld>
            <a:endParaRPr lang="zh-CN" altLang="en-US"/>
          </a:p>
        </p:txBody>
      </p:sp>
    </p:spTree>
    <p:extLst>
      <p:ext uri="{BB962C8B-B14F-4D97-AF65-F5344CB8AC3E}">
        <p14:creationId xmlns:p14="http://schemas.microsoft.com/office/powerpoint/2010/main" val="167444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10</a:t>
            </a:fld>
            <a:endParaRPr lang="zh-CN" altLang="en-US"/>
          </a:p>
        </p:txBody>
      </p:sp>
    </p:spTree>
    <p:extLst>
      <p:ext uri="{BB962C8B-B14F-4D97-AF65-F5344CB8AC3E}">
        <p14:creationId xmlns:p14="http://schemas.microsoft.com/office/powerpoint/2010/main" val="3852062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11</a:t>
            </a:fld>
            <a:endParaRPr lang="zh-CN" altLang="en-US"/>
          </a:p>
        </p:txBody>
      </p:sp>
    </p:spTree>
    <p:extLst>
      <p:ext uri="{BB962C8B-B14F-4D97-AF65-F5344CB8AC3E}">
        <p14:creationId xmlns:p14="http://schemas.microsoft.com/office/powerpoint/2010/main" val="4259649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12</a:t>
            </a:fld>
            <a:endParaRPr lang="zh-CN" altLang="en-US"/>
          </a:p>
        </p:txBody>
      </p:sp>
    </p:spTree>
    <p:extLst>
      <p:ext uri="{BB962C8B-B14F-4D97-AF65-F5344CB8AC3E}">
        <p14:creationId xmlns:p14="http://schemas.microsoft.com/office/powerpoint/2010/main" val="3104402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13</a:t>
            </a:fld>
            <a:endParaRPr lang="zh-CN" altLang="en-US"/>
          </a:p>
        </p:txBody>
      </p:sp>
    </p:spTree>
    <p:extLst>
      <p:ext uri="{BB962C8B-B14F-4D97-AF65-F5344CB8AC3E}">
        <p14:creationId xmlns:p14="http://schemas.microsoft.com/office/powerpoint/2010/main" val="1560672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14</a:t>
            </a:fld>
            <a:endParaRPr lang="zh-CN" altLang="en-US"/>
          </a:p>
        </p:txBody>
      </p:sp>
    </p:spTree>
    <p:extLst>
      <p:ext uri="{BB962C8B-B14F-4D97-AF65-F5344CB8AC3E}">
        <p14:creationId xmlns:p14="http://schemas.microsoft.com/office/powerpoint/2010/main" val="1236783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15</a:t>
            </a:fld>
            <a:endParaRPr lang="zh-CN" altLang="en-US"/>
          </a:p>
        </p:txBody>
      </p:sp>
    </p:spTree>
    <p:extLst>
      <p:ext uri="{BB962C8B-B14F-4D97-AF65-F5344CB8AC3E}">
        <p14:creationId xmlns:p14="http://schemas.microsoft.com/office/powerpoint/2010/main" val="1316967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16</a:t>
            </a:fld>
            <a:endParaRPr lang="zh-CN" altLang="en-US"/>
          </a:p>
        </p:txBody>
      </p:sp>
    </p:spTree>
    <p:extLst>
      <p:ext uri="{BB962C8B-B14F-4D97-AF65-F5344CB8AC3E}">
        <p14:creationId xmlns:p14="http://schemas.microsoft.com/office/powerpoint/2010/main" val="3399893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17</a:t>
            </a:fld>
            <a:endParaRPr lang="zh-CN" altLang="en-US"/>
          </a:p>
        </p:txBody>
      </p:sp>
    </p:spTree>
    <p:extLst>
      <p:ext uri="{BB962C8B-B14F-4D97-AF65-F5344CB8AC3E}">
        <p14:creationId xmlns:p14="http://schemas.microsoft.com/office/powerpoint/2010/main" val="2982098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18</a:t>
            </a:fld>
            <a:endParaRPr lang="zh-CN" altLang="en-US"/>
          </a:p>
        </p:txBody>
      </p:sp>
    </p:spTree>
    <p:extLst>
      <p:ext uri="{BB962C8B-B14F-4D97-AF65-F5344CB8AC3E}">
        <p14:creationId xmlns:p14="http://schemas.microsoft.com/office/powerpoint/2010/main" val="4229217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19</a:t>
            </a:fld>
            <a:endParaRPr lang="zh-CN" altLang="en-US"/>
          </a:p>
        </p:txBody>
      </p:sp>
    </p:spTree>
    <p:extLst>
      <p:ext uri="{BB962C8B-B14F-4D97-AF65-F5344CB8AC3E}">
        <p14:creationId xmlns:p14="http://schemas.microsoft.com/office/powerpoint/2010/main" val="4051836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a:t>
            </a:fld>
            <a:endParaRPr lang="zh-CN" altLang="en-US"/>
          </a:p>
        </p:txBody>
      </p:sp>
    </p:spTree>
    <p:extLst>
      <p:ext uri="{BB962C8B-B14F-4D97-AF65-F5344CB8AC3E}">
        <p14:creationId xmlns:p14="http://schemas.microsoft.com/office/powerpoint/2010/main" val="1140387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20</a:t>
            </a:fld>
            <a:endParaRPr lang="zh-CN" altLang="en-US"/>
          </a:p>
        </p:txBody>
      </p:sp>
    </p:spTree>
    <p:extLst>
      <p:ext uri="{BB962C8B-B14F-4D97-AF65-F5344CB8AC3E}">
        <p14:creationId xmlns:p14="http://schemas.microsoft.com/office/powerpoint/2010/main" val="2905666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21</a:t>
            </a:fld>
            <a:endParaRPr lang="zh-CN" altLang="en-US"/>
          </a:p>
        </p:txBody>
      </p:sp>
    </p:spTree>
    <p:extLst>
      <p:ext uri="{BB962C8B-B14F-4D97-AF65-F5344CB8AC3E}">
        <p14:creationId xmlns:p14="http://schemas.microsoft.com/office/powerpoint/2010/main" val="903835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22</a:t>
            </a:fld>
            <a:endParaRPr lang="zh-CN" altLang="en-US"/>
          </a:p>
        </p:txBody>
      </p:sp>
    </p:spTree>
    <p:extLst>
      <p:ext uri="{BB962C8B-B14F-4D97-AF65-F5344CB8AC3E}">
        <p14:creationId xmlns:p14="http://schemas.microsoft.com/office/powerpoint/2010/main" val="1153384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23</a:t>
            </a:fld>
            <a:endParaRPr lang="zh-CN" altLang="en-US"/>
          </a:p>
        </p:txBody>
      </p:sp>
    </p:spTree>
    <p:extLst>
      <p:ext uri="{BB962C8B-B14F-4D97-AF65-F5344CB8AC3E}">
        <p14:creationId xmlns:p14="http://schemas.microsoft.com/office/powerpoint/2010/main" val="2212137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24</a:t>
            </a:fld>
            <a:endParaRPr lang="zh-CN" altLang="en-US"/>
          </a:p>
        </p:txBody>
      </p:sp>
    </p:spTree>
    <p:extLst>
      <p:ext uri="{BB962C8B-B14F-4D97-AF65-F5344CB8AC3E}">
        <p14:creationId xmlns:p14="http://schemas.microsoft.com/office/powerpoint/2010/main" val="11786343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25</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03814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3</a:t>
            </a:fld>
            <a:endParaRPr lang="zh-CN" altLang="en-US"/>
          </a:p>
        </p:txBody>
      </p:sp>
    </p:spTree>
    <p:extLst>
      <p:ext uri="{BB962C8B-B14F-4D97-AF65-F5344CB8AC3E}">
        <p14:creationId xmlns:p14="http://schemas.microsoft.com/office/powerpoint/2010/main" val="1830097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4</a:t>
            </a:fld>
            <a:endParaRPr lang="zh-CN" altLang="en-US"/>
          </a:p>
        </p:txBody>
      </p:sp>
    </p:spTree>
    <p:extLst>
      <p:ext uri="{BB962C8B-B14F-4D97-AF65-F5344CB8AC3E}">
        <p14:creationId xmlns:p14="http://schemas.microsoft.com/office/powerpoint/2010/main" val="3232284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5</a:t>
            </a:fld>
            <a:endParaRPr lang="zh-CN" altLang="en-US"/>
          </a:p>
        </p:txBody>
      </p:sp>
    </p:spTree>
    <p:extLst>
      <p:ext uri="{BB962C8B-B14F-4D97-AF65-F5344CB8AC3E}">
        <p14:creationId xmlns:p14="http://schemas.microsoft.com/office/powerpoint/2010/main" val="1151060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6</a:t>
            </a:fld>
            <a:endParaRPr lang="zh-CN" altLang="en-US"/>
          </a:p>
        </p:txBody>
      </p:sp>
    </p:spTree>
    <p:extLst>
      <p:ext uri="{BB962C8B-B14F-4D97-AF65-F5344CB8AC3E}">
        <p14:creationId xmlns:p14="http://schemas.microsoft.com/office/powerpoint/2010/main" val="2063219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7</a:t>
            </a:fld>
            <a:endParaRPr lang="zh-CN" altLang="en-US"/>
          </a:p>
        </p:txBody>
      </p:sp>
    </p:spTree>
    <p:extLst>
      <p:ext uri="{BB962C8B-B14F-4D97-AF65-F5344CB8AC3E}">
        <p14:creationId xmlns:p14="http://schemas.microsoft.com/office/powerpoint/2010/main" val="4184920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8</a:t>
            </a:fld>
            <a:endParaRPr lang="zh-CN" altLang="en-US"/>
          </a:p>
        </p:txBody>
      </p:sp>
    </p:spTree>
    <p:extLst>
      <p:ext uri="{BB962C8B-B14F-4D97-AF65-F5344CB8AC3E}">
        <p14:creationId xmlns:p14="http://schemas.microsoft.com/office/powerpoint/2010/main" val="257435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9</a:t>
            </a:fld>
            <a:endParaRPr lang="zh-CN" altLang="en-US"/>
          </a:p>
        </p:txBody>
      </p:sp>
    </p:spTree>
    <p:extLst>
      <p:ext uri="{BB962C8B-B14F-4D97-AF65-F5344CB8AC3E}">
        <p14:creationId xmlns:p14="http://schemas.microsoft.com/office/powerpoint/2010/main" val="1291305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13874656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313473"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713482"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113491"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781533709"/>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5013325" y="2719388"/>
            <a:ext cx="2155826" cy="2154238"/>
          </a:xfrm>
          <a:custGeom>
            <a:avLst/>
            <a:gdLst>
              <a:gd name="connsiteX0" fmla="*/ 1077913 w 2155826"/>
              <a:gd name="connsiteY0" fmla="*/ 0 h 2154238"/>
              <a:gd name="connsiteX1" fmla="*/ 2155826 w 2155826"/>
              <a:gd name="connsiteY1" fmla="*/ 1077119 h 2154238"/>
              <a:gd name="connsiteX2" fmla="*/ 1077913 w 2155826"/>
              <a:gd name="connsiteY2" fmla="*/ 2154238 h 2154238"/>
              <a:gd name="connsiteX3" fmla="*/ 0 w 2155826"/>
              <a:gd name="connsiteY3" fmla="*/ 1077119 h 2154238"/>
              <a:gd name="connsiteX4" fmla="*/ 1077913 w 2155826"/>
              <a:gd name="connsiteY4" fmla="*/ 0 h 2154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5826" h="2154238">
                <a:moveTo>
                  <a:pt x="1077913" y="0"/>
                </a:moveTo>
                <a:cubicBezTo>
                  <a:pt x="1673228" y="0"/>
                  <a:pt x="2155826" y="482243"/>
                  <a:pt x="2155826" y="1077119"/>
                </a:cubicBezTo>
                <a:cubicBezTo>
                  <a:pt x="2155826" y="1671995"/>
                  <a:pt x="1673228" y="2154238"/>
                  <a:pt x="1077913" y="2154238"/>
                </a:cubicBezTo>
                <a:cubicBezTo>
                  <a:pt x="482598" y="2154238"/>
                  <a:pt x="0" y="1671995"/>
                  <a:pt x="0" y="1077119"/>
                </a:cubicBezTo>
                <a:cubicBezTo>
                  <a:pt x="0" y="482243"/>
                  <a:pt x="482598" y="0"/>
                  <a:pt x="107791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886495135"/>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26469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42156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96973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2857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2021/4/28</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41921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2021/4/28</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476434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2021/4/28</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169049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26788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799613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191196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736092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95759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0687564"/>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 y="2028825"/>
            <a:ext cx="5946775" cy="4273550"/>
          </a:xfrm>
          <a:custGeom>
            <a:avLst/>
            <a:gdLst>
              <a:gd name="connsiteX0" fmla="*/ 0 w 5946775"/>
              <a:gd name="connsiteY0" fmla="*/ 0 h 4273550"/>
              <a:gd name="connsiteX1" fmla="*/ 5946775 w 5946775"/>
              <a:gd name="connsiteY1" fmla="*/ 0 h 4273550"/>
              <a:gd name="connsiteX2" fmla="*/ 4799812 w 5946775"/>
              <a:gd name="connsiteY2" fmla="*/ 4273550 h 4273550"/>
              <a:gd name="connsiteX3" fmla="*/ 0 w 5946775"/>
              <a:gd name="connsiteY3" fmla="*/ 4273550 h 4273550"/>
            </a:gdLst>
            <a:ahLst/>
            <a:cxnLst>
              <a:cxn ang="0">
                <a:pos x="connsiteX0" y="connsiteY0"/>
              </a:cxn>
              <a:cxn ang="0">
                <a:pos x="connsiteX1" y="connsiteY1"/>
              </a:cxn>
              <a:cxn ang="0">
                <a:pos x="connsiteX2" y="connsiteY2"/>
              </a:cxn>
              <a:cxn ang="0">
                <a:pos x="connsiteX3" y="connsiteY3"/>
              </a:cxn>
            </a:cxnLst>
            <a:rect l="l" t="t" r="r" b="b"/>
            <a:pathLst>
              <a:path w="5946775" h="4273550">
                <a:moveTo>
                  <a:pt x="0" y="0"/>
                </a:moveTo>
                <a:lnTo>
                  <a:pt x="5946775" y="0"/>
                </a:lnTo>
                <a:lnTo>
                  <a:pt x="4799812" y="4273550"/>
                </a:lnTo>
                <a:lnTo>
                  <a:pt x="0" y="42735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04967172"/>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5165898" y="2191235"/>
            <a:ext cx="1855499" cy="3315152"/>
          </a:xfrm>
          <a:custGeom>
            <a:avLst/>
            <a:gdLst>
              <a:gd name="connsiteX0" fmla="*/ 0 w 1855499"/>
              <a:gd name="connsiteY0" fmla="*/ 0 h 3315152"/>
              <a:gd name="connsiteX1" fmla="*/ 1855499 w 1855499"/>
              <a:gd name="connsiteY1" fmla="*/ 0 h 3315152"/>
              <a:gd name="connsiteX2" fmla="*/ 1855499 w 1855499"/>
              <a:gd name="connsiteY2" fmla="*/ 3315152 h 3315152"/>
              <a:gd name="connsiteX3" fmla="*/ 0 w 1855499"/>
              <a:gd name="connsiteY3" fmla="*/ 3315152 h 3315152"/>
            </a:gdLst>
            <a:ahLst/>
            <a:cxnLst>
              <a:cxn ang="0">
                <a:pos x="connsiteX0" y="connsiteY0"/>
              </a:cxn>
              <a:cxn ang="0">
                <a:pos x="connsiteX1" y="connsiteY1"/>
              </a:cxn>
              <a:cxn ang="0">
                <a:pos x="connsiteX2" y="connsiteY2"/>
              </a:cxn>
              <a:cxn ang="0">
                <a:pos x="connsiteX3" y="connsiteY3"/>
              </a:cxn>
            </a:cxnLst>
            <a:rect l="l" t="t" r="r" b="b"/>
            <a:pathLst>
              <a:path w="1855499" h="3315152">
                <a:moveTo>
                  <a:pt x="0" y="0"/>
                </a:moveTo>
                <a:lnTo>
                  <a:pt x="1855499" y="0"/>
                </a:lnTo>
                <a:lnTo>
                  <a:pt x="1855499" y="3315152"/>
                </a:lnTo>
                <a:lnTo>
                  <a:pt x="0" y="3315152"/>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780694668"/>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70180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5292725" y="2187697"/>
            <a:ext cx="1566864" cy="1568450"/>
          </a:xfrm>
          <a:custGeom>
            <a:avLst/>
            <a:gdLst>
              <a:gd name="connsiteX0" fmla="*/ 783432 w 1566864"/>
              <a:gd name="connsiteY0" fmla="*/ 0 h 1568450"/>
              <a:gd name="connsiteX1" fmla="*/ 1566864 w 1566864"/>
              <a:gd name="connsiteY1" fmla="*/ 784225 h 1568450"/>
              <a:gd name="connsiteX2" fmla="*/ 783432 w 1566864"/>
              <a:gd name="connsiteY2" fmla="*/ 1568450 h 1568450"/>
              <a:gd name="connsiteX3" fmla="*/ 0 w 1566864"/>
              <a:gd name="connsiteY3" fmla="*/ 784225 h 1568450"/>
              <a:gd name="connsiteX4" fmla="*/ 783432 w 1566864"/>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864" h="1568450">
                <a:moveTo>
                  <a:pt x="783432" y="0"/>
                </a:moveTo>
                <a:cubicBezTo>
                  <a:pt x="1216110" y="0"/>
                  <a:pt x="1566864" y="351109"/>
                  <a:pt x="1566864" y="784225"/>
                </a:cubicBezTo>
                <a:cubicBezTo>
                  <a:pt x="1566864" y="1217341"/>
                  <a:pt x="1216110" y="1568450"/>
                  <a:pt x="783432" y="1568450"/>
                </a:cubicBezTo>
                <a:cubicBezTo>
                  <a:pt x="350754" y="1568450"/>
                  <a:pt x="0" y="1217341"/>
                  <a:pt x="0" y="784225"/>
                </a:cubicBezTo>
                <a:cubicBezTo>
                  <a:pt x="0" y="351109"/>
                  <a:pt x="350754" y="0"/>
                  <a:pt x="783432"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92175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98379290"/>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36625" y="3794126"/>
            <a:ext cx="2952750" cy="2143125"/>
          </a:xfrm>
          <a:custGeom>
            <a:avLst/>
            <a:gdLst>
              <a:gd name="connsiteX0" fmla="*/ 0 w 2952750"/>
              <a:gd name="connsiteY0" fmla="*/ 0 h 2143125"/>
              <a:gd name="connsiteX1" fmla="*/ 2952750 w 2952750"/>
              <a:gd name="connsiteY1" fmla="*/ 0 h 2143125"/>
              <a:gd name="connsiteX2" fmla="*/ 2952750 w 2952750"/>
              <a:gd name="connsiteY2" fmla="*/ 2143125 h 2143125"/>
              <a:gd name="connsiteX3" fmla="*/ 0 w 2952750"/>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952750" h="2143125">
                <a:moveTo>
                  <a:pt x="0" y="0"/>
                </a:moveTo>
                <a:lnTo>
                  <a:pt x="2952750" y="0"/>
                </a:lnTo>
                <a:lnTo>
                  <a:pt x="2952750" y="2143125"/>
                </a:lnTo>
                <a:lnTo>
                  <a:pt x="0" y="2143125"/>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8310564" y="1619251"/>
            <a:ext cx="2841625" cy="2143125"/>
          </a:xfrm>
          <a:custGeom>
            <a:avLst/>
            <a:gdLst>
              <a:gd name="connsiteX0" fmla="*/ 0 w 2841625"/>
              <a:gd name="connsiteY0" fmla="*/ 0 h 2143125"/>
              <a:gd name="connsiteX1" fmla="*/ 2841625 w 2841625"/>
              <a:gd name="connsiteY1" fmla="*/ 0 h 2143125"/>
              <a:gd name="connsiteX2" fmla="*/ 2841625 w 2841625"/>
              <a:gd name="connsiteY2" fmla="*/ 2143125 h 2143125"/>
              <a:gd name="connsiteX3" fmla="*/ 0 w 2841625"/>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841625" h="2143125">
                <a:moveTo>
                  <a:pt x="0" y="0"/>
                </a:moveTo>
                <a:lnTo>
                  <a:pt x="2841625" y="0"/>
                </a:lnTo>
                <a:lnTo>
                  <a:pt x="2841625" y="2143125"/>
                </a:lnTo>
                <a:lnTo>
                  <a:pt x="0" y="214312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495506946"/>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391244" y="2209536"/>
            <a:ext cx="4342474" cy="2453930"/>
          </a:xfrm>
          <a:custGeom>
            <a:avLst/>
            <a:gdLst>
              <a:gd name="connsiteX0" fmla="*/ 0 w 4342474"/>
              <a:gd name="connsiteY0" fmla="*/ 0 h 2453930"/>
              <a:gd name="connsiteX1" fmla="*/ 4342474 w 4342474"/>
              <a:gd name="connsiteY1" fmla="*/ 0 h 2453930"/>
              <a:gd name="connsiteX2" fmla="*/ 4342474 w 4342474"/>
              <a:gd name="connsiteY2" fmla="*/ 2453930 h 2453930"/>
              <a:gd name="connsiteX3" fmla="*/ 0 w 4342474"/>
              <a:gd name="connsiteY3" fmla="*/ 2453930 h 2453930"/>
            </a:gdLst>
            <a:ahLst/>
            <a:cxnLst>
              <a:cxn ang="0">
                <a:pos x="connsiteX0" y="connsiteY0"/>
              </a:cxn>
              <a:cxn ang="0">
                <a:pos x="connsiteX1" y="connsiteY1"/>
              </a:cxn>
              <a:cxn ang="0">
                <a:pos x="connsiteX2" y="connsiteY2"/>
              </a:cxn>
              <a:cxn ang="0">
                <a:pos x="connsiteX3" y="connsiteY3"/>
              </a:cxn>
            </a:cxnLst>
            <a:rect l="l" t="t" r="r" b="b"/>
            <a:pathLst>
              <a:path w="4342474" h="2453930">
                <a:moveTo>
                  <a:pt x="0" y="0"/>
                </a:moveTo>
                <a:lnTo>
                  <a:pt x="4342474" y="0"/>
                </a:lnTo>
                <a:lnTo>
                  <a:pt x="4342474" y="2453930"/>
                </a:lnTo>
                <a:lnTo>
                  <a:pt x="0" y="245393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36770100"/>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451607"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4050784"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649961"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249139"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2263725251"/>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2071279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1" r:id="rId4"/>
    <p:sldLayoutId id="2147483670" r:id="rId5"/>
    <p:sldLayoutId id="2147483669" r:id="rId6"/>
    <p:sldLayoutId id="2147483668" r:id="rId7"/>
    <p:sldLayoutId id="2147483667" r:id="rId8"/>
    <p:sldLayoutId id="2147483666" r:id="rId9"/>
    <p:sldLayoutId id="2147483665" r:id="rId10"/>
    <p:sldLayoutId id="2147483664" r:id="rId11"/>
  </p:sldLayoutIdLst>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2021/4/28</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63439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16.jpeg"/><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tags" Target="../tags/tag12.xml"/><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notesSlide" Target="../notesSlides/notesSlide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slideLayout" Target="../slideLayouts/slideLayout2.xml"/><Relationship Id="rId5" Type="http://schemas.openxmlformats.org/officeDocument/2006/relationships/tags" Target="../tags/tag9.xml"/><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notesSlide" Target="../notesSlides/notesSlide24.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5.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7.jp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2000250" y="3810368"/>
            <a:ext cx="5052060" cy="400110"/>
          </a:xfrm>
          <a:prstGeom prst="rect">
            <a:avLst/>
          </a:prstGeom>
          <a:noFill/>
        </p:spPr>
        <p:txBody>
          <a:bodyPr wrap="square" lIns="89979"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rPr>
              <a:t>20</a:t>
            </a:r>
            <a:r>
              <a:rPr kumimoji="0" lang="en-US" altLang="zh-TW"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rPr>
              <a:t>21</a:t>
            </a:r>
            <a:r>
              <a:rPr kumimoji="0" lang="en-US" altLang="zh-CN" sz="2000" b="0" i="0" u="none" strike="noStrike" kern="1200" cap="none" spc="0" normalizeH="0" noProof="0" dirty="0">
                <a:ln>
                  <a:noFill/>
                </a:ln>
                <a:solidFill>
                  <a:prstClr val="white"/>
                </a:solidFill>
                <a:effectLst>
                  <a:outerShdw blurRad="38100" dist="38100" dir="2700000" algn="tl">
                    <a:srgbClr val="000000">
                      <a:alpha val="43137"/>
                    </a:srgbClr>
                  </a:outerShdw>
                </a:effectLst>
                <a:uLnTx/>
                <a:uFillTx/>
                <a:cs typeface="+mn-ea"/>
                <a:sym typeface="+mn-lt"/>
              </a:rPr>
              <a:t> </a:t>
            </a:r>
            <a:r>
              <a:rPr kumimoji="0" lang="en-US" altLang="zh-CN"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rPr>
              <a:t>I</a:t>
            </a:r>
            <a:r>
              <a:rPr lang="en-US" altLang="zh-CN" sz="2000" dirty="0">
                <a:solidFill>
                  <a:prstClr val="white"/>
                </a:solidFill>
                <a:effectLst>
                  <a:outerShdw blurRad="38100" dist="38100" dir="2700000" algn="tl">
                    <a:srgbClr val="000000">
                      <a:alpha val="43137"/>
                    </a:srgbClr>
                  </a:outerShdw>
                </a:effectLst>
                <a:cs typeface="+mn-ea"/>
                <a:sym typeface="+mn-lt"/>
              </a:rPr>
              <a:t> don’t know what to do</a:t>
            </a:r>
            <a:endPar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nvGrpSpPr>
          <p:cNvPr id="3" name="组合 2"/>
          <p:cNvGrpSpPr/>
          <p:nvPr/>
        </p:nvGrpSpPr>
        <p:grpSpPr>
          <a:xfrm>
            <a:off x="2726971" y="3520948"/>
            <a:ext cx="3167652" cy="172780"/>
            <a:chOff x="2726971" y="3520948"/>
            <a:chExt cx="3167652" cy="172780"/>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624222" y="2403143"/>
            <a:ext cx="7373150" cy="92333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54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rPr>
              <a:t>冠軍</a:t>
            </a:r>
            <a:endParaRPr kumimoji="0" lang="zh-CN" altLang="en-US" sz="54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endParaRPr>
          </a:p>
        </p:txBody>
      </p:sp>
    </p:spTree>
    <p:extLst>
      <p:ext uri="{BB962C8B-B14F-4D97-AF65-F5344CB8AC3E}">
        <p14:creationId xmlns:p14="http://schemas.microsoft.com/office/powerpoint/2010/main" val="1754072620"/>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6*min(max(#ppt_w*#ppt_h,.3),1)-7.4)/-.7*#ppt_w"/>
                                          </p:val>
                                        </p:tav>
                                        <p:tav tm="100000">
                                          <p:val>
                                            <p:strVal val="#ppt_w"/>
                                          </p:val>
                                        </p:tav>
                                      </p:tavLst>
                                    </p:anim>
                                    <p:anim calcmode="lin" valueType="num">
                                      <p:cBhvr>
                                        <p:cTn id="8" dur="500" fill="hold"/>
                                        <p:tgtEl>
                                          <p:spTgt spid="12"/>
                                        </p:tgtEl>
                                        <p:attrNameLst>
                                          <p:attrName>ppt_h</p:attrName>
                                        </p:attrNameLst>
                                      </p:cBhvr>
                                      <p:tavLst>
                                        <p:tav tm="0">
                                          <p:val>
                                            <p:strVal val="(6*min(max(#ppt_w*#ppt_h,.3),1)-7.4)/-.7*#ppt_h"/>
                                          </p:val>
                                        </p:tav>
                                        <p:tav tm="100000">
                                          <p:val>
                                            <p:strVal val="#ppt_h"/>
                                          </p:val>
                                        </p:tav>
                                      </p:tavLst>
                                    </p:anim>
                                    <p:anim calcmode="lin" valueType="num">
                                      <p:cBhvr>
                                        <p:cTn id="9" dur="500" fill="hold"/>
                                        <p:tgtEl>
                                          <p:spTgt spid="12"/>
                                        </p:tgtEl>
                                        <p:attrNameLst>
                                          <p:attrName>ppt_x</p:attrName>
                                        </p:attrNameLst>
                                      </p:cBhvr>
                                      <p:tavLst>
                                        <p:tav tm="0">
                                          <p:val>
                                            <p:fltVal val="0.5"/>
                                          </p:val>
                                        </p:tav>
                                        <p:tav tm="100000">
                                          <p:val>
                                            <p:strVal val="#ppt_x"/>
                                          </p:val>
                                        </p:tav>
                                      </p:tavLst>
                                    </p:anim>
                                    <p:anim calcmode="lin" valueType="num">
                                      <p:cBhvr>
                                        <p:cTn id="10" dur="500" fill="hold"/>
                                        <p:tgtEl>
                                          <p:spTgt spid="1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687070"/>
            <a:ext cx="12192965" cy="694056"/>
            <a:chOff x="0" y="623570"/>
            <a:chExt cx="12192965" cy="694056"/>
          </a:xfrm>
        </p:grpSpPr>
        <p:cxnSp>
          <p:nvCxnSpPr>
            <p:cNvPr id="16" name="直接连接符 1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625262" y="302189"/>
            <a:ext cx="3975100" cy="656661"/>
            <a:chOff x="7192010" y="1640849"/>
            <a:chExt cx="3975100" cy="656661"/>
          </a:xfrm>
        </p:grpSpPr>
        <p:sp>
          <p:nvSpPr>
            <p:cNvPr id="25" name="文本框 24"/>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26" name="文本框 25"/>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6" name="组合 5"/>
          <p:cNvGrpSpPr/>
          <p:nvPr/>
        </p:nvGrpSpPr>
        <p:grpSpPr>
          <a:xfrm>
            <a:off x="0" y="1619250"/>
            <a:ext cx="12203113" cy="2155825"/>
            <a:chOff x="0" y="1619250"/>
            <a:chExt cx="12203113" cy="2155825"/>
          </a:xfrm>
        </p:grpSpPr>
        <p:sp>
          <p:nvSpPr>
            <p:cNvPr id="12293" name="矩形 8"/>
            <p:cNvSpPr>
              <a:spLocks noChangeArrowheads="1"/>
            </p:cNvSpPr>
            <p:nvPr/>
          </p:nvSpPr>
          <p:spPr bwMode="auto">
            <a:xfrm>
              <a:off x="11195050" y="1619250"/>
              <a:ext cx="1008063" cy="2143125"/>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2296" name="矩形 11"/>
            <p:cNvSpPr>
              <a:spLocks noChangeArrowheads="1"/>
            </p:cNvSpPr>
            <p:nvPr/>
          </p:nvSpPr>
          <p:spPr bwMode="auto">
            <a:xfrm>
              <a:off x="0" y="1631950"/>
              <a:ext cx="8261350" cy="2143125"/>
            </a:xfrm>
            <a:prstGeom prst="rect">
              <a:avLst/>
            </a:prstGeom>
            <a:solidFill>
              <a:srgbClr val="FEFEFE">
                <a:alpha val="6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27" name="组合 26"/>
            <p:cNvGrpSpPr/>
            <p:nvPr/>
          </p:nvGrpSpPr>
          <p:grpSpPr>
            <a:xfrm>
              <a:off x="1345193" y="2080535"/>
              <a:ext cx="6510337" cy="1220554"/>
              <a:chOff x="874712" y="3325188"/>
              <a:chExt cx="6510337" cy="1220554"/>
            </a:xfrm>
          </p:grpSpPr>
          <p:sp>
            <p:nvSpPr>
              <p:cNvPr id="28" name="矩形 27"/>
              <p:cNvSpPr/>
              <p:nvPr/>
            </p:nvSpPr>
            <p:spPr>
              <a:xfrm>
                <a:off x="874712" y="3677812"/>
                <a:ext cx="6510337" cy="867930"/>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用户可以在投影仪或者计算机上进行演示也可以将演示文稿打印出来制作成胶片以便应用到更广泛的领域</a:t>
                </a:r>
                <a:r>
                  <a:rPr lang="zh-CN" altLang="en-US" sz="1400" dirty="0">
                    <a:cs typeface="+mn-ea"/>
                    <a:sym typeface="+mn-lt"/>
                  </a:rPr>
                  <a:t>中用户可以在投影仪或者计算机上进行演示也可以将演示文稿打印出来制作成胶片以便应用到更广泛的领域中</a:t>
                </a:r>
              </a:p>
            </p:txBody>
          </p:sp>
          <p:sp>
            <p:nvSpPr>
              <p:cNvPr id="29" name="矩形 2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effectLst/>
                    <a:uLnTx/>
                    <a:uFillTx/>
                    <a:cs typeface="+mn-ea"/>
                    <a:sym typeface="+mn-lt"/>
                  </a:rPr>
                  <a:t>标题文字添加</a:t>
                </a:r>
              </a:p>
            </p:txBody>
          </p:sp>
        </p:grpSp>
      </p:grpSp>
      <p:grpSp>
        <p:nvGrpSpPr>
          <p:cNvPr id="7" name="组合 6"/>
          <p:cNvGrpSpPr/>
          <p:nvPr/>
        </p:nvGrpSpPr>
        <p:grpSpPr>
          <a:xfrm>
            <a:off x="0" y="3794125"/>
            <a:ext cx="12196763" cy="2143125"/>
            <a:chOff x="0" y="3794125"/>
            <a:chExt cx="12196763" cy="2143125"/>
          </a:xfrm>
        </p:grpSpPr>
        <p:sp>
          <p:nvSpPr>
            <p:cNvPr id="12297" name="矩形 12"/>
            <p:cNvSpPr>
              <a:spLocks noChangeArrowheads="1"/>
            </p:cNvSpPr>
            <p:nvPr/>
          </p:nvSpPr>
          <p:spPr bwMode="auto">
            <a:xfrm>
              <a:off x="3940175" y="3794125"/>
              <a:ext cx="8256588" cy="2143125"/>
            </a:xfrm>
            <a:prstGeom prst="rect">
              <a:avLst/>
            </a:prstGeom>
            <a:solidFill>
              <a:srgbClr val="FEFEFE">
                <a:alpha val="6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2298" name="矩形 13"/>
            <p:cNvSpPr>
              <a:spLocks noChangeArrowheads="1"/>
            </p:cNvSpPr>
            <p:nvPr/>
          </p:nvSpPr>
          <p:spPr bwMode="auto">
            <a:xfrm>
              <a:off x="0" y="3794125"/>
              <a:ext cx="890588" cy="2143125"/>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30" name="组合 29"/>
            <p:cNvGrpSpPr/>
            <p:nvPr/>
          </p:nvGrpSpPr>
          <p:grpSpPr>
            <a:xfrm>
              <a:off x="4311768" y="4242710"/>
              <a:ext cx="6510337" cy="1220554"/>
              <a:chOff x="874712" y="3325188"/>
              <a:chExt cx="6510337" cy="1220554"/>
            </a:xfrm>
          </p:grpSpPr>
          <p:sp>
            <p:nvSpPr>
              <p:cNvPr id="31" name="矩形 30"/>
              <p:cNvSpPr/>
              <p:nvPr/>
            </p:nvSpPr>
            <p:spPr>
              <a:xfrm>
                <a:off x="874712" y="3677812"/>
                <a:ext cx="6510337" cy="867930"/>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用户可以在投影仪或者计算机上进行演示也可以将演示文稿打印出来制作成胶片以便应用到更广泛的领域</a:t>
                </a:r>
                <a:r>
                  <a:rPr lang="zh-CN" altLang="en-US" sz="1400" dirty="0">
                    <a:cs typeface="+mn-ea"/>
                    <a:sym typeface="+mn-lt"/>
                  </a:rPr>
                  <a:t>中用户可以在投影仪或者计算机上进行演示也可以将演示文稿打印出来制作成胶片以便应用到更广泛的领域中</a:t>
                </a:r>
              </a:p>
            </p:txBody>
          </p:sp>
          <p:sp>
            <p:nvSpPr>
              <p:cNvPr id="32" name="矩形 31"/>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effectLst/>
                    <a:uLnTx/>
                    <a:uFillTx/>
                    <a:cs typeface="+mn-ea"/>
                    <a:sym typeface="+mn-lt"/>
                  </a:rPr>
                  <a:t>标题文字添加</a:t>
                </a:r>
              </a:p>
            </p:txBody>
          </p:sp>
        </p:grpSp>
      </p:grpSp>
      <p:pic>
        <p:nvPicPr>
          <p:cNvPr id="4" name="图片占位符 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4095" r="4095"/>
          <a:stretch>
            <a:fillRect/>
          </a:stretch>
        </p:blipFill>
        <p:spPr/>
      </p:pic>
      <p:pic>
        <p:nvPicPr>
          <p:cNvPr id="5" name="图片占位符 4"/>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5780" r="5780"/>
          <a:stretch>
            <a:fillRect/>
          </a:stretch>
        </p:blipFill>
        <p:spPr/>
      </p:pic>
    </p:spTree>
    <p:extLst>
      <p:ext uri="{BB962C8B-B14F-4D97-AF65-F5344CB8AC3E}">
        <p14:creationId xmlns:p14="http://schemas.microsoft.com/office/powerpoint/2010/main" val="95545518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256088" y="2670175"/>
            <a:ext cx="3794719" cy="4359275"/>
            <a:chOff x="4256088" y="2670175"/>
            <a:chExt cx="3794719" cy="4359275"/>
          </a:xfrm>
        </p:grpSpPr>
        <p:sp>
          <p:nvSpPr>
            <p:cNvPr id="13314" name="椭圆 26"/>
            <p:cNvSpPr>
              <a:spLocks noChangeArrowheads="1"/>
            </p:cNvSpPr>
            <p:nvPr/>
          </p:nvSpPr>
          <p:spPr bwMode="auto">
            <a:xfrm>
              <a:off x="4256088" y="3937000"/>
              <a:ext cx="1073150" cy="1073150"/>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5" name="椭圆 28"/>
            <p:cNvSpPr>
              <a:spLocks noChangeArrowheads="1"/>
            </p:cNvSpPr>
            <p:nvPr/>
          </p:nvSpPr>
          <p:spPr bwMode="auto">
            <a:xfrm>
              <a:off x="4527550" y="5151438"/>
              <a:ext cx="1200150" cy="1198562"/>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6" name="椭圆 30"/>
            <p:cNvSpPr>
              <a:spLocks noChangeArrowheads="1"/>
            </p:cNvSpPr>
            <p:nvPr/>
          </p:nvSpPr>
          <p:spPr bwMode="auto">
            <a:xfrm>
              <a:off x="6849469" y="4194836"/>
              <a:ext cx="1201338" cy="1202664"/>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7" name="椭圆 32"/>
            <p:cNvSpPr>
              <a:spLocks noChangeArrowheads="1"/>
            </p:cNvSpPr>
            <p:nvPr/>
          </p:nvSpPr>
          <p:spPr bwMode="auto">
            <a:xfrm>
              <a:off x="6435725" y="5543550"/>
              <a:ext cx="1014413" cy="1014413"/>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21" name="任意多边形 31"/>
            <p:cNvSpPr>
              <a:spLocks noChangeArrowheads="1"/>
            </p:cNvSpPr>
            <p:nvPr/>
          </p:nvSpPr>
          <p:spPr bwMode="auto">
            <a:xfrm rot="18300000" flipH="1">
              <a:off x="4900612" y="4522788"/>
              <a:ext cx="2028825" cy="2000250"/>
            </a:xfrm>
            <a:custGeom>
              <a:avLst/>
              <a:gdLst>
                <a:gd name="T0" fmla="*/ 0 w 2028813"/>
                <a:gd name="T1" fmla="*/ 618210 h 1999955"/>
                <a:gd name="T2" fmla="*/ 961763 w 2028813"/>
                <a:gd name="T3" fmla="*/ 1291739 h 1999955"/>
                <a:gd name="T4" fmla="*/ 88910 w 2028813"/>
                <a:gd name="T5" fmla="*/ 1609476 h 1999955"/>
                <a:gd name="T6" fmla="*/ 92597 w 2028813"/>
                <a:gd name="T7" fmla="*/ 1616869 h 1999955"/>
                <a:gd name="T8" fmla="*/ 119306 w 2028813"/>
                <a:gd name="T9" fmla="*/ 1713359 h 1999955"/>
                <a:gd name="T10" fmla="*/ 1069762 w 2028813"/>
                <a:gd name="T11" fmla="*/ 1367372 h 1999955"/>
                <a:gd name="T12" fmla="*/ 1649079 w 2028813"/>
                <a:gd name="T13" fmla="*/ 1773071 h 1999955"/>
                <a:gd name="T14" fmla="*/ 1299183 w 2028813"/>
                <a:gd name="T15" fmla="*/ 1900441 h 1999955"/>
                <a:gd name="T16" fmla="*/ 1330562 w 2028813"/>
                <a:gd name="T17" fmla="*/ 1963365 h 1999955"/>
                <a:gd name="T18" fmla="*/ 1340772 w 2028813"/>
                <a:gd name="T19" fmla="*/ 2000250 h 1999955"/>
                <a:gd name="T20" fmla="*/ 1757079 w 2028813"/>
                <a:gd name="T21" fmla="*/ 1848705 h 1999955"/>
                <a:gd name="T22" fmla="*/ 1953166 w 2028813"/>
                <a:gd name="T23" fmla="*/ 1986025 h 1999955"/>
                <a:gd name="T24" fmla="*/ 2028825 w 2028813"/>
                <a:gd name="T25" fmla="*/ 1877957 h 1999955"/>
                <a:gd name="T26" fmla="*/ 1800399 w 2028813"/>
                <a:gd name="T27" fmla="*/ 1717988 h 1999955"/>
                <a:gd name="T28" fmla="*/ 1800398 w 2028813"/>
                <a:gd name="T29" fmla="*/ 1717988 h 1999955"/>
                <a:gd name="T30" fmla="*/ 1532805 w 2028813"/>
                <a:gd name="T31" fmla="*/ 1530592 h 1999955"/>
                <a:gd name="T32" fmla="*/ 1532805 w 2028813"/>
                <a:gd name="T33" fmla="*/ 1073755 h 1999955"/>
                <a:gd name="T34" fmla="*/ 1527162 w 2028813"/>
                <a:gd name="T35" fmla="*/ 1073111 h 1999955"/>
                <a:gd name="T36" fmla="*/ 1424805 w 2028813"/>
                <a:gd name="T37" fmla="*/ 1040332 h 1999955"/>
                <a:gd name="T38" fmla="*/ 1424805 w 2028813"/>
                <a:gd name="T39" fmla="*/ 1454959 h 1999955"/>
                <a:gd name="T40" fmla="*/ 786170 w 2028813"/>
                <a:gd name="T41" fmla="*/ 1007718 h 1999955"/>
                <a:gd name="T42" fmla="*/ 786170 w 2028813"/>
                <a:gd name="T43" fmla="*/ 13933 h 1999955"/>
                <a:gd name="T44" fmla="*/ 685989 w 2028813"/>
                <a:gd name="T45" fmla="*/ 2503 h 1999955"/>
                <a:gd name="T46" fmla="*/ 678169 w 2028813"/>
                <a:gd name="T47" fmla="*/ 0 h 1999955"/>
                <a:gd name="T48" fmla="*/ 678169 w 2028813"/>
                <a:gd name="T49" fmla="*/ 932084 h 1999955"/>
                <a:gd name="T50" fmla="*/ 75659 w 2028813"/>
                <a:gd name="T51" fmla="*/ 510143 h 19999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28813"/>
                <a:gd name="T79" fmla="*/ 0 h 1999955"/>
                <a:gd name="T80" fmla="*/ 2028813 w 2028813"/>
                <a:gd name="T81" fmla="*/ 1999955 h 199995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28813" h="1999955">
                  <a:moveTo>
                    <a:pt x="0" y="618119"/>
                  </a:moveTo>
                  <a:lnTo>
                    <a:pt x="961757" y="1291548"/>
                  </a:lnTo>
                  <a:lnTo>
                    <a:pt x="88909" y="1609239"/>
                  </a:lnTo>
                  <a:lnTo>
                    <a:pt x="92596" y="1616631"/>
                  </a:lnTo>
                  <a:lnTo>
                    <a:pt x="119305" y="1713106"/>
                  </a:lnTo>
                  <a:lnTo>
                    <a:pt x="1069756" y="1367170"/>
                  </a:lnTo>
                  <a:lnTo>
                    <a:pt x="1649069" y="1772810"/>
                  </a:lnTo>
                  <a:lnTo>
                    <a:pt x="1299175" y="1900161"/>
                  </a:lnTo>
                  <a:lnTo>
                    <a:pt x="1330554" y="1963075"/>
                  </a:lnTo>
                  <a:lnTo>
                    <a:pt x="1340764" y="1999955"/>
                  </a:lnTo>
                  <a:lnTo>
                    <a:pt x="1757069" y="1848432"/>
                  </a:lnTo>
                  <a:lnTo>
                    <a:pt x="1953154" y="1985732"/>
                  </a:lnTo>
                  <a:lnTo>
                    <a:pt x="2028813" y="1877680"/>
                  </a:lnTo>
                  <a:lnTo>
                    <a:pt x="1800388" y="1717735"/>
                  </a:lnTo>
                  <a:lnTo>
                    <a:pt x="1800387" y="1717735"/>
                  </a:lnTo>
                  <a:lnTo>
                    <a:pt x="1532796" y="1530366"/>
                  </a:lnTo>
                  <a:lnTo>
                    <a:pt x="1532796" y="1073597"/>
                  </a:lnTo>
                  <a:lnTo>
                    <a:pt x="1527153" y="1072953"/>
                  </a:lnTo>
                  <a:lnTo>
                    <a:pt x="1424797" y="1040179"/>
                  </a:lnTo>
                  <a:lnTo>
                    <a:pt x="1424797" y="1454744"/>
                  </a:lnTo>
                  <a:lnTo>
                    <a:pt x="786165" y="1007569"/>
                  </a:lnTo>
                  <a:lnTo>
                    <a:pt x="786165" y="13931"/>
                  </a:lnTo>
                  <a:lnTo>
                    <a:pt x="685985" y="2503"/>
                  </a:lnTo>
                  <a:lnTo>
                    <a:pt x="678165" y="0"/>
                  </a:lnTo>
                  <a:lnTo>
                    <a:pt x="678165" y="931947"/>
                  </a:lnTo>
                  <a:lnTo>
                    <a:pt x="75659" y="510068"/>
                  </a:lnTo>
                  <a:lnTo>
                    <a:pt x="0" y="618119"/>
                  </a:lnTo>
                  <a:close/>
                </a:path>
              </a:pathLst>
            </a:cu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3322" name="椭圆 9"/>
            <p:cNvSpPr>
              <a:spLocks noChangeArrowheads="1"/>
            </p:cNvSpPr>
            <p:nvPr/>
          </p:nvSpPr>
          <p:spPr bwMode="auto">
            <a:xfrm>
              <a:off x="5210175" y="2670175"/>
              <a:ext cx="1819275" cy="1819275"/>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pic>
          <p:nvPicPr>
            <p:cNvPr id="13323" name="图片 14"/>
            <p:cNvPicPr preferRelativeResize="0">
              <a:picLocks noChangeArrowheads="1"/>
            </p:cNvPicPr>
            <p:nvPr/>
          </p:nvPicPr>
          <p:blipFill>
            <a:blip r:embed="rId3" cstate="print">
              <a:extLst>
                <a:ext uri="{28A0092B-C50C-407E-A947-70E740481C1C}">
                  <a14:useLocalDpi xmlns:a14="http://schemas.microsoft.com/office/drawing/2010/main" val="0"/>
                </a:ext>
              </a:extLst>
            </a:blip>
            <a:srcRect t="76775"/>
            <a:stretch>
              <a:fillRect/>
            </a:stretch>
          </p:blipFill>
          <p:spPr bwMode="auto">
            <a:xfrm>
              <a:off x="4498975" y="6850063"/>
              <a:ext cx="32385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4" name="文本框 15"/>
            <p:cNvSpPr>
              <a:spLocks noChangeArrowheads="1"/>
            </p:cNvSpPr>
            <p:nvPr/>
          </p:nvSpPr>
          <p:spPr bwMode="auto">
            <a:xfrm>
              <a:off x="4776994" y="55530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mn-lt"/>
                  <a:ea typeface="+mn-ea"/>
                  <a:cs typeface="+mn-ea"/>
                  <a:sym typeface="+mn-lt"/>
                </a:rPr>
                <a:t>50%</a:t>
              </a:r>
              <a:endParaRPr lang="zh-CN" altLang="en-US" sz="2000" b="1">
                <a:solidFill>
                  <a:schemeClr val="bg1"/>
                </a:solidFill>
                <a:latin typeface="+mn-lt"/>
                <a:ea typeface="+mn-ea"/>
                <a:cs typeface="+mn-ea"/>
                <a:sym typeface="+mn-lt"/>
              </a:endParaRPr>
            </a:p>
          </p:txBody>
        </p:sp>
        <p:sp>
          <p:nvSpPr>
            <p:cNvPr id="13325" name="文本框 16"/>
            <p:cNvSpPr>
              <a:spLocks noChangeArrowheads="1"/>
            </p:cNvSpPr>
            <p:nvPr/>
          </p:nvSpPr>
          <p:spPr bwMode="auto">
            <a:xfrm>
              <a:off x="6623009" y="5880100"/>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bg1"/>
                  </a:solidFill>
                  <a:latin typeface="+mn-lt"/>
                  <a:ea typeface="+mn-ea"/>
                  <a:cs typeface="+mn-ea"/>
                  <a:sym typeface="+mn-lt"/>
                </a:rPr>
                <a:t>30%</a:t>
              </a:r>
              <a:endParaRPr lang="zh-CN" altLang="en-US" b="1">
                <a:solidFill>
                  <a:schemeClr val="bg1"/>
                </a:solidFill>
                <a:latin typeface="+mn-lt"/>
                <a:ea typeface="+mn-ea"/>
                <a:cs typeface="+mn-ea"/>
                <a:sym typeface="+mn-lt"/>
              </a:endParaRPr>
            </a:p>
          </p:txBody>
        </p:sp>
        <p:sp>
          <p:nvSpPr>
            <p:cNvPr id="13326" name="文本框 17"/>
            <p:cNvSpPr>
              <a:spLocks noChangeArrowheads="1"/>
            </p:cNvSpPr>
            <p:nvPr/>
          </p:nvSpPr>
          <p:spPr bwMode="auto">
            <a:xfrm>
              <a:off x="4484894" y="4268788"/>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mn-lt"/>
                  <a:ea typeface="+mn-ea"/>
                  <a:cs typeface="+mn-ea"/>
                  <a:sym typeface="+mn-lt"/>
                </a:rPr>
                <a:t>40%</a:t>
              </a:r>
              <a:endParaRPr lang="zh-CN" altLang="en-US" sz="2000" b="1">
                <a:solidFill>
                  <a:schemeClr val="bg1"/>
                </a:solidFill>
                <a:latin typeface="+mn-lt"/>
                <a:ea typeface="+mn-ea"/>
                <a:cs typeface="+mn-ea"/>
                <a:sym typeface="+mn-lt"/>
              </a:endParaRPr>
            </a:p>
          </p:txBody>
        </p:sp>
        <p:sp>
          <p:nvSpPr>
            <p:cNvPr id="13327" name="文本框 18"/>
            <p:cNvSpPr>
              <a:spLocks noChangeArrowheads="1"/>
            </p:cNvSpPr>
            <p:nvPr/>
          </p:nvSpPr>
          <p:spPr bwMode="auto">
            <a:xfrm>
              <a:off x="7036784" y="4543755"/>
              <a:ext cx="904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dirty="0">
                  <a:solidFill>
                    <a:schemeClr val="bg1"/>
                  </a:solidFill>
                  <a:latin typeface="+mn-lt"/>
                  <a:ea typeface="+mn-ea"/>
                  <a:cs typeface="+mn-ea"/>
                  <a:sym typeface="+mn-lt"/>
                </a:rPr>
                <a:t>65%</a:t>
              </a:r>
              <a:endParaRPr lang="zh-CN" altLang="en-US" sz="2800" b="1" dirty="0">
                <a:solidFill>
                  <a:schemeClr val="bg1"/>
                </a:solidFill>
                <a:latin typeface="+mn-lt"/>
                <a:ea typeface="+mn-ea"/>
                <a:cs typeface="+mn-ea"/>
                <a:sym typeface="+mn-lt"/>
              </a:endParaRPr>
            </a:p>
          </p:txBody>
        </p:sp>
        <p:sp>
          <p:nvSpPr>
            <p:cNvPr id="13328" name="文本框 19"/>
            <p:cNvSpPr>
              <a:spLocks noChangeArrowheads="1"/>
            </p:cNvSpPr>
            <p:nvPr/>
          </p:nvSpPr>
          <p:spPr bwMode="auto">
            <a:xfrm>
              <a:off x="5608042" y="3197225"/>
              <a:ext cx="121219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000" b="1">
                  <a:solidFill>
                    <a:schemeClr val="bg1"/>
                  </a:solidFill>
                  <a:latin typeface="+mn-lt"/>
                  <a:ea typeface="+mn-ea"/>
                  <a:cs typeface="+mn-ea"/>
                  <a:sym typeface="+mn-lt"/>
                </a:rPr>
                <a:t>80%</a:t>
              </a:r>
              <a:endParaRPr lang="zh-CN" altLang="en-US" sz="4000" b="1">
                <a:solidFill>
                  <a:schemeClr val="bg1"/>
                </a:solidFill>
                <a:latin typeface="+mn-lt"/>
                <a:ea typeface="+mn-ea"/>
                <a:cs typeface="+mn-ea"/>
                <a:sym typeface="+mn-lt"/>
              </a:endParaRPr>
            </a:p>
          </p:txBody>
        </p:sp>
      </p:grpSp>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36" name="组合 35"/>
          <p:cNvGrpSpPr/>
          <p:nvPr/>
        </p:nvGrpSpPr>
        <p:grpSpPr>
          <a:xfrm>
            <a:off x="986430" y="2070217"/>
            <a:ext cx="3281362" cy="1220554"/>
            <a:chOff x="874713" y="3325188"/>
            <a:chExt cx="3281362" cy="1220554"/>
          </a:xfrm>
        </p:grpSpPr>
        <p:sp>
          <p:nvSpPr>
            <p:cNvPr id="37" name="矩形 36"/>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38" name="矩形 37"/>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9" name="组合 38"/>
          <p:cNvGrpSpPr/>
          <p:nvPr/>
        </p:nvGrpSpPr>
        <p:grpSpPr>
          <a:xfrm>
            <a:off x="986430" y="4546717"/>
            <a:ext cx="3281362" cy="1220554"/>
            <a:chOff x="874713" y="3325188"/>
            <a:chExt cx="3281362" cy="1220554"/>
          </a:xfrm>
        </p:grpSpPr>
        <p:sp>
          <p:nvSpPr>
            <p:cNvPr id="40" name="矩形 39"/>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1" name="矩形 40"/>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2" name="组合 41"/>
          <p:cNvGrpSpPr/>
          <p:nvPr/>
        </p:nvGrpSpPr>
        <p:grpSpPr>
          <a:xfrm>
            <a:off x="7977188" y="2070217"/>
            <a:ext cx="3281362" cy="1220554"/>
            <a:chOff x="874713" y="3325188"/>
            <a:chExt cx="3281362" cy="1220554"/>
          </a:xfrm>
        </p:grpSpPr>
        <p:sp>
          <p:nvSpPr>
            <p:cNvPr id="43" name="矩形 42"/>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4" name="矩形 43"/>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5" name="组合 44"/>
          <p:cNvGrpSpPr/>
          <p:nvPr/>
        </p:nvGrpSpPr>
        <p:grpSpPr>
          <a:xfrm>
            <a:off x="7977188" y="4546717"/>
            <a:ext cx="3281362" cy="1220554"/>
            <a:chOff x="874713" y="3325188"/>
            <a:chExt cx="3281362" cy="1220554"/>
          </a:xfrm>
        </p:grpSpPr>
        <p:sp>
          <p:nvSpPr>
            <p:cNvPr id="46" name="矩形 45"/>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7" name="矩形 46"/>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205077247"/>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1000" fill="hold"/>
                                        <p:tgtEl>
                                          <p:spTgt spid="36"/>
                                        </p:tgtEl>
                                        <p:attrNameLst>
                                          <p:attrName>ppt_w</p:attrName>
                                        </p:attrNameLst>
                                      </p:cBhvr>
                                      <p:tavLst>
                                        <p:tav tm="0">
                                          <p:val>
                                            <p:fltVal val="0"/>
                                          </p:val>
                                        </p:tav>
                                        <p:tav tm="100000">
                                          <p:val>
                                            <p:strVal val="#ppt_w"/>
                                          </p:val>
                                        </p:tav>
                                      </p:tavLst>
                                    </p:anim>
                                    <p:anim calcmode="lin" valueType="num">
                                      <p:cBhvr>
                                        <p:cTn id="13" dur="1000" fill="hold"/>
                                        <p:tgtEl>
                                          <p:spTgt spid="36"/>
                                        </p:tgtEl>
                                        <p:attrNameLst>
                                          <p:attrName>ppt_h</p:attrName>
                                        </p:attrNameLst>
                                      </p:cBhvr>
                                      <p:tavLst>
                                        <p:tav tm="0">
                                          <p:val>
                                            <p:fltVal val="0"/>
                                          </p:val>
                                        </p:tav>
                                        <p:tav tm="100000">
                                          <p:val>
                                            <p:strVal val="#ppt_h"/>
                                          </p:val>
                                        </p:tav>
                                      </p:tavLst>
                                    </p:anim>
                                    <p:anim calcmode="lin" valueType="num">
                                      <p:cBhvr>
                                        <p:cTn id="14" dur="1000" fill="hold"/>
                                        <p:tgtEl>
                                          <p:spTgt spid="36"/>
                                        </p:tgtEl>
                                        <p:attrNameLst>
                                          <p:attrName>style.rotation</p:attrName>
                                        </p:attrNameLst>
                                      </p:cBhvr>
                                      <p:tavLst>
                                        <p:tav tm="0">
                                          <p:val>
                                            <p:fltVal val="90"/>
                                          </p:val>
                                        </p:tav>
                                        <p:tav tm="100000">
                                          <p:val>
                                            <p:fltVal val="0"/>
                                          </p:val>
                                        </p:tav>
                                      </p:tavLst>
                                    </p:anim>
                                    <p:animEffect transition="in" filter="fade">
                                      <p:cBhvr>
                                        <p:cTn id="15" dur="1000"/>
                                        <p:tgtEl>
                                          <p:spTgt spid="36"/>
                                        </p:tgtEl>
                                      </p:cBhvr>
                                    </p:animEffect>
                                  </p:childTnLst>
                                </p:cTn>
                              </p:par>
                              <p:par>
                                <p:cTn id="16" presetID="31" presetClass="entr" presetSubtype="0"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p:cTn id="18" dur="1000" fill="hold"/>
                                        <p:tgtEl>
                                          <p:spTgt spid="39"/>
                                        </p:tgtEl>
                                        <p:attrNameLst>
                                          <p:attrName>ppt_w</p:attrName>
                                        </p:attrNameLst>
                                      </p:cBhvr>
                                      <p:tavLst>
                                        <p:tav tm="0">
                                          <p:val>
                                            <p:fltVal val="0"/>
                                          </p:val>
                                        </p:tav>
                                        <p:tav tm="100000">
                                          <p:val>
                                            <p:strVal val="#ppt_w"/>
                                          </p:val>
                                        </p:tav>
                                      </p:tavLst>
                                    </p:anim>
                                    <p:anim calcmode="lin" valueType="num">
                                      <p:cBhvr>
                                        <p:cTn id="19" dur="1000" fill="hold"/>
                                        <p:tgtEl>
                                          <p:spTgt spid="39"/>
                                        </p:tgtEl>
                                        <p:attrNameLst>
                                          <p:attrName>ppt_h</p:attrName>
                                        </p:attrNameLst>
                                      </p:cBhvr>
                                      <p:tavLst>
                                        <p:tav tm="0">
                                          <p:val>
                                            <p:fltVal val="0"/>
                                          </p:val>
                                        </p:tav>
                                        <p:tav tm="100000">
                                          <p:val>
                                            <p:strVal val="#ppt_h"/>
                                          </p:val>
                                        </p:tav>
                                      </p:tavLst>
                                    </p:anim>
                                    <p:anim calcmode="lin" valueType="num">
                                      <p:cBhvr>
                                        <p:cTn id="20" dur="1000" fill="hold"/>
                                        <p:tgtEl>
                                          <p:spTgt spid="39"/>
                                        </p:tgtEl>
                                        <p:attrNameLst>
                                          <p:attrName>style.rotation</p:attrName>
                                        </p:attrNameLst>
                                      </p:cBhvr>
                                      <p:tavLst>
                                        <p:tav tm="0">
                                          <p:val>
                                            <p:fltVal val="90"/>
                                          </p:val>
                                        </p:tav>
                                        <p:tav tm="100000">
                                          <p:val>
                                            <p:fltVal val="0"/>
                                          </p:val>
                                        </p:tav>
                                      </p:tavLst>
                                    </p:anim>
                                    <p:animEffect transition="in" filter="fade">
                                      <p:cBhvr>
                                        <p:cTn id="21" dur="1000"/>
                                        <p:tgtEl>
                                          <p:spTgt spid="39"/>
                                        </p:tgtEl>
                                      </p:cBhvr>
                                    </p:animEffect>
                                  </p:childTnLst>
                                </p:cTn>
                              </p:par>
                              <p:par>
                                <p:cTn id="22" presetID="31" presetClass="entr" presetSubtype="0"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 calcmode="lin" valueType="num">
                                      <p:cBhvr>
                                        <p:cTn id="24" dur="1000" fill="hold"/>
                                        <p:tgtEl>
                                          <p:spTgt spid="42"/>
                                        </p:tgtEl>
                                        <p:attrNameLst>
                                          <p:attrName>ppt_w</p:attrName>
                                        </p:attrNameLst>
                                      </p:cBhvr>
                                      <p:tavLst>
                                        <p:tav tm="0">
                                          <p:val>
                                            <p:fltVal val="0"/>
                                          </p:val>
                                        </p:tav>
                                        <p:tav tm="100000">
                                          <p:val>
                                            <p:strVal val="#ppt_w"/>
                                          </p:val>
                                        </p:tav>
                                      </p:tavLst>
                                    </p:anim>
                                    <p:anim calcmode="lin" valueType="num">
                                      <p:cBhvr>
                                        <p:cTn id="25" dur="1000" fill="hold"/>
                                        <p:tgtEl>
                                          <p:spTgt spid="42"/>
                                        </p:tgtEl>
                                        <p:attrNameLst>
                                          <p:attrName>ppt_h</p:attrName>
                                        </p:attrNameLst>
                                      </p:cBhvr>
                                      <p:tavLst>
                                        <p:tav tm="0">
                                          <p:val>
                                            <p:fltVal val="0"/>
                                          </p:val>
                                        </p:tav>
                                        <p:tav tm="100000">
                                          <p:val>
                                            <p:strVal val="#ppt_h"/>
                                          </p:val>
                                        </p:tav>
                                      </p:tavLst>
                                    </p:anim>
                                    <p:anim calcmode="lin" valueType="num">
                                      <p:cBhvr>
                                        <p:cTn id="26" dur="1000" fill="hold"/>
                                        <p:tgtEl>
                                          <p:spTgt spid="42"/>
                                        </p:tgtEl>
                                        <p:attrNameLst>
                                          <p:attrName>style.rotation</p:attrName>
                                        </p:attrNameLst>
                                      </p:cBhvr>
                                      <p:tavLst>
                                        <p:tav tm="0">
                                          <p:val>
                                            <p:fltVal val="90"/>
                                          </p:val>
                                        </p:tav>
                                        <p:tav tm="100000">
                                          <p:val>
                                            <p:fltVal val="0"/>
                                          </p:val>
                                        </p:tav>
                                      </p:tavLst>
                                    </p:anim>
                                    <p:animEffect transition="in" filter="fade">
                                      <p:cBhvr>
                                        <p:cTn id="27" dur="1000"/>
                                        <p:tgtEl>
                                          <p:spTgt spid="42"/>
                                        </p:tgtEl>
                                      </p:cBhvr>
                                    </p:animEffect>
                                  </p:childTnLst>
                                </p:cTn>
                              </p:par>
                              <p:par>
                                <p:cTn id="28" presetID="31" presetClass="entr" presetSubtype="0" fill="hold" nodeType="with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p:cTn id="30" dur="1000" fill="hold"/>
                                        <p:tgtEl>
                                          <p:spTgt spid="45"/>
                                        </p:tgtEl>
                                        <p:attrNameLst>
                                          <p:attrName>ppt_w</p:attrName>
                                        </p:attrNameLst>
                                      </p:cBhvr>
                                      <p:tavLst>
                                        <p:tav tm="0">
                                          <p:val>
                                            <p:fltVal val="0"/>
                                          </p:val>
                                        </p:tav>
                                        <p:tav tm="100000">
                                          <p:val>
                                            <p:strVal val="#ppt_w"/>
                                          </p:val>
                                        </p:tav>
                                      </p:tavLst>
                                    </p:anim>
                                    <p:anim calcmode="lin" valueType="num">
                                      <p:cBhvr>
                                        <p:cTn id="31" dur="1000" fill="hold"/>
                                        <p:tgtEl>
                                          <p:spTgt spid="45"/>
                                        </p:tgtEl>
                                        <p:attrNameLst>
                                          <p:attrName>ppt_h</p:attrName>
                                        </p:attrNameLst>
                                      </p:cBhvr>
                                      <p:tavLst>
                                        <p:tav tm="0">
                                          <p:val>
                                            <p:fltVal val="0"/>
                                          </p:val>
                                        </p:tav>
                                        <p:tav tm="100000">
                                          <p:val>
                                            <p:strVal val="#ppt_h"/>
                                          </p:val>
                                        </p:tav>
                                      </p:tavLst>
                                    </p:anim>
                                    <p:anim calcmode="lin" valueType="num">
                                      <p:cBhvr>
                                        <p:cTn id="32" dur="1000" fill="hold"/>
                                        <p:tgtEl>
                                          <p:spTgt spid="45"/>
                                        </p:tgtEl>
                                        <p:attrNameLst>
                                          <p:attrName>style.rotation</p:attrName>
                                        </p:attrNameLst>
                                      </p:cBhvr>
                                      <p:tavLst>
                                        <p:tav tm="0">
                                          <p:val>
                                            <p:fltVal val="90"/>
                                          </p:val>
                                        </p:tav>
                                        <p:tav tm="100000">
                                          <p:val>
                                            <p:fltVal val="0"/>
                                          </p:val>
                                        </p:tav>
                                      </p:tavLst>
                                    </p:anim>
                                    <p:animEffect transition="in" filter="fade">
                                      <p:cBhvr>
                                        <p:cTn id="3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619500" y="2130425"/>
            <a:ext cx="4956175" cy="3305175"/>
            <a:chOff x="3619500" y="2130425"/>
            <a:chExt cx="4956175" cy="3305175"/>
          </a:xfrm>
        </p:grpSpPr>
        <p:sp>
          <p:nvSpPr>
            <p:cNvPr id="16389" name="六边形 8"/>
            <p:cNvSpPr>
              <a:spLocks noChangeArrowheads="1"/>
            </p:cNvSpPr>
            <p:nvPr/>
          </p:nvSpPr>
          <p:spPr bwMode="auto">
            <a:xfrm>
              <a:off x="3619500" y="2981325"/>
              <a:ext cx="1878013" cy="1619250"/>
            </a:xfrm>
            <a:prstGeom prst="hexagon">
              <a:avLst>
                <a:gd name="adj" fmla="val 24989"/>
                <a:gd name="vf" fmla="val 115470"/>
              </a:avLst>
            </a:prstGeom>
            <a:solidFill>
              <a:srgbClr val="FEFEFE">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0" name="六边形 9"/>
            <p:cNvSpPr>
              <a:spLocks noChangeArrowheads="1"/>
            </p:cNvSpPr>
            <p:nvPr/>
          </p:nvSpPr>
          <p:spPr bwMode="auto">
            <a:xfrm>
              <a:off x="6697663" y="2968625"/>
              <a:ext cx="1878012" cy="1617663"/>
            </a:xfrm>
            <a:prstGeom prst="hexagon">
              <a:avLst>
                <a:gd name="adj" fmla="val 25014"/>
                <a:gd name="vf" fmla="val 115470"/>
              </a:avLst>
            </a:prstGeom>
            <a:solidFill>
              <a:srgbClr val="FEFEFE">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1" name="六边形 10"/>
            <p:cNvSpPr>
              <a:spLocks noChangeArrowheads="1"/>
            </p:cNvSpPr>
            <p:nvPr/>
          </p:nvSpPr>
          <p:spPr bwMode="auto">
            <a:xfrm>
              <a:off x="5151438" y="2130425"/>
              <a:ext cx="1878012" cy="1617663"/>
            </a:xfrm>
            <a:prstGeom prst="hexagon">
              <a:avLst>
                <a:gd name="adj" fmla="val 25014"/>
                <a:gd name="vf" fmla="val 115470"/>
              </a:avLst>
            </a:prstGeom>
            <a:solidFill>
              <a:srgbClr val="FEFEFE">
                <a:alpha val="50195"/>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2" name="六边形 11"/>
            <p:cNvSpPr>
              <a:spLocks noChangeArrowheads="1"/>
            </p:cNvSpPr>
            <p:nvPr/>
          </p:nvSpPr>
          <p:spPr bwMode="auto">
            <a:xfrm>
              <a:off x="5159375" y="3816350"/>
              <a:ext cx="1876425" cy="1619250"/>
            </a:xfrm>
            <a:prstGeom prst="hexagon">
              <a:avLst>
                <a:gd name="adj" fmla="val 24968"/>
                <a:gd name="vf" fmla="val 115470"/>
              </a:avLst>
            </a:prstGeom>
            <a:solidFill>
              <a:srgbClr val="FEFEFE">
                <a:alpha val="50195"/>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7425" name="组合 26"/>
            <p:cNvGrpSpPr>
              <a:grpSpLocks/>
            </p:cNvGrpSpPr>
            <p:nvPr/>
          </p:nvGrpSpPr>
          <p:grpSpPr bwMode="auto">
            <a:xfrm>
              <a:off x="5803900" y="2606675"/>
              <a:ext cx="587375" cy="563563"/>
              <a:chOff x="0" y="0"/>
              <a:chExt cx="645684" cy="620945"/>
            </a:xfrm>
            <a:solidFill>
              <a:schemeClr val="bg1"/>
            </a:solidFill>
          </p:grpSpPr>
          <p:sp>
            <p:nvSpPr>
              <p:cNvPr id="17426"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7427"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6398" name="组合 29"/>
            <p:cNvGrpSpPr>
              <a:grpSpLocks/>
            </p:cNvGrpSpPr>
            <p:nvPr/>
          </p:nvGrpSpPr>
          <p:grpSpPr bwMode="auto">
            <a:xfrm>
              <a:off x="4189413" y="3517900"/>
              <a:ext cx="788987" cy="600075"/>
              <a:chOff x="0" y="0"/>
              <a:chExt cx="509646" cy="387231"/>
            </a:xfrm>
          </p:grpSpPr>
          <p:sp>
            <p:nvSpPr>
              <p:cNvPr id="16403" name="Freeform 20"/>
              <p:cNvSpPr>
                <a:spLocks noEditPoints="1" noChangeArrowheads="1"/>
              </p:cNvSpPr>
              <p:nvPr/>
            </p:nvSpPr>
            <p:spPr bwMode="auto">
              <a:xfrm>
                <a:off x="0" y="51839"/>
                <a:ext cx="337890" cy="335392"/>
              </a:xfrm>
              <a:custGeom>
                <a:avLst/>
                <a:gdLst>
                  <a:gd name="T0" fmla="*/ 337890 w 229"/>
                  <a:gd name="T1" fmla="*/ 189120 h 227"/>
                  <a:gd name="T2" fmla="*/ 337890 w 229"/>
                  <a:gd name="T3" fmla="*/ 144795 h 227"/>
                  <a:gd name="T4" fmla="*/ 303953 w 229"/>
                  <a:gd name="T5" fmla="*/ 137407 h 227"/>
                  <a:gd name="T6" fmla="*/ 295100 w 229"/>
                  <a:gd name="T7" fmla="*/ 112290 h 227"/>
                  <a:gd name="T8" fmla="*/ 318708 w 229"/>
                  <a:gd name="T9" fmla="*/ 85695 h 227"/>
                  <a:gd name="T10" fmla="*/ 292149 w 229"/>
                  <a:gd name="T11" fmla="*/ 50235 h 227"/>
                  <a:gd name="T12" fmla="*/ 259688 w 229"/>
                  <a:gd name="T13" fmla="*/ 65010 h 227"/>
                  <a:gd name="T14" fmla="*/ 237556 w 229"/>
                  <a:gd name="T15" fmla="*/ 48757 h 227"/>
                  <a:gd name="T16" fmla="*/ 241982 w 229"/>
                  <a:gd name="T17" fmla="*/ 13297 h 227"/>
                  <a:gd name="T18" fmla="*/ 199193 w 229"/>
                  <a:gd name="T19" fmla="*/ 0 h 227"/>
                  <a:gd name="T20" fmla="*/ 181487 w 229"/>
                  <a:gd name="T21" fmla="*/ 29550 h 227"/>
                  <a:gd name="T22" fmla="*/ 168207 w 229"/>
                  <a:gd name="T23" fmla="*/ 29550 h 227"/>
                  <a:gd name="T24" fmla="*/ 154928 w 229"/>
                  <a:gd name="T25" fmla="*/ 29550 h 227"/>
                  <a:gd name="T26" fmla="*/ 137222 w 229"/>
                  <a:gd name="T27" fmla="*/ 0 h 227"/>
                  <a:gd name="T28" fmla="*/ 95908 w 229"/>
                  <a:gd name="T29" fmla="*/ 13297 h 227"/>
                  <a:gd name="T30" fmla="*/ 98859 w 229"/>
                  <a:gd name="T31" fmla="*/ 48757 h 227"/>
                  <a:gd name="T32" fmla="*/ 76726 w 229"/>
                  <a:gd name="T33" fmla="*/ 65010 h 227"/>
                  <a:gd name="T34" fmla="*/ 44265 w 229"/>
                  <a:gd name="T35" fmla="*/ 50235 h 227"/>
                  <a:gd name="T36" fmla="*/ 19182 w 229"/>
                  <a:gd name="T37" fmla="*/ 85695 h 227"/>
                  <a:gd name="T38" fmla="*/ 42790 w 229"/>
                  <a:gd name="T39" fmla="*/ 112290 h 227"/>
                  <a:gd name="T40" fmla="*/ 33937 w 229"/>
                  <a:gd name="T41" fmla="*/ 138885 h 227"/>
                  <a:gd name="T42" fmla="*/ 0 w 229"/>
                  <a:gd name="T43" fmla="*/ 144795 h 227"/>
                  <a:gd name="T44" fmla="*/ 0 w 229"/>
                  <a:gd name="T45" fmla="*/ 189120 h 227"/>
                  <a:gd name="T46" fmla="*/ 33937 w 229"/>
                  <a:gd name="T47" fmla="*/ 196507 h 227"/>
                  <a:gd name="T48" fmla="*/ 42790 w 229"/>
                  <a:gd name="T49" fmla="*/ 223102 h 227"/>
                  <a:gd name="T50" fmla="*/ 19182 w 229"/>
                  <a:gd name="T51" fmla="*/ 249697 h 227"/>
                  <a:gd name="T52" fmla="*/ 45741 w 229"/>
                  <a:gd name="T53" fmla="*/ 285157 h 227"/>
                  <a:gd name="T54" fmla="*/ 76726 w 229"/>
                  <a:gd name="T55" fmla="*/ 270382 h 227"/>
                  <a:gd name="T56" fmla="*/ 98859 w 229"/>
                  <a:gd name="T57" fmla="*/ 286635 h 227"/>
                  <a:gd name="T58" fmla="*/ 95908 w 229"/>
                  <a:gd name="T59" fmla="*/ 322095 h 227"/>
                  <a:gd name="T60" fmla="*/ 137222 w 229"/>
                  <a:gd name="T61" fmla="*/ 335392 h 227"/>
                  <a:gd name="T62" fmla="*/ 154928 w 229"/>
                  <a:gd name="T63" fmla="*/ 304365 h 227"/>
                  <a:gd name="T64" fmla="*/ 168207 w 229"/>
                  <a:gd name="T65" fmla="*/ 305842 h 227"/>
                  <a:gd name="T66" fmla="*/ 182962 w 229"/>
                  <a:gd name="T67" fmla="*/ 304365 h 227"/>
                  <a:gd name="T68" fmla="*/ 199193 w 229"/>
                  <a:gd name="T69" fmla="*/ 335392 h 227"/>
                  <a:gd name="T70" fmla="*/ 241982 w 229"/>
                  <a:gd name="T71" fmla="*/ 320617 h 227"/>
                  <a:gd name="T72" fmla="*/ 237556 w 229"/>
                  <a:gd name="T73" fmla="*/ 286635 h 227"/>
                  <a:gd name="T74" fmla="*/ 259688 w 229"/>
                  <a:gd name="T75" fmla="*/ 270382 h 227"/>
                  <a:gd name="T76" fmla="*/ 292149 w 229"/>
                  <a:gd name="T77" fmla="*/ 285157 h 227"/>
                  <a:gd name="T78" fmla="*/ 318708 w 229"/>
                  <a:gd name="T79" fmla="*/ 248220 h 227"/>
                  <a:gd name="T80" fmla="*/ 295100 w 229"/>
                  <a:gd name="T81" fmla="*/ 223102 h 227"/>
                  <a:gd name="T82" fmla="*/ 303953 w 229"/>
                  <a:gd name="T83" fmla="*/ 196507 h 227"/>
                  <a:gd name="T84" fmla="*/ 337890 w 229"/>
                  <a:gd name="T85" fmla="*/ 189120 h 227"/>
                  <a:gd name="T86" fmla="*/ 168207 w 229"/>
                  <a:gd name="T87" fmla="*/ 265950 h 227"/>
                  <a:gd name="T88" fmla="*/ 69349 w 229"/>
                  <a:gd name="T89" fmla="*/ 166957 h 227"/>
                  <a:gd name="T90" fmla="*/ 168207 w 229"/>
                  <a:gd name="T91" fmla="*/ 67965 h 227"/>
                  <a:gd name="T92" fmla="*/ 267066 w 229"/>
                  <a:gd name="T93" fmla="*/ 166957 h 227"/>
                  <a:gd name="T94" fmla="*/ 168207 w 229"/>
                  <a:gd name="T95" fmla="*/ 26595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16404" name="Freeform 21"/>
              <p:cNvSpPr>
                <a:spLocks noEditPoints="1" noChangeArrowheads="1"/>
              </p:cNvSpPr>
              <p:nvPr/>
            </p:nvSpPr>
            <p:spPr bwMode="auto">
              <a:xfrm>
                <a:off x="309785" y="0"/>
                <a:ext cx="199861" cy="199861"/>
              </a:xfrm>
              <a:custGeom>
                <a:avLst/>
                <a:gdLst>
                  <a:gd name="T0" fmla="*/ 199861 w 135"/>
                  <a:gd name="T1" fmla="*/ 112514 h 135"/>
                  <a:gd name="T2" fmla="*/ 199861 w 135"/>
                  <a:gd name="T3" fmla="*/ 85866 h 135"/>
                  <a:gd name="T4" fmla="*/ 180615 w 135"/>
                  <a:gd name="T5" fmla="*/ 81425 h 135"/>
                  <a:gd name="T6" fmla="*/ 174693 w 135"/>
                  <a:gd name="T7" fmla="*/ 66620 h 135"/>
                  <a:gd name="T8" fmla="*/ 189498 w 135"/>
                  <a:gd name="T9" fmla="*/ 50335 h 135"/>
                  <a:gd name="T10" fmla="*/ 173213 w 135"/>
                  <a:gd name="T11" fmla="*/ 29609 h 135"/>
                  <a:gd name="T12" fmla="*/ 153967 w 135"/>
                  <a:gd name="T13" fmla="*/ 38492 h 135"/>
                  <a:gd name="T14" fmla="*/ 142123 w 135"/>
                  <a:gd name="T15" fmla="*/ 28129 h 135"/>
                  <a:gd name="T16" fmla="*/ 143604 w 135"/>
                  <a:gd name="T17" fmla="*/ 7402 h 135"/>
                  <a:gd name="T18" fmla="*/ 118436 w 135"/>
                  <a:gd name="T19" fmla="*/ 0 h 135"/>
                  <a:gd name="T20" fmla="*/ 108073 w 135"/>
                  <a:gd name="T21" fmla="*/ 17765 h 135"/>
                  <a:gd name="T22" fmla="*/ 99190 w 135"/>
                  <a:gd name="T23" fmla="*/ 17765 h 135"/>
                  <a:gd name="T24" fmla="*/ 91788 w 135"/>
                  <a:gd name="T25" fmla="*/ 17765 h 135"/>
                  <a:gd name="T26" fmla="*/ 81425 w 135"/>
                  <a:gd name="T27" fmla="*/ 0 h 135"/>
                  <a:gd name="T28" fmla="*/ 56257 w 135"/>
                  <a:gd name="T29" fmla="*/ 7402 h 135"/>
                  <a:gd name="T30" fmla="*/ 57738 w 135"/>
                  <a:gd name="T31" fmla="*/ 28129 h 135"/>
                  <a:gd name="T32" fmla="*/ 44414 w 135"/>
                  <a:gd name="T33" fmla="*/ 38492 h 135"/>
                  <a:gd name="T34" fmla="*/ 26648 w 135"/>
                  <a:gd name="T35" fmla="*/ 29609 h 135"/>
                  <a:gd name="T36" fmla="*/ 10363 w 135"/>
                  <a:gd name="T37" fmla="*/ 50335 h 135"/>
                  <a:gd name="T38" fmla="*/ 25168 w 135"/>
                  <a:gd name="T39" fmla="*/ 66620 h 135"/>
                  <a:gd name="T40" fmla="*/ 19246 w 135"/>
                  <a:gd name="T41" fmla="*/ 81425 h 135"/>
                  <a:gd name="T42" fmla="*/ 0 w 135"/>
                  <a:gd name="T43" fmla="*/ 85866 h 135"/>
                  <a:gd name="T44" fmla="*/ 0 w 135"/>
                  <a:gd name="T45" fmla="*/ 112514 h 135"/>
                  <a:gd name="T46" fmla="*/ 19246 w 135"/>
                  <a:gd name="T47" fmla="*/ 116956 h 135"/>
                  <a:gd name="T48" fmla="*/ 25168 w 135"/>
                  <a:gd name="T49" fmla="*/ 133241 h 135"/>
                  <a:gd name="T50" fmla="*/ 10363 w 135"/>
                  <a:gd name="T51" fmla="*/ 148045 h 135"/>
                  <a:gd name="T52" fmla="*/ 26648 w 135"/>
                  <a:gd name="T53" fmla="*/ 168772 h 135"/>
                  <a:gd name="T54" fmla="*/ 45894 w 135"/>
                  <a:gd name="T55" fmla="*/ 161369 h 135"/>
                  <a:gd name="T56" fmla="*/ 57738 w 135"/>
                  <a:gd name="T57" fmla="*/ 170252 h 135"/>
                  <a:gd name="T58" fmla="*/ 56257 w 135"/>
                  <a:gd name="T59" fmla="*/ 190978 h 135"/>
                  <a:gd name="T60" fmla="*/ 81425 w 135"/>
                  <a:gd name="T61" fmla="*/ 199861 h 135"/>
                  <a:gd name="T62" fmla="*/ 91788 w 135"/>
                  <a:gd name="T63" fmla="*/ 180615 h 135"/>
                  <a:gd name="T64" fmla="*/ 100671 w 135"/>
                  <a:gd name="T65" fmla="*/ 182096 h 135"/>
                  <a:gd name="T66" fmla="*/ 108073 w 135"/>
                  <a:gd name="T67" fmla="*/ 180615 h 135"/>
                  <a:gd name="T68" fmla="*/ 118436 w 135"/>
                  <a:gd name="T69" fmla="*/ 199861 h 135"/>
                  <a:gd name="T70" fmla="*/ 143604 w 135"/>
                  <a:gd name="T71" fmla="*/ 190978 h 135"/>
                  <a:gd name="T72" fmla="*/ 142123 w 135"/>
                  <a:gd name="T73" fmla="*/ 170252 h 135"/>
                  <a:gd name="T74" fmla="*/ 153967 w 135"/>
                  <a:gd name="T75" fmla="*/ 161369 h 135"/>
                  <a:gd name="T76" fmla="*/ 173213 w 135"/>
                  <a:gd name="T77" fmla="*/ 168772 h 135"/>
                  <a:gd name="T78" fmla="*/ 189498 w 135"/>
                  <a:gd name="T79" fmla="*/ 148045 h 135"/>
                  <a:gd name="T80" fmla="*/ 174693 w 135"/>
                  <a:gd name="T81" fmla="*/ 131760 h 135"/>
                  <a:gd name="T82" fmla="*/ 180615 w 135"/>
                  <a:gd name="T83" fmla="*/ 116956 h 135"/>
                  <a:gd name="T84" fmla="*/ 199861 w 135"/>
                  <a:gd name="T85" fmla="*/ 112514 h 135"/>
                  <a:gd name="T86" fmla="*/ 99190 w 135"/>
                  <a:gd name="T87" fmla="*/ 158408 h 135"/>
                  <a:gd name="T88" fmla="*/ 41453 w 135"/>
                  <a:gd name="T89" fmla="*/ 99190 h 135"/>
                  <a:gd name="T90" fmla="*/ 99190 w 135"/>
                  <a:gd name="T91" fmla="*/ 39972 h 135"/>
                  <a:gd name="T92" fmla="*/ 158408 w 135"/>
                  <a:gd name="T93" fmla="*/ 99190 h 135"/>
                  <a:gd name="T94" fmla="*/ 99190 w 135"/>
                  <a:gd name="T95" fmla="*/ 158408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17431" name="组合 32"/>
            <p:cNvGrpSpPr>
              <a:grpSpLocks/>
            </p:cNvGrpSpPr>
            <p:nvPr/>
          </p:nvGrpSpPr>
          <p:grpSpPr bwMode="auto">
            <a:xfrm>
              <a:off x="5856288" y="4340225"/>
              <a:ext cx="447675" cy="573088"/>
              <a:chOff x="0" y="0"/>
              <a:chExt cx="563562" cy="720725"/>
            </a:xfrm>
            <a:solidFill>
              <a:schemeClr val="bg1"/>
            </a:solidFill>
          </p:grpSpPr>
          <p:sp>
            <p:nvSpPr>
              <p:cNvPr id="17432"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7433"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7434"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6400" name="组合 36"/>
            <p:cNvGrpSpPr>
              <a:grpSpLocks/>
            </p:cNvGrpSpPr>
            <p:nvPr/>
          </p:nvGrpSpPr>
          <p:grpSpPr bwMode="auto">
            <a:xfrm>
              <a:off x="7372350" y="3603625"/>
              <a:ext cx="528638" cy="506413"/>
              <a:chOff x="0" y="0"/>
              <a:chExt cx="2438400" cy="2332038"/>
            </a:xfrm>
          </p:grpSpPr>
          <p:sp>
            <p:nvSpPr>
              <p:cNvPr id="16401" name="Freeform 25"/>
              <p:cNvSpPr>
                <a:spLocks noChangeArrowheads="1"/>
              </p:cNvSpPr>
              <p:nvPr/>
            </p:nvSpPr>
            <p:spPr bwMode="auto">
              <a:xfrm>
                <a:off x="893763" y="1676400"/>
                <a:ext cx="655638" cy="655638"/>
              </a:xfrm>
              <a:custGeom>
                <a:avLst/>
                <a:gdLst>
                  <a:gd name="T0" fmla="*/ 327025 w 413"/>
                  <a:gd name="T1" fmla="*/ 655638 h 413"/>
                  <a:gd name="T2" fmla="*/ 0 w 413"/>
                  <a:gd name="T3" fmla="*/ 0 h 413"/>
                  <a:gd name="T4" fmla="*/ 655638 w 413"/>
                  <a:gd name="T5" fmla="*/ 0 h 413"/>
                  <a:gd name="T6" fmla="*/ 327025 w 413"/>
                  <a:gd name="T7" fmla="*/ 655638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16402" name="任意多边形 38"/>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26" name="组合 25"/>
          <p:cNvGrpSpPr/>
          <p:nvPr/>
        </p:nvGrpSpPr>
        <p:grpSpPr>
          <a:xfrm>
            <a:off x="0" y="687070"/>
            <a:ext cx="12192965" cy="694056"/>
            <a:chOff x="0" y="623570"/>
            <a:chExt cx="12192965" cy="694056"/>
          </a:xfrm>
        </p:grpSpPr>
        <p:cxnSp>
          <p:nvCxnSpPr>
            <p:cNvPr id="27" name="直接连接符 26"/>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25262" y="302189"/>
            <a:ext cx="3975100" cy="656661"/>
            <a:chOff x="7192010" y="1640849"/>
            <a:chExt cx="3975100" cy="656661"/>
          </a:xfrm>
        </p:grpSpPr>
        <p:sp>
          <p:nvSpPr>
            <p:cNvPr id="36" name="文本框 3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7" name="文本框 3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1" name="组合 40"/>
          <p:cNvGrpSpPr/>
          <p:nvPr/>
        </p:nvGrpSpPr>
        <p:grpSpPr>
          <a:xfrm>
            <a:off x="986430" y="1905117"/>
            <a:ext cx="3281362" cy="1220554"/>
            <a:chOff x="874713" y="3325188"/>
            <a:chExt cx="3281362" cy="1220554"/>
          </a:xfrm>
        </p:grpSpPr>
        <p:sp>
          <p:nvSpPr>
            <p:cNvPr id="42" name="矩形 4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3" name="矩形 4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4" name="组合 43"/>
          <p:cNvGrpSpPr/>
          <p:nvPr/>
        </p:nvGrpSpPr>
        <p:grpSpPr>
          <a:xfrm>
            <a:off x="986430" y="4521317"/>
            <a:ext cx="3281362" cy="1220554"/>
            <a:chOff x="874713" y="3325188"/>
            <a:chExt cx="3281362" cy="1220554"/>
          </a:xfrm>
        </p:grpSpPr>
        <p:sp>
          <p:nvSpPr>
            <p:cNvPr id="45" name="矩形 4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6" name="矩形 45"/>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7" name="组合 46"/>
          <p:cNvGrpSpPr/>
          <p:nvPr/>
        </p:nvGrpSpPr>
        <p:grpSpPr>
          <a:xfrm>
            <a:off x="7977188" y="1905117"/>
            <a:ext cx="3281362" cy="1220554"/>
            <a:chOff x="874713" y="3325188"/>
            <a:chExt cx="3281362" cy="1220554"/>
          </a:xfrm>
        </p:grpSpPr>
        <p:sp>
          <p:nvSpPr>
            <p:cNvPr id="48" name="矩形 4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9" name="矩形 4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0" name="组合 49"/>
          <p:cNvGrpSpPr/>
          <p:nvPr/>
        </p:nvGrpSpPr>
        <p:grpSpPr>
          <a:xfrm>
            <a:off x="7977188" y="4521317"/>
            <a:ext cx="3281362" cy="1220554"/>
            <a:chOff x="874713" y="3325188"/>
            <a:chExt cx="3281362" cy="1220554"/>
          </a:xfrm>
        </p:grpSpPr>
        <p:sp>
          <p:nvSpPr>
            <p:cNvPr id="51" name="矩形 50"/>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52" name="矩形 51"/>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669435207"/>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additive="base">
                                        <p:cTn id="14" dur="500" fill="hold"/>
                                        <p:tgtEl>
                                          <p:spTgt spid="41"/>
                                        </p:tgtEl>
                                        <p:attrNameLst>
                                          <p:attrName>ppt_x</p:attrName>
                                        </p:attrNameLst>
                                      </p:cBhvr>
                                      <p:tavLst>
                                        <p:tav tm="0">
                                          <p:val>
                                            <p:strVal val="0-#ppt_w/2"/>
                                          </p:val>
                                        </p:tav>
                                        <p:tav tm="100000">
                                          <p:val>
                                            <p:strVal val="#ppt_x"/>
                                          </p:val>
                                        </p:tav>
                                      </p:tavLst>
                                    </p:anim>
                                    <p:anim calcmode="lin" valueType="num">
                                      <p:cBhvr additive="base">
                                        <p:cTn id="15" dur="500" fill="hold"/>
                                        <p:tgtEl>
                                          <p:spTgt spid="41"/>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500" fill="hold"/>
                                        <p:tgtEl>
                                          <p:spTgt spid="44"/>
                                        </p:tgtEl>
                                        <p:attrNameLst>
                                          <p:attrName>ppt_x</p:attrName>
                                        </p:attrNameLst>
                                      </p:cBhvr>
                                      <p:tavLst>
                                        <p:tav tm="0">
                                          <p:val>
                                            <p:strVal val="0-#ppt_w/2"/>
                                          </p:val>
                                        </p:tav>
                                        <p:tav tm="100000">
                                          <p:val>
                                            <p:strVal val="#ppt_x"/>
                                          </p:val>
                                        </p:tav>
                                      </p:tavLst>
                                    </p:anim>
                                    <p:anim calcmode="lin" valueType="num">
                                      <p:cBhvr additive="base">
                                        <p:cTn id="19" dur="500" fill="hold"/>
                                        <p:tgtEl>
                                          <p:spTgt spid="44"/>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additive="base">
                                        <p:cTn id="22" dur="500" fill="hold"/>
                                        <p:tgtEl>
                                          <p:spTgt spid="47"/>
                                        </p:tgtEl>
                                        <p:attrNameLst>
                                          <p:attrName>ppt_x</p:attrName>
                                        </p:attrNameLst>
                                      </p:cBhvr>
                                      <p:tavLst>
                                        <p:tav tm="0">
                                          <p:val>
                                            <p:strVal val="1+#ppt_w/2"/>
                                          </p:val>
                                        </p:tav>
                                        <p:tav tm="100000">
                                          <p:val>
                                            <p:strVal val="#ppt_x"/>
                                          </p:val>
                                        </p:tav>
                                      </p:tavLst>
                                    </p:anim>
                                    <p:anim calcmode="lin" valueType="num">
                                      <p:cBhvr additive="base">
                                        <p:cTn id="23" dur="500" fill="hold"/>
                                        <p:tgtEl>
                                          <p:spTgt spid="47"/>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500" fill="hold"/>
                                        <p:tgtEl>
                                          <p:spTgt spid="50"/>
                                        </p:tgtEl>
                                        <p:attrNameLst>
                                          <p:attrName>ppt_x</p:attrName>
                                        </p:attrNameLst>
                                      </p:cBhvr>
                                      <p:tavLst>
                                        <p:tav tm="0">
                                          <p:val>
                                            <p:strVal val="1+#ppt_w/2"/>
                                          </p:val>
                                        </p:tav>
                                        <p:tav tm="100000">
                                          <p:val>
                                            <p:strVal val="#ppt_x"/>
                                          </p:val>
                                        </p:tav>
                                      </p:tavLst>
                                    </p:anim>
                                    <p:anim calcmode="lin" valueType="num">
                                      <p:cBhvr additive="base">
                                        <p:cTn id="27"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03</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1554918458"/>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sp>
        <p:nvSpPr>
          <p:cNvPr id="2" name="矩形 1"/>
          <p:cNvSpPr/>
          <p:nvPr/>
        </p:nvSpPr>
        <p:spPr>
          <a:xfrm>
            <a:off x="1191659"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72" name="矩形 71"/>
          <p:cNvSpPr/>
          <p:nvPr/>
        </p:nvSpPr>
        <p:spPr>
          <a:xfrm>
            <a:off x="4591668"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75" name="矩形 74"/>
          <p:cNvSpPr/>
          <p:nvPr/>
        </p:nvSpPr>
        <p:spPr>
          <a:xfrm>
            <a:off x="7991677"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grpSp>
        <p:nvGrpSpPr>
          <p:cNvPr id="77" name="组合 76"/>
          <p:cNvGrpSpPr/>
          <p:nvPr/>
        </p:nvGrpSpPr>
        <p:grpSpPr>
          <a:xfrm>
            <a:off x="1236192" y="4099136"/>
            <a:ext cx="2968755" cy="1220554"/>
            <a:chOff x="874713" y="3325188"/>
            <a:chExt cx="2968755" cy="1220554"/>
          </a:xfrm>
        </p:grpSpPr>
        <p:sp>
          <p:nvSpPr>
            <p:cNvPr id="78" name="矩形 77"/>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79" name="矩形 7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80" name="组合 79"/>
          <p:cNvGrpSpPr/>
          <p:nvPr/>
        </p:nvGrpSpPr>
        <p:grpSpPr>
          <a:xfrm>
            <a:off x="4636201" y="4099136"/>
            <a:ext cx="2968755" cy="1220554"/>
            <a:chOff x="874713" y="3325188"/>
            <a:chExt cx="2968755" cy="1220554"/>
          </a:xfrm>
        </p:grpSpPr>
        <p:sp>
          <p:nvSpPr>
            <p:cNvPr id="81" name="矩形 80"/>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82" name="矩形 81"/>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83" name="组合 82"/>
          <p:cNvGrpSpPr/>
          <p:nvPr/>
        </p:nvGrpSpPr>
        <p:grpSpPr>
          <a:xfrm>
            <a:off x="7994268" y="4099136"/>
            <a:ext cx="2968755" cy="1220554"/>
            <a:chOff x="874713" y="3325188"/>
            <a:chExt cx="2968755" cy="1220554"/>
          </a:xfrm>
        </p:grpSpPr>
        <p:sp>
          <p:nvSpPr>
            <p:cNvPr id="84" name="矩形 83"/>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85" name="矩形 8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7" name="图片占位符 6"/>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7642" b="7642"/>
          <a:stretch>
            <a:fillRect/>
          </a:stretch>
        </p:blipFill>
        <p:spPr/>
      </p:pic>
      <p:pic>
        <p:nvPicPr>
          <p:cNvPr id="8" name="图片占位符 7"/>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t="9040" b="9040"/>
          <a:stretch>
            <a:fillRect/>
          </a:stretch>
        </p:blipFill>
        <p:spPr/>
      </p:pic>
      <p:pic>
        <p:nvPicPr>
          <p:cNvPr id="9" name="图片占位符 8"/>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t="13591" b="13591"/>
          <a:stretch>
            <a:fillRect/>
          </a:stretch>
        </p:blipFill>
        <p:spPr/>
      </p:pic>
    </p:spTree>
    <p:extLst>
      <p:ext uri="{BB962C8B-B14F-4D97-AF65-F5344CB8AC3E}">
        <p14:creationId xmlns:p14="http://schemas.microsoft.com/office/powerpoint/2010/main" val="525661502"/>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2"/>
                                        </p:tgtEl>
                                        <p:attrNameLst>
                                          <p:attrName>style.visibility</p:attrName>
                                        </p:attrNameLst>
                                      </p:cBhvr>
                                      <p:to>
                                        <p:strVal val="visible"/>
                                      </p:to>
                                    </p:set>
                                    <p:anim calcmode="lin" valueType="num">
                                      <p:cBhvr>
                                        <p:cTn id="12" dur="500" fill="hold"/>
                                        <p:tgtEl>
                                          <p:spTgt spid="72"/>
                                        </p:tgtEl>
                                        <p:attrNameLst>
                                          <p:attrName>ppt_w</p:attrName>
                                        </p:attrNameLst>
                                      </p:cBhvr>
                                      <p:tavLst>
                                        <p:tav tm="0">
                                          <p:val>
                                            <p:fltVal val="0"/>
                                          </p:val>
                                        </p:tav>
                                        <p:tav tm="100000">
                                          <p:val>
                                            <p:strVal val="#ppt_w"/>
                                          </p:val>
                                        </p:tav>
                                      </p:tavLst>
                                    </p:anim>
                                    <p:anim calcmode="lin" valueType="num">
                                      <p:cBhvr>
                                        <p:cTn id="13" dur="500" fill="hold"/>
                                        <p:tgtEl>
                                          <p:spTgt spid="72"/>
                                        </p:tgtEl>
                                        <p:attrNameLst>
                                          <p:attrName>ppt_h</p:attrName>
                                        </p:attrNameLst>
                                      </p:cBhvr>
                                      <p:tavLst>
                                        <p:tav tm="0">
                                          <p:val>
                                            <p:fltVal val="0"/>
                                          </p:val>
                                        </p:tav>
                                        <p:tav tm="100000">
                                          <p:val>
                                            <p:strVal val="#ppt_h"/>
                                          </p:val>
                                        </p:tav>
                                      </p:tavLst>
                                    </p:anim>
                                    <p:animEffect transition="in" filter="fade">
                                      <p:cBhvr>
                                        <p:cTn id="14" dur="500"/>
                                        <p:tgtEl>
                                          <p:spTgt spid="7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p:cTn id="17" dur="500" fill="hold"/>
                                        <p:tgtEl>
                                          <p:spTgt spid="75"/>
                                        </p:tgtEl>
                                        <p:attrNameLst>
                                          <p:attrName>ppt_w</p:attrName>
                                        </p:attrNameLst>
                                      </p:cBhvr>
                                      <p:tavLst>
                                        <p:tav tm="0">
                                          <p:val>
                                            <p:fltVal val="0"/>
                                          </p:val>
                                        </p:tav>
                                        <p:tav tm="100000">
                                          <p:val>
                                            <p:strVal val="#ppt_w"/>
                                          </p:val>
                                        </p:tav>
                                      </p:tavLst>
                                    </p:anim>
                                    <p:anim calcmode="lin" valueType="num">
                                      <p:cBhvr>
                                        <p:cTn id="18" dur="500" fill="hold"/>
                                        <p:tgtEl>
                                          <p:spTgt spid="75"/>
                                        </p:tgtEl>
                                        <p:attrNameLst>
                                          <p:attrName>ppt_h</p:attrName>
                                        </p:attrNameLst>
                                      </p:cBhvr>
                                      <p:tavLst>
                                        <p:tav tm="0">
                                          <p:val>
                                            <p:fltVal val="0"/>
                                          </p:val>
                                        </p:tav>
                                        <p:tav tm="100000">
                                          <p:val>
                                            <p:strVal val="#ppt_h"/>
                                          </p:val>
                                        </p:tav>
                                      </p:tavLst>
                                    </p:anim>
                                    <p:animEffect transition="in" filter="fade">
                                      <p:cBhvr>
                                        <p:cTn id="19" dur="500"/>
                                        <p:tgtEl>
                                          <p:spTgt spid="75"/>
                                        </p:tgtEl>
                                      </p:cBhvr>
                                    </p:animEffect>
                                  </p:childTnLst>
                                </p:cTn>
                              </p:par>
                              <p:par>
                                <p:cTn id="20" presetID="53" presetClass="entr" presetSubtype="16"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childTnLst>
                          </p:cTn>
                        </p:par>
                        <p:par>
                          <p:cTn id="35" fill="hold">
                            <p:stCondLst>
                              <p:cond delay="500"/>
                            </p:stCondLst>
                            <p:childTnLst>
                              <p:par>
                                <p:cTn id="36" presetID="12" presetClass="entr" presetSubtype="1" fill="hold" nodeType="afterEffect">
                                  <p:stCondLst>
                                    <p:cond delay="0"/>
                                  </p:stCondLst>
                                  <p:childTnLst>
                                    <p:set>
                                      <p:cBhvr>
                                        <p:cTn id="37" dur="1" fill="hold">
                                          <p:stCondLst>
                                            <p:cond delay="0"/>
                                          </p:stCondLst>
                                        </p:cTn>
                                        <p:tgtEl>
                                          <p:spTgt spid="77"/>
                                        </p:tgtEl>
                                        <p:attrNameLst>
                                          <p:attrName>style.visibility</p:attrName>
                                        </p:attrNameLst>
                                      </p:cBhvr>
                                      <p:to>
                                        <p:strVal val="visible"/>
                                      </p:to>
                                    </p:set>
                                    <p:anim calcmode="lin" valueType="num">
                                      <p:cBhvr additive="base">
                                        <p:cTn id="38" dur="500"/>
                                        <p:tgtEl>
                                          <p:spTgt spid="77"/>
                                        </p:tgtEl>
                                        <p:attrNameLst>
                                          <p:attrName>ppt_y</p:attrName>
                                        </p:attrNameLst>
                                      </p:cBhvr>
                                      <p:tavLst>
                                        <p:tav tm="0">
                                          <p:val>
                                            <p:strVal val="#ppt_y-#ppt_h*1.125000"/>
                                          </p:val>
                                        </p:tav>
                                        <p:tav tm="100000">
                                          <p:val>
                                            <p:strVal val="#ppt_y"/>
                                          </p:val>
                                        </p:tav>
                                      </p:tavLst>
                                    </p:anim>
                                    <p:animEffect transition="in" filter="wipe(down)">
                                      <p:cBhvr>
                                        <p:cTn id="39" dur="500"/>
                                        <p:tgtEl>
                                          <p:spTgt spid="77"/>
                                        </p:tgtEl>
                                      </p:cBhvr>
                                    </p:animEffect>
                                  </p:childTnLst>
                                </p:cTn>
                              </p:par>
                            </p:childTnLst>
                          </p:cTn>
                        </p:par>
                        <p:par>
                          <p:cTn id="40" fill="hold">
                            <p:stCondLst>
                              <p:cond delay="1000"/>
                            </p:stCondLst>
                            <p:childTnLst>
                              <p:par>
                                <p:cTn id="41" presetID="12" presetClass="entr" presetSubtype="1" fill="hold" nodeType="afterEffect">
                                  <p:stCondLst>
                                    <p:cond delay="0"/>
                                  </p:stCondLst>
                                  <p:childTnLst>
                                    <p:set>
                                      <p:cBhvr>
                                        <p:cTn id="42" dur="1" fill="hold">
                                          <p:stCondLst>
                                            <p:cond delay="0"/>
                                          </p:stCondLst>
                                        </p:cTn>
                                        <p:tgtEl>
                                          <p:spTgt spid="80"/>
                                        </p:tgtEl>
                                        <p:attrNameLst>
                                          <p:attrName>style.visibility</p:attrName>
                                        </p:attrNameLst>
                                      </p:cBhvr>
                                      <p:to>
                                        <p:strVal val="visible"/>
                                      </p:to>
                                    </p:set>
                                    <p:anim calcmode="lin" valueType="num">
                                      <p:cBhvr additive="base">
                                        <p:cTn id="43" dur="500"/>
                                        <p:tgtEl>
                                          <p:spTgt spid="80"/>
                                        </p:tgtEl>
                                        <p:attrNameLst>
                                          <p:attrName>ppt_y</p:attrName>
                                        </p:attrNameLst>
                                      </p:cBhvr>
                                      <p:tavLst>
                                        <p:tav tm="0">
                                          <p:val>
                                            <p:strVal val="#ppt_y-#ppt_h*1.125000"/>
                                          </p:val>
                                        </p:tav>
                                        <p:tav tm="100000">
                                          <p:val>
                                            <p:strVal val="#ppt_y"/>
                                          </p:val>
                                        </p:tav>
                                      </p:tavLst>
                                    </p:anim>
                                    <p:animEffect transition="in" filter="wipe(down)">
                                      <p:cBhvr>
                                        <p:cTn id="44" dur="500"/>
                                        <p:tgtEl>
                                          <p:spTgt spid="80"/>
                                        </p:tgtEl>
                                      </p:cBhvr>
                                    </p:animEffect>
                                  </p:childTnLst>
                                </p:cTn>
                              </p:par>
                            </p:childTnLst>
                          </p:cTn>
                        </p:par>
                        <p:par>
                          <p:cTn id="45" fill="hold">
                            <p:stCondLst>
                              <p:cond delay="1500"/>
                            </p:stCondLst>
                            <p:childTnLst>
                              <p:par>
                                <p:cTn id="46" presetID="12" presetClass="entr" presetSubtype="1" fill="hold" nodeType="afterEffect">
                                  <p:stCondLst>
                                    <p:cond delay="0"/>
                                  </p:stCondLst>
                                  <p:childTnLst>
                                    <p:set>
                                      <p:cBhvr>
                                        <p:cTn id="47" dur="1" fill="hold">
                                          <p:stCondLst>
                                            <p:cond delay="0"/>
                                          </p:stCondLst>
                                        </p:cTn>
                                        <p:tgtEl>
                                          <p:spTgt spid="83"/>
                                        </p:tgtEl>
                                        <p:attrNameLst>
                                          <p:attrName>style.visibility</p:attrName>
                                        </p:attrNameLst>
                                      </p:cBhvr>
                                      <p:to>
                                        <p:strVal val="visible"/>
                                      </p:to>
                                    </p:set>
                                    <p:anim calcmode="lin" valueType="num">
                                      <p:cBhvr additive="base">
                                        <p:cTn id="48" dur="500"/>
                                        <p:tgtEl>
                                          <p:spTgt spid="83"/>
                                        </p:tgtEl>
                                        <p:attrNameLst>
                                          <p:attrName>ppt_y</p:attrName>
                                        </p:attrNameLst>
                                      </p:cBhvr>
                                      <p:tavLst>
                                        <p:tav tm="0">
                                          <p:val>
                                            <p:strVal val="#ppt_y-#ppt_h*1.125000"/>
                                          </p:val>
                                        </p:tav>
                                        <p:tav tm="100000">
                                          <p:val>
                                            <p:strVal val="#ppt_y"/>
                                          </p:val>
                                        </p:tav>
                                      </p:tavLst>
                                    </p:anim>
                                    <p:animEffect transition="in" filter="wipe(down)">
                                      <p:cBhvr>
                                        <p:cTn id="49"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2" grpId="0" animBg="1"/>
      <p:bldP spid="7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738813" y="3373438"/>
            <a:ext cx="1833562" cy="1835150"/>
            <a:chOff x="5738813" y="3373438"/>
            <a:chExt cx="1833562" cy="1835150"/>
          </a:xfrm>
        </p:grpSpPr>
        <p:sp>
          <p:nvSpPr>
            <p:cNvPr id="7176" name="任意多边形 7"/>
            <p:cNvSpPr>
              <a:spLocks noChangeArrowheads="1"/>
            </p:cNvSpPr>
            <p:nvPr/>
          </p:nvSpPr>
          <p:spPr bwMode="auto">
            <a:xfrm>
              <a:off x="5738813" y="3373438"/>
              <a:ext cx="1833562"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7" name="椭圆 8"/>
            <p:cNvSpPr>
              <a:spLocks noChangeArrowheads="1"/>
            </p:cNvSpPr>
            <p:nvPr/>
          </p:nvSpPr>
          <p:spPr bwMode="auto">
            <a:xfrm>
              <a:off x="6051550" y="3690938"/>
              <a:ext cx="1208088" cy="1208087"/>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78" name="组合 9"/>
            <p:cNvGrpSpPr>
              <a:grpSpLocks/>
            </p:cNvGrpSpPr>
            <p:nvPr/>
          </p:nvGrpSpPr>
          <p:grpSpPr bwMode="auto">
            <a:xfrm>
              <a:off x="6457950" y="4046538"/>
              <a:ext cx="444500" cy="496887"/>
              <a:chOff x="0" y="0"/>
              <a:chExt cx="402656" cy="450303"/>
            </a:xfrm>
          </p:grpSpPr>
          <p:sp>
            <p:nvSpPr>
              <p:cNvPr id="7203"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4"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5"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6"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7"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4" name="组合 3"/>
          <p:cNvGrpSpPr/>
          <p:nvPr/>
        </p:nvGrpSpPr>
        <p:grpSpPr>
          <a:xfrm>
            <a:off x="4325938" y="2273300"/>
            <a:ext cx="1833562" cy="1833563"/>
            <a:chOff x="4325938" y="2273300"/>
            <a:chExt cx="1833562" cy="1833563"/>
          </a:xfrm>
        </p:grpSpPr>
        <p:sp>
          <p:nvSpPr>
            <p:cNvPr id="7172" name="任意多边形 3"/>
            <p:cNvSpPr>
              <a:spLocks noChangeArrowheads="1"/>
            </p:cNvSpPr>
            <p:nvPr/>
          </p:nvSpPr>
          <p:spPr bwMode="auto">
            <a:xfrm>
              <a:off x="4325938" y="2273300"/>
              <a:ext cx="1833562" cy="1833563"/>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3" name="椭圆 4"/>
            <p:cNvSpPr>
              <a:spLocks noChangeArrowheads="1"/>
            </p:cNvSpPr>
            <p:nvPr/>
          </p:nvSpPr>
          <p:spPr bwMode="auto">
            <a:xfrm>
              <a:off x="4638675" y="2590800"/>
              <a:ext cx="1208088" cy="1208088"/>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79" name="组合 15"/>
            <p:cNvGrpSpPr>
              <a:grpSpLocks/>
            </p:cNvGrpSpPr>
            <p:nvPr/>
          </p:nvGrpSpPr>
          <p:grpSpPr bwMode="auto">
            <a:xfrm>
              <a:off x="5045075" y="2954338"/>
              <a:ext cx="406400" cy="404812"/>
              <a:chOff x="0" y="0"/>
              <a:chExt cx="453105" cy="448433"/>
            </a:xfrm>
          </p:grpSpPr>
          <p:sp>
            <p:nvSpPr>
              <p:cNvPr id="7201"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2"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2" name="组合 1"/>
          <p:cNvGrpSpPr/>
          <p:nvPr/>
        </p:nvGrpSpPr>
        <p:grpSpPr>
          <a:xfrm>
            <a:off x="7138988" y="2286000"/>
            <a:ext cx="1835150" cy="1835150"/>
            <a:chOff x="7138988" y="2286000"/>
            <a:chExt cx="1835150" cy="1835150"/>
          </a:xfrm>
        </p:grpSpPr>
        <p:sp>
          <p:nvSpPr>
            <p:cNvPr id="7174" name="任意多边形 5"/>
            <p:cNvSpPr>
              <a:spLocks noChangeArrowheads="1"/>
            </p:cNvSpPr>
            <p:nvPr/>
          </p:nvSpPr>
          <p:spPr bwMode="auto">
            <a:xfrm>
              <a:off x="7138988" y="2286000"/>
              <a:ext cx="1835150"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5" name="椭圆 6"/>
            <p:cNvSpPr>
              <a:spLocks noChangeArrowheads="1"/>
            </p:cNvSpPr>
            <p:nvPr/>
          </p:nvSpPr>
          <p:spPr bwMode="auto">
            <a:xfrm>
              <a:off x="7453313" y="2603500"/>
              <a:ext cx="1208087" cy="1209675"/>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80" name="组合 18"/>
            <p:cNvGrpSpPr>
              <a:grpSpLocks/>
            </p:cNvGrpSpPr>
            <p:nvPr/>
          </p:nvGrpSpPr>
          <p:grpSpPr bwMode="auto">
            <a:xfrm>
              <a:off x="7880350" y="2974975"/>
              <a:ext cx="425450" cy="457200"/>
              <a:chOff x="0" y="0"/>
              <a:chExt cx="466184" cy="501686"/>
            </a:xfrm>
          </p:grpSpPr>
          <p:sp>
            <p:nvSpPr>
              <p:cNvPr id="7196"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7" name="Rectangle 155"/>
              <p:cNvSpPr>
                <a:spLocks noChangeArrowheads="1"/>
              </p:cNvSpPr>
              <p:nvPr/>
            </p:nvSpPr>
            <p:spPr bwMode="auto">
              <a:xfrm>
                <a:off x="160689" y="419472"/>
                <a:ext cx="9342" cy="32698"/>
              </a:xfrm>
              <a:prstGeom prst="rect">
                <a:avLst/>
              </a:prstGeom>
              <a:solidFill>
                <a:srgbClr val="FCFCFC"/>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7198"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9"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0"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5" name="组合 4"/>
          <p:cNvGrpSpPr/>
          <p:nvPr/>
        </p:nvGrpSpPr>
        <p:grpSpPr>
          <a:xfrm>
            <a:off x="2936875" y="3359150"/>
            <a:ext cx="1833563" cy="1835150"/>
            <a:chOff x="2936875" y="3359150"/>
            <a:chExt cx="1833563" cy="1835150"/>
          </a:xfrm>
        </p:grpSpPr>
        <p:sp>
          <p:nvSpPr>
            <p:cNvPr id="7170" name="任意多边形 1"/>
            <p:cNvSpPr>
              <a:spLocks noChangeArrowheads="1"/>
            </p:cNvSpPr>
            <p:nvPr/>
          </p:nvSpPr>
          <p:spPr bwMode="auto">
            <a:xfrm>
              <a:off x="2936875" y="3359150"/>
              <a:ext cx="1833563"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1" name="椭圆 2"/>
            <p:cNvSpPr>
              <a:spLocks noChangeArrowheads="1"/>
            </p:cNvSpPr>
            <p:nvPr/>
          </p:nvSpPr>
          <p:spPr bwMode="auto">
            <a:xfrm>
              <a:off x="3249613" y="3678238"/>
              <a:ext cx="1208087" cy="1208087"/>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81" name="组合 24"/>
            <p:cNvGrpSpPr>
              <a:grpSpLocks/>
            </p:cNvGrpSpPr>
            <p:nvPr/>
          </p:nvGrpSpPr>
          <p:grpSpPr bwMode="auto">
            <a:xfrm>
              <a:off x="3616325" y="4022725"/>
              <a:ext cx="474663" cy="536575"/>
              <a:chOff x="0" y="0"/>
              <a:chExt cx="406393" cy="459645"/>
            </a:xfrm>
          </p:grpSpPr>
          <p:sp>
            <p:nvSpPr>
              <p:cNvPr id="7193" name="Freeform 148"/>
              <p:cNvSpPr>
                <a:spLocks noEditPoints="1" noChangeArrowheads="1"/>
              </p:cNvSpPr>
              <p:nvPr/>
            </p:nvSpPr>
            <p:spPr bwMode="auto">
              <a:xfrm>
                <a:off x="55120" y="0"/>
                <a:ext cx="351273" cy="456842"/>
              </a:xfrm>
              <a:custGeom>
                <a:avLst/>
                <a:gdLst>
                  <a:gd name="T0" fmla="*/ 346854 w 159"/>
                  <a:gd name="T1" fmla="*/ 408289 h 207"/>
                  <a:gd name="T2" fmla="*/ 196625 w 159"/>
                  <a:gd name="T3" fmla="*/ 174350 h 207"/>
                  <a:gd name="T4" fmla="*/ 203252 w 159"/>
                  <a:gd name="T5" fmla="*/ 52967 h 207"/>
                  <a:gd name="T6" fmla="*/ 92789 w 159"/>
                  <a:gd name="T7" fmla="*/ 8828 h 207"/>
                  <a:gd name="T8" fmla="*/ 154648 w 159"/>
                  <a:gd name="T9" fmla="*/ 105934 h 207"/>
                  <a:gd name="T10" fmla="*/ 81743 w 159"/>
                  <a:gd name="T11" fmla="*/ 152281 h 207"/>
                  <a:gd name="T12" fmla="*/ 22093 w 159"/>
                  <a:gd name="T13" fmla="*/ 59588 h 207"/>
                  <a:gd name="T14" fmla="*/ 22093 w 159"/>
                  <a:gd name="T15" fmla="*/ 169936 h 207"/>
                  <a:gd name="T16" fmla="*/ 136974 w 159"/>
                  <a:gd name="T17" fmla="*/ 211869 h 207"/>
                  <a:gd name="T18" fmla="*/ 287204 w 159"/>
                  <a:gd name="T19" fmla="*/ 445807 h 207"/>
                  <a:gd name="T20" fmla="*/ 315925 w 159"/>
                  <a:gd name="T21" fmla="*/ 452428 h 207"/>
                  <a:gd name="T22" fmla="*/ 340227 w 159"/>
                  <a:gd name="T23" fmla="*/ 434772 h 207"/>
                  <a:gd name="T24" fmla="*/ 346854 w 159"/>
                  <a:gd name="T25" fmla="*/ 408289 h 207"/>
                  <a:gd name="T26" fmla="*/ 318134 w 159"/>
                  <a:gd name="T27" fmla="*/ 425944 h 207"/>
                  <a:gd name="T28" fmla="*/ 296041 w 159"/>
                  <a:gd name="T29" fmla="*/ 421531 h 207"/>
                  <a:gd name="T30" fmla="*/ 302669 w 159"/>
                  <a:gd name="T31" fmla="*/ 401668 h 207"/>
                  <a:gd name="T32" fmla="*/ 322553 w 159"/>
                  <a:gd name="T33" fmla="*/ 406082 h 207"/>
                  <a:gd name="T34" fmla="*/ 318134 w 159"/>
                  <a:gd name="T35" fmla="*/ 425944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4" name="Freeform 149"/>
              <p:cNvSpPr>
                <a:spLocks noEditPoints="1" noChangeArrowheads="1"/>
              </p:cNvSpPr>
              <p:nvPr/>
            </p:nvSpPr>
            <p:spPr bwMode="auto">
              <a:xfrm>
                <a:off x="0" y="231691"/>
                <a:ext cx="231691" cy="227954"/>
              </a:xfrm>
              <a:custGeom>
                <a:avLst/>
                <a:gdLst>
                  <a:gd name="T0" fmla="*/ 200799 w 105"/>
                  <a:gd name="T1" fmla="*/ 57542 h 103"/>
                  <a:gd name="T2" fmla="*/ 214038 w 105"/>
                  <a:gd name="T3" fmla="*/ 44263 h 103"/>
                  <a:gd name="T4" fmla="*/ 185353 w 105"/>
                  <a:gd name="T5" fmla="*/ 15492 h 103"/>
                  <a:gd name="T6" fmla="*/ 172113 w 105"/>
                  <a:gd name="T7" fmla="*/ 28771 h 103"/>
                  <a:gd name="T8" fmla="*/ 136808 w 105"/>
                  <a:gd name="T9" fmla="*/ 15492 h 103"/>
                  <a:gd name="T10" fmla="*/ 136808 w 105"/>
                  <a:gd name="T11" fmla="*/ 0 h 103"/>
                  <a:gd name="T12" fmla="*/ 94883 w 105"/>
                  <a:gd name="T13" fmla="*/ 0 h 103"/>
                  <a:gd name="T14" fmla="*/ 94883 w 105"/>
                  <a:gd name="T15" fmla="*/ 15492 h 103"/>
                  <a:gd name="T16" fmla="*/ 61784 w 105"/>
                  <a:gd name="T17" fmla="*/ 28771 h 103"/>
                  <a:gd name="T18" fmla="*/ 48545 w 105"/>
                  <a:gd name="T19" fmla="*/ 15492 h 103"/>
                  <a:gd name="T20" fmla="*/ 17653 w 105"/>
                  <a:gd name="T21" fmla="*/ 44263 h 103"/>
                  <a:gd name="T22" fmla="*/ 33099 w 105"/>
                  <a:gd name="T23" fmla="*/ 59755 h 103"/>
                  <a:gd name="T24" fmla="*/ 17653 w 105"/>
                  <a:gd name="T25" fmla="*/ 92952 h 103"/>
                  <a:gd name="T26" fmla="*/ 0 w 105"/>
                  <a:gd name="T27" fmla="*/ 92952 h 103"/>
                  <a:gd name="T28" fmla="*/ 0 w 105"/>
                  <a:gd name="T29" fmla="*/ 135002 h 103"/>
                  <a:gd name="T30" fmla="*/ 19859 w 105"/>
                  <a:gd name="T31" fmla="*/ 135002 h 103"/>
                  <a:gd name="T32" fmla="*/ 33099 w 105"/>
                  <a:gd name="T33" fmla="*/ 168199 h 103"/>
                  <a:gd name="T34" fmla="*/ 19859 w 105"/>
                  <a:gd name="T35" fmla="*/ 181478 h 103"/>
                  <a:gd name="T36" fmla="*/ 48545 w 105"/>
                  <a:gd name="T37" fmla="*/ 210249 h 103"/>
                  <a:gd name="T38" fmla="*/ 61784 w 105"/>
                  <a:gd name="T39" fmla="*/ 196970 h 103"/>
                  <a:gd name="T40" fmla="*/ 94883 w 105"/>
                  <a:gd name="T41" fmla="*/ 210249 h 103"/>
                  <a:gd name="T42" fmla="*/ 94883 w 105"/>
                  <a:gd name="T43" fmla="*/ 227954 h 103"/>
                  <a:gd name="T44" fmla="*/ 136808 w 105"/>
                  <a:gd name="T45" fmla="*/ 227954 h 103"/>
                  <a:gd name="T46" fmla="*/ 136808 w 105"/>
                  <a:gd name="T47" fmla="*/ 210249 h 103"/>
                  <a:gd name="T48" fmla="*/ 169907 w 105"/>
                  <a:gd name="T49" fmla="*/ 196970 h 103"/>
                  <a:gd name="T50" fmla="*/ 183146 w 105"/>
                  <a:gd name="T51" fmla="*/ 210249 h 103"/>
                  <a:gd name="T52" fmla="*/ 211832 w 105"/>
                  <a:gd name="T53" fmla="*/ 181478 h 103"/>
                  <a:gd name="T54" fmla="*/ 200799 w 105"/>
                  <a:gd name="T55" fmla="*/ 168199 h 103"/>
                  <a:gd name="T56" fmla="*/ 214038 w 105"/>
                  <a:gd name="T57" fmla="*/ 135002 h 103"/>
                  <a:gd name="T58" fmla="*/ 231691 w 105"/>
                  <a:gd name="T59" fmla="*/ 135002 h 103"/>
                  <a:gd name="T60" fmla="*/ 231691 w 105"/>
                  <a:gd name="T61" fmla="*/ 92952 h 103"/>
                  <a:gd name="T62" fmla="*/ 214038 w 105"/>
                  <a:gd name="T63" fmla="*/ 92952 h 103"/>
                  <a:gd name="T64" fmla="*/ 200799 w 105"/>
                  <a:gd name="T65" fmla="*/ 57542 h 103"/>
                  <a:gd name="T66" fmla="*/ 116949 w 105"/>
                  <a:gd name="T67" fmla="*/ 183691 h 103"/>
                  <a:gd name="T68" fmla="*/ 46338 w 105"/>
                  <a:gd name="T69" fmla="*/ 112870 h 103"/>
                  <a:gd name="T70" fmla="*/ 116949 w 105"/>
                  <a:gd name="T71" fmla="*/ 42050 h 103"/>
                  <a:gd name="T72" fmla="*/ 187559 w 105"/>
                  <a:gd name="T73" fmla="*/ 112870 h 103"/>
                  <a:gd name="T74" fmla="*/ 116949 w 105"/>
                  <a:gd name="T75" fmla="*/ 183691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5" name="Oval 150"/>
              <p:cNvSpPr>
                <a:spLocks noChangeArrowheads="1"/>
              </p:cNvSpPr>
              <p:nvPr/>
            </p:nvSpPr>
            <p:spPr bwMode="auto">
              <a:xfrm>
                <a:off x="97160" y="326983"/>
                <a:ext cx="37370" cy="37370"/>
              </a:xfrm>
              <a:prstGeom prst="ellipse">
                <a:avLst/>
              </a:prstGeom>
              <a:solidFill>
                <a:srgbClr val="FCFCFC"/>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grpSp>
      </p:grpSp>
      <p:grpSp>
        <p:nvGrpSpPr>
          <p:cNvPr id="36" name="组合 35"/>
          <p:cNvGrpSpPr/>
          <p:nvPr/>
        </p:nvGrpSpPr>
        <p:grpSpPr>
          <a:xfrm>
            <a:off x="0" y="687070"/>
            <a:ext cx="12192965" cy="694056"/>
            <a:chOff x="0" y="623570"/>
            <a:chExt cx="12192965" cy="694056"/>
          </a:xfrm>
        </p:grpSpPr>
        <p:cxnSp>
          <p:nvCxnSpPr>
            <p:cNvPr id="37" name="直接连接符 36"/>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625262" y="302189"/>
            <a:ext cx="3975100" cy="656661"/>
            <a:chOff x="7192010" y="1640849"/>
            <a:chExt cx="3975100" cy="656661"/>
          </a:xfrm>
        </p:grpSpPr>
        <p:sp>
          <p:nvSpPr>
            <p:cNvPr id="46" name="文本框 4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47" name="文本框 4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8" name="组合 47"/>
          <p:cNvGrpSpPr/>
          <p:nvPr/>
        </p:nvGrpSpPr>
        <p:grpSpPr>
          <a:xfrm>
            <a:off x="1112045" y="1808299"/>
            <a:ext cx="3313112" cy="1220554"/>
            <a:chOff x="874713" y="3325188"/>
            <a:chExt cx="3313112" cy="1220554"/>
          </a:xfrm>
        </p:grpSpPr>
        <p:sp>
          <p:nvSpPr>
            <p:cNvPr id="49" name="矩形 48"/>
            <p:cNvSpPr/>
            <p:nvPr/>
          </p:nvSpPr>
          <p:spPr>
            <a:xfrm>
              <a:off x="874713" y="3677812"/>
              <a:ext cx="331311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50" name="矩形 4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1" name="组合 50"/>
          <p:cNvGrpSpPr/>
          <p:nvPr/>
        </p:nvGrpSpPr>
        <p:grpSpPr>
          <a:xfrm>
            <a:off x="7777162" y="4574182"/>
            <a:ext cx="3313112" cy="1220554"/>
            <a:chOff x="874713" y="3325188"/>
            <a:chExt cx="3313112" cy="1220554"/>
          </a:xfrm>
        </p:grpSpPr>
        <p:sp>
          <p:nvSpPr>
            <p:cNvPr id="52" name="矩形 51"/>
            <p:cNvSpPr/>
            <p:nvPr/>
          </p:nvSpPr>
          <p:spPr>
            <a:xfrm>
              <a:off x="874713" y="3677812"/>
              <a:ext cx="331311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53" name="矩形 5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43259249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 calcmode="lin" valueType="num">
                                      <p:cBhvr>
                                        <p:cTn id="21" dur="1000" fill="hold"/>
                                        <p:tgtEl>
                                          <p:spTgt spid="3"/>
                                        </p:tgtEl>
                                        <p:attrNameLst>
                                          <p:attrName>style.rotation</p:attrName>
                                        </p:attrNameLst>
                                      </p:cBhvr>
                                      <p:tavLst>
                                        <p:tav tm="0">
                                          <p:val>
                                            <p:fltVal val="90"/>
                                          </p:val>
                                        </p:tav>
                                        <p:tav tm="100000">
                                          <p:val>
                                            <p:fltVal val="0"/>
                                          </p:val>
                                        </p:tav>
                                      </p:tavLst>
                                    </p:anim>
                                    <p:animEffect transition="in" filter="fade">
                                      <p:cBhvr>
                                        <p:cTn id="22" dur="1000"/>
                                        <p:tgtEl>
                                          <p:spTgt spid="3"/>
                                        </p:tgtEl>
                                      </p:cBhvr>
                                    </p:animEffect>
                                  </p:childTnLst>
                                </p:cTn>
                              </p:par>
                              <p:par>
                                <p:cTn id="23" presetID="3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1000" fill="hold"/>
                                        <p:tgtEl>
                                          <p:spTgt spid="2"/>
                                        </p:tgtEl>
                                        <p:attrNameLst>
                                          <p:attrName>ppt_w</p:attrName>
                                        </p:attrNameLst>
                                      </p:cBhvr>
                                      <p:tavLst>
                                        <p:tav tm="0">
                                          <p:val>
                                            <p:fltVal val="0"/>
                                          </p:val>
                                        </p:tav>
                                        <p:tav tm="100000">
                                          <p:val>
                                            <p:strVal val="#ppt_w"/>
                                          </p:val>
                                        </p:tav>
                                      </p:tavLst>
                                    </p:anim>
                                    <p:anim calcmode="lin" valueType="num">
                                      <p:cBhvr>
                                        <p:cTn id="26" dur="1000" fill="hold"/>
                                        <p:tgtEl>
                                          <p:spTgt spid="2"/>
                                        </p:tgtEl>
                                        <p:attrNameLst>
                                          <p:attrName>ppt_h</p:attrName>
                                        </p:attrNameLst>
                                      </p:cBhvr>
                                      <p:tavLst>
                                        <p:tav tm="0">
                                          <p:val>
                                            <p:fltVal val="0"/>
                                          </p:val>
                                        </p:tav>
                                        <p:tav tm="100000">
                                          <p:val>
                                            <p:strVal val="#ppt_h"/>
                                          </p:val>
                                        </p:tav>
                                      </p:tavLst>
                                    </p:anim>
                                    <p:anim calcmode="lin" valueType="num">
                                      <p:cBhvr>
                                        <p:cTn id="27" dur="1000" fill="hold"/>
                                        <p:tgtEl>
                                          <p:spTgt spid="2"/>
                                        </p:tgtEl>
                                        <p:attrNameLst>
                                          <p:attrName>style.rotation</p:attrName>
                                        </p:attrNameLst>
                                      </p:cBhvr>
                                      <p:tavLst>
                                        <p:tav tm="0">
                                          <p:val>
                                            <p:fltVal val="90"/>
                                          </p:val>
                                        </p:tav>
                                        <p:tav tm="100000">
                                          <p:val>
                                            <p:fltVal val="0"/>
                                          </p:val>
                                        </p:tav>
                                      </p:tavLst>
                                    </p:anim>
                                    <p:animEffect transition="in" filter="fade">
                                      <p:cBhvr>
                                        <p:cTn id="28" dur="1000"/>
                                        <p:tgtEl>
                                          <p:spTgt spid="2"/>
                                        </p:tgtEl>
                                      </p:cBhvr>
                                    </p:animEffect>
                                  </p:childTnLst>
                                </p:cTn>
                              </p:par>
                            </p:childTnLst>
                          </p:cTn>
                        </p:par>
                        <p:par>
                          <p:cTn id="29" fill="hold">
                            <p:stCondLst>
                              <p:cond delay="1000"/>
                            </p:stCondLst>
                            <p:childTnLst>
                              <p:par>
                                <p:cTn id="30" presetID="2" presetClass="entr" presetSubtype="8"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additive="base">
                                        <p:cTn id="32" dur="500" fill="hold"/>
                                        <p:tgtEl>
                                          <p:spTgt spid="48"/>
                                        </p:tgtEl>
                                        <p:attrNameLst>
                                          <p:attrName>ppt_x</p:attrName>
                                        </p:attrNameLst>
                                      </p:cBhvr>
                                      <p:tavLst>
                                        <p:tav tm="0">
                                          <p:val>
                                            <p:strVal val="0-#ppt_w/2"/>
                                          </p:val>
                                        </p:tav>
                                        <p:tav tm="100000">
                                          <p:val>
                                            <p:strVal val="#ppt_x"/>
                                          </p:val>
                                        </p:tav>
                                      </p:tavLst>
                                    </p:anim>
                                    <p:anim calcmode="lin" valueType="num">
                                      <p:cBhvr additive="base">
                                        <p:cTn id="33" dur="500" fill="hold"/>
                                        <p:tgtEl>
                                          <p:spTgt spid="48"/>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2" presetClass="entr" presetSubtype="2" fill="hold" nodeType="after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1+#ppt_w/2"/>
                                          </p:val>
                                        </p:tav>
                                        <p:tav tm="100000">
                                          <p:val>
                                            <p:strVal val="#ppt_x"/>
                                          </p:val>
                                        </p:tav>
                                      </p:tavLst>
                                    </p:anim>
                                    <p:anim calcmode="lin" valueType="num">
                                      <p:cBhvr additive="base">
                                        <p:cTn id="38"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7" name="Freeform 90"/>
          <p:cNvSpPr>
            <a:spLocks noEditPoints="1" noChangeArrowheads="1"/>
          </p:cNvSpPr>
          <p:nvPr/>
        </p:nvSpPr>
        <p:spPr bwMode="auto">
          <a:xfrm>
            <a:off x="1243013" y="5049042"/>
            <a:ext cx="652462" cy="477838"/>
          </a:xfrm>
          <a:custGeom>
            <a:avLst/>
            <a:gdLst>
              <a:gd name="T0" fmla="*/ 632073 w 256"/>
              <a:gd name="T1" fmla="*/ 56518 h 186"/>
              <a:gd name="T2" fmla="*/ 581099 w 256"/>
              <a:gd name="T3" fmla="*/ 56518 h 186"/>
              <a:gd name="T4" fmla="*/ 581099 w 256"/>
              <a:gd name="T5" fmla="*/ 41104 h 186"/>
              <a:gd name="T6" fmla="*/ 563258 w 256"/>
              <a:gd name="T7" fmla="*/ 35966 h 186"/>
              <a:gd name="T8" fmla="*/ 405240 w 256"/>
              <a:gd name="T9" fmla="*/ 0 h 186"/>
              <a:gd name="T10" fmla="*/ 326231 w 256"/>
              <a:gd name="T11" fmla="*/ 23121 h 186"/>
              <a:gd name="T12" fmla="*/ 244673 w 256"/>
              <a:gd name="T13" fmla="*/ 0 h 186"/>
              <a:gd name="T14" fmla="*/ 86655 w 256"/>
              <a:gd name="T15" fmla="*/ 35966 h 186"/>
              <a:gd name="T16" fmla="*/ 68814 w 256"/>
              <a:gd name="T17" fmla="*/ 41104 h 186"/>
              <a:gd name="T18" fmla="*/ 68814 w 256"/>
              <a:gd name="T19" fmla="*/ 56518 h 186"/>
              <a:gd name="T20" fmla="*/ 20389 w 256"/>
              <a:gd name="T21" fmla="*/ 56518 h 186"/>
              <a:gd name="T22" fmla="*/ 0 w 256"/>
              <a:gd name="T23" fmla="*/ 77071 h 186"/>
              <a:gd name="T24" fmla="*/ 0 w 256"/>
              <a:gd name="T25" fmla="*/ 457286 h 186"/>
              <a:gd name="T26" fmla="*/ 20389 w 256"/>
              <a:gd name="T27" fmla="*/ 477838 h 186"/>
              <a:gd name="T28" fmla="*/ 632073 w 256"/>
              <a:gd name="T29" fmla="*/ 477838 h 186"/>
              <a:gd name="T30" fmla="*/ 652462 w 256"/>
              <a:gd name="T31" fmla="*/ 457286 h 186"/>
              <a:gd name="T32" fmla="*/ 652462 w 256"/>
              <a:gd name="T33" fmla="*/ 77071 h 186"/>
              <a:gd name="T34" fmla="*/ 632073 w 256"/>
              <a:gd name="T35" fmla="*/ 56518 h 186"/>
              <a:gd name="T36" fmla="*/ 553063 w 256"/>
              <a:gd name="T37" fmla="*/ 59087 h 186"/>
              <a:gd name="T38" fmla="*/ 553063 w 256"/>
              <a:gd name="T39" fmla="*/ 362232 h 186"/>
              <a:gd name="T40" fmla="*/ 338974 w 256"/>
              <a:gd name="T41" fmla="*/ 349387 h 186"/>
              <a:gd name="T42" fmla="*/ 338974 w 256"/>
              <a:gd name="T43" fmla="*/ 46242 h 186"/>
              <a:gd name="T44" fmla="*/ 405240 w 256"/>
              <a:gd name="T45" fmla="*/ 28259 h 186"/>
              <a:gd name="T46" fmla="*/ 553063 w 256"/>
              <a:gd name="T47" fmla="*/ 59087 h 186"/>
              <a:gd name="T48" fmla="*/ 522479 w 256"/>
              <a:gd name="T49" fmla="*/ 380215 h 186"/>
              <a:gd name="T50" fmla="*/ 344072 w 256"/>
              <a:gd name="T51" fmla="*/ 380215 h 186"/>
              <a:gd name="T52" fmla="*/ 522479 w 256"/>
              <a:gd name="T53" fmla="*/ 380215 h 186"/>
              <a:gd name="T54" fmla="*/ 244673 w 256"/>
              <a:gd name="T55" fmla="*/ 28259 h 186"/>
              <a:gd name="T56" fmla="*/ 310939 w 256"/>
              <a:gd name="T57" fmla="*/ 46242 h 186"/>
              <a:gd name="T58" fmla="*/ 310939 w 256"/>
              <a:gd name="T59" fmla="*/ 349387 h 186"/>
              <a:gd name="T60" fmla="*/ 96850 w 256"/>
              <a:gd name="T61" fmla="*/ 362232 h 186"/>
              <a:gd name="T62" fmla="*/ 96850 w 256"/>
              <a:gd name="T63" fmla="*/ 59087 h 186"/>
              <a:gd name="T64" fmla="*/ 244673 w 256"/>
              <a:gd name="T65" fmla="*/ 28259 h 186"/>
              <a:gd name="T66" fmla="*/ 308390 w 256"/>
              <a:gd name="T67" fmla="*/ 380215 h 186"/>
              <a:gd name="T68" fmla="*/ 127434 w 256"/>
              <a:gd name="T69" fmla="*/ 380215 h 186"/>
              <a:gd name="T70" fmla="*/ 308390 w 256"/>
              <a:gd name="T71" fmla="*/ 380215 h 186"/>
              <a:gd name="T72" fmla="*/ 611683 w 256"/>
              <a:gd name="T73" fmla="*/ 436734 h 186"/>
              <a:gd name="T74" fmla="*/ 40779 w 256"/>
              <a:gd name="T75" fmla="*/ 436734 h 186"/>
              <a:gd name="T76" fmla="*/ 40779 w 256"/>
              <a:gd name="T77" fmla="*/ 97623 h 186"/>
              <a:gd name="T78" fmla="*/ 68814 w 256"/>
              <a:gd name="T79" fmla="*/ 97623 h 186"/>
              <a:gd name="T80" fmla="*/ 68814 w 256"/>
              <a:gd name="T81" fmla="*/ 380215 h 186"/>
              <a:gd name="T82" fmla="*/ 68814 w 256"/>
              <a:gd name="T83" fmla="*/ 408474 h 186"/>
              <a:gd name="T84" fmla="*/ 96850 w 256"/>
              <a:gd name="T85" fmla="*/ 408474 h 186"/>
              <a:gd name="T86" fmla="*/ 326231 w 256"/>
              <a:gd name="T87" fmla="*/ 408474 h 186"/>
              <a:gd name="T88" fmla="*/ 553063 w 256"/>
              <a:gd name="T89" fmla="*/ 408474 h 186"/>
              <a:gd name="T90" fmla="*/ 581099 w 256"/>
              <a:gd name="T91" fmla="*/ 408474 h 186"/>
              <a:gd name="T92" fmla="*/ 581099 w 256"/>
              <a:gd name="T93" fmla="*/ 380215 h 186"/>
              <a:gd name="T94" fmla="*/ 581099 w 256"/>
              <a:gd name="T95" fmla="*/ 97623 h 186"/>
              <a:gd name="T96" fmla="*/ 611683 w 256"/>
              <a:gd name="T97" fmla="*/ 97623 h 186"/>
              <a:gd name="T98" fmla="*/ 611683 w 256"/>
              <a:gd name="T99" fmla="*/ 436734 h 18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6"/>
              <a:gd name="T151" fmla="*/ 0 h 186"/>
              <a:gd name="T152" fmla="*/ 256 w 256"/>
              <a:gd name="T153" fmla="*/ 186 h 18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6" h="186">
                <a:moveTo>
                  <a:pt x="248" y="22"/>
                </a:moveTo>
                <a:cubicBezTo>
                  <a:pt x="228" y="22"/>
                  <a:pt x="228" y="22"/>
                  <a:pt x="228" y="22"/>
                </a:cubicBezTo>
                <a:cubicBezTo>
                  <a:pt x="228" y="16"/>
                  <a:pt x="228" y="16"/>
                  <a:pt x="228" y="16"/>
                </a:cubicBezTo>
                <a:cubicBezTo>
                  <a:pt x="221" y="14"/>
                  <a:pt x="221" y="14"/>
                  <a:pt x="221" y="14"/>
                </a:cubicBezTo>
                <a:cubicBezTo>
                  <a:pt x="220" y="13"/>
                  <a:pt x="188" y="0"/>
                  <a:pt x="159" y="0"/>
                </a:cubicBezTo>
                <a:cubicBezTo>
                  <a:pt x="146" y="0"/>
                  <a:pt x="136" y="3"/>
                  <a:pt x="128" y="9"/>
                </a:cubicBezTo>
                <a:cubicBezTo>
                  <a:pt x="120" y="3"/>
                  <a:pt x="109" y="0"/>
                  <a:pt x="96" y="0"/>
                </a:cubicBezTo>
                <a:cubicBezTo>
                  <a:pt x="68" y="0"/>
                  <a:pt x="36" y="13"/>
                  <a:pt x="34" y="14"/>
                </a:cubicBezTo>
                <a:cubicBezTo>
                  <a:pt x="27" y="16"/>
                  <a:pt x="27" y="16"/>
                  <a:pt x="27" y="16"/>
                </a:cubicBezTo>
                <a:cubicBezTo>
                  <a:pt x="27" y="22"/>
                  <a:pt x="27" y="22"/>
                  <a:pt x="27" y="22"/>
                </a:cubicBezTo>
                <a:cubicBezTo>
                  <a:pt x="8" y="22"/>
                  <a:pt x="8" y="22"/>
                  <a:pt x="8" y="22"/>
                </a:cubicBezTo>
                <a:cubicBezTo>
                  <a:pt x="4" y="22"/>
                  <a:pt x="0" y="25"/>
                  <a:pt x="0" y="30"/>
                </a:cubicBezTo>
                <a:cubicBezTo>
                  <a:pt x="0" y="178"/>
                  <a:pt x="0" y="178"/>
                  <a:pt x="0" y="178"/>
                </a:cubicBezTo>
                <a:cubicBezTo>
                  <a:pt x="0" y="182"/>
                  <a:pt x="4" y="186"/>
                  <a:pt x="8" y="186"/>
                </a:cubicBezTo>
                <a:cubicBezTo>
                  <a:pt x="248" y="186"/>
                  <a:pt x="248" y="186"/>
                  <a:pt x="248" y="186"/>
                </a:cubicBezTo>
                <a:cubicBezTo>
                  <a:pt x="252" y="186"/>
                  <a:pt x="256" y="182"/>
                  <a:pt x="256" y="178"/>
                </a:cubicBezTo>
                <a:cubicBezTo>
                  <a:pt x="256" y="30"/>
                  <a:pt x="256" y="30"/>
                  <a:pt x="256" y="30"/>
                </a:cubicBezTo>
                <a:cubicBezTo>
                  <a:pt x="256" y="25"/>
                  <a:pt x="252" y="22"/>
                  <a:pt x="248" y="22"/>
                </a:cubicBezTo>
                <a:close/>
                <a:moveTo>
                  <a:pt x="217" y="23"/>
                </a:moveTo>
                <a:cubicBezTo>
                  <a:pt x="217" y="141"/>
                  <a:pt x="217" y="141"/>
                  <a:pt x="217" y="141"/>
                </a:cubicBezTo>
                <a:cubicBezTo>
                  <a:pt x="201" y="135"/>
                  <a:pt x="157" y="122"/>
                  <a:pt x="133" y="136"/>
                </a:cubicBezTo>
                <a:cubicBezTo>
                  <a:pt x="133" y="18"/>
                  <a:pt x="133" y="18"/>
                  <a:pt x="133" y="18"/>
                </a:cubicBezTo>
                <a:cubicBezTo>
                  <a:pt x="140" y="13"/>
                  <a:pt x="149" y="11"/>
                  <a:pt x="159" y="11"/>
                </a:cubicBezTo>
                <a:cubicBezTo>
                  <a:pt x="186" y="11"/>
                  <a:pt x="217" y="23"/>
                  <a:pt x="217" y="23"/>
                </a:cubicBezTo>
                <a:close/>
                <a:moveTo>
                  <a:pt x="205" y="148"/>
                </a:moveTo>
                <a:cubicBezTo>
                  <a:pt x="135" y="148"/>
                  <a:pt x="135" y="148"/>
                  <a:pt x="135" y="148"/>
                </a:cubicBezTo>
                <a:cubicBezTo>
                  <a:pt x="148" y="135"/>
                  <a:pt x="183" y="141"/>
                  <a:pt x="205" y="148"/>
                </a:cubicBezTo>
                <a:close/>
                <a:moveTo>
                  <a:pt x="96" y="11"/>
                </a:moveTo>
                <a:cubicBezTo>
                  <a:pt x="106" y="11"/>
                  <a:pt x="116" y="13"/>
                  <a:pt x="122" y="18"/>
                </a:cubicBezTo>
                <a:cubicBezTo>
                  <a:pt x="122" y="136"/>
                  <a:pt x="122" y="136"/>
                  <a:pt x="122" y="136"/>
                </a:cubicBezTo>
                <a:cubicBezTo>
                  <a:pt x="99" y="122"/>
                  <a:pt x="55" y="135"/>
                  <a:pt x="38" y="141"/>
                </a:cubicBezTo>
                <a:cubicBezTo>
                  <a:pt x="38" y="23"/>
                  <a:pt x="38" y="23"/>
                  <a:pt x="38" y="23"/>
                </a:cubicBezTo>
                <a:cubicBezTo>
                  <a:pt x="38" y="23"/>
                  <a:pt x="70" y="11"/>
                  <a:pt x="96" y="11"/>
                </a:cubicBezTo>
                <a:close/>
                <a:moveTo>
                  <a:pt x="121" y="148"/>
                </a:moveTo>
                <a:cubicBezTo>
                  <a:pt x="50" y="148"/>
                  <a:pt x="50" y="148"/>
                  <a:pt x="50" y="148"/>
                </a:cubicBezTo>
                <a:cubicBezTo>
                  <a:pt x="73" y="141"/>
                  <a:pt x="107" y="135"/>
                  <a:pt x="121" y="148"/>
                </a:cubicBezTo>
                <a:close/>
                <a:moveTo>
                  <a:pt x="240" y="170"/>
                </a:moveTo>
                <a:cubicBezTo>
                  <a:pt x="16" y="170"/>
                  <a:pt x="16" y="170"/>
                  <a:pt x="16" y="170"/>
                </a:cubicBezTo>
                <a:cubicBezTo>
                  <a:pt x="16" y="38"/>
                  <a:pt x="16" y="38"/>
                  <a:pt x="16" y="38"/>
                </a:cubicBezTo>
                <a:cubicBezTo>
                  <a:pt x="27" y="38"/>
                  <a:pt x="27" y="38"/>
                  <a:pt x="27" y="38"/>
                </a:cubicBezTo>
                <a:cubicBezTo>
                  <a:pt x="27" y="148"/>
                  <a:pt x="27" y="148"/>
                  <a:pt x="27" y="148"/>
                </a:cubicBezTo>
                <a:cubicBezTo>
                  <a:pt x="27" y="159"/>
                  <a:pt x="27" y="159"/>
                  <a:pt x="27" y="159"/>
                </a:cubicBezTo>
                <a:cubicBezTo>
                  <a:pt x="38" y="159"/>
                  <a:pt x="38" y="159"/>
                  <a:pt x="38" y="159"/>
                </a:cubicBezTo>
                <a:cubicBezTo>
                  <a:pt x="128" y="159"/>
                  <a:pt x="128" y="159"/>
                  <a:pt x="128" y="159"/>
                </a:cubicBezTo>
                <a:cubicBezTo>
                  <a:pt x="217" y="159"/>
                  <a:pt x="217" y="159"/>
                  <a:pt x="217" y="159"/>
                </a:cubicBezTo>
                <a:cubicBezTo>
                  <a:pt x="228" y="159"/>
                  <a:pt x="228" y="159"/>
                  <a:pt x="228" y="159"/>
                </a:cubicBezTo>
                <a:cubicBezTo>
                  <a:pt x="228" y="148"/>
                  <a:pt x="228" y="148"/>
                  <a:pt x="228" y="148"/>
                </a:cubicBezTo>
                <a:cubicBezTo>
                  <a:pt x="228" y="38"/>
                  <a:pt x="228" y="38"/>
                  <a:pt x="228" y="38"/>
                </a:cubicBezTo>
                <a:cubicBezTo>
                  <a:pt x="240" y="38"/>
                  <a:pt x="240" y="38"/>
                  <a:pt x="240" y="38"/>
                </a:cubicBezTo>
                <a:lnTo>
                  <a:pt x="240" y="170"/>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nvGrpSpPr>
          <p:cNvPr id="32" name="组合 31"/>
          <p:cNvGrpSpPr/>
          <p:nvPr/>
        </p:nvGrpSpPr>
        <p:grpSpPr>
          <a:xfrm>
            <a:off x="0" y="687070"/>
            <a:ext cx="12192965" cy="694056"/>
            <a:chOff x="0" y="623570"/>
            <a:chExt cx="12192965" cy="694056"/>
          </a:xfrm>
        </p:grpSpPr>
        <p:cxnSp>
          <p:nvCxnSpPr>
            <p:cNvPr id="33" name="直接连接符 3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625262" y="302189"/>
            <a:ext cx="3975100" cy="656661"/>
            <a:chOff x="7192010" y="1640849"/>
            <a:chExt cx="3975100" cy="656661"/>
          </a:xfrm>
        </p:grpSpPr>
        <p:sp>
          <p:nvSpPr>
            <p:cNvPr id="42" name="文本框 41"/>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43" name="文本框 42"/>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4" name="组合 43"/>
          <p:cNvGrpSpPr/>
          <p:nvPr/>
        </p:nvGrpSpPr>
        <p:grpSpPr>
          <a:xfrm>
            <a:off x="2031787" y="4806950"/>
            <a:ext cx="8887687" cy="962022"/>
            <a:chOff x="874712" y="3325188"/>
            <a:chExt cx="8887687" cy="962022"/>
          </a:xfrm>
        </p:grpSpPr>
        <p:sp>
          <p:nvSpPr>
            <p:cNvPr id="45" name="矩形 44"/>
            <p:cNvSpPr/>
            <p:nvPr/>
          </p:nvSpPr>
          <p:spPr>
            <a:xfrm>
              <a:off x="874712" y="3677812"/>
              <a:ext cx="8887687" cy="609398"/>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a:t>
              </a:r>
              <a:r>
                <a:rPr lang="zh-CN" altLang="en-US" sz="1400" dirty="0">
                  <a:solidFill>
                    <a:prstClr val="white"/>
                  </a:solidFill>
                  <a:cs typeface="+mn-ea"/>
                  <a:sym typeface="+mn-lt"/>
                </a:rPr>
                <a:t>中用户可以在投影仪或者计算机上进行演示也可以将演示文稿打印出来制作成胶片以便应用到更广泛的领域中</a:t>
              </a:r>
            </a:p>
          </p:txBody>
        </p:sp>
        <p:sp>
          <p:nvSpPr>
            <p:cNvPr id="46" name="矩形 45"/>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2" name="组合 1"/>
          <p:cNvGrpSpPr/>
          <p:nvPr/>
        </p:nvGrpSpPr>
        <p:grpSpPr>
          <a:xfrm>
            <a:off x="1063625" y="2017713"/>
            <a:ext cx="3006725" cy="2443162"/>
            <a:chOff x="1063625" y="2017713"/>
            <a:chExt cx="3006725" cy="2443162"/>
          </a:xfrm>
        </p:grpSpPr>
        <p:sp>
          <p:nvSpPr>
            <p:cNvPr id="10245" name="任意多边形 8"/>
            <p:cNvSpPr>
              <a:spLocks noChangeArrowheads="1"/>
            </p:cNvSpPr>
            <p:nvPr/>
          </p:nvSpPr>
          <p:spPr bwMode="auto">
            <a:xfrm>
              <a:off x="1063625"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48" name="任意多边形 11"/>
            <p:cNvSpPr>
              <a:spLocks noChangeArrowheads="1"/>
            </p:cNvSpPr>
            <p:nvPr/>
          </p:nvSpPr>
          <p:spPr bwMode="auto">
            <a:xfrm>
              <a:off x="1243013"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1" name="直接连接符 14"/>
            <p:cNvSpPr>
              <a:spLocks noChangeShapeType="1"/>
            </p:cNvSpPr>
            <p:nvPr/>
          </p:nvSpPr>
          <p:spPr bwMode="auto">
            <a:xfrm>
              <a:off x="1714500" y="2944813"/>
              <a:ext cx="1820863" cy="0"/>
            </a:xfrm>
            <a:prstGeom prst="line">
              <a:avLst/>
            </a:prstGeom>
            <a:noFill/>
            <a:ln w="222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90" name="组合 40"/>
            <p:cNvGrpSpPr>
              <a:grpSpLocks/>
            </p:cNvGrpSpPr>
            <p:nvPr/>
          </p:nvGrpSpPr>
          <p:grpSpPr bwMode="auto">
            <a:xfrm>
              <a:off x="2455863" y="2282825"/>
              <a:ext cx="338137" cy="361950"/>
              <a:chOff x="0" y="0"/>
              <a:chExt cx="466184" cy="501686"/>
            </a:xfrm>
            <a:solidFill>
              <a:schemeClr val="bg1"/>
            </a:solidFill>
          </p:grpSpPr>
          <p:sp>
            <p:nvSpPr>
              <p:cNvPr id="11291" name="Freeform 154"/>
              <p:cNvSpPr>
                <a:spLocks noChangeArrowheads="1"/>
              </p:cNvSpPr>
              <p:nvPr/>
            </p:nvSpPr>
            <p:spPr bwMode="auto">
              <a:xfrm>
                <a:off x="141070" y="426012"/>
                <a:ext cx="50449" cy="46712"/>
              </a:xfrm>
              <a:custGeom>
                <a:avLst/>
                <a:gdLst>
                  <a:gd name="T0" fmla="*/ 16 w 23"/>
                  <a:gd name="T1" fmla="*/ 0 h 21"/>
                  <a:gd name="T2" fmla="*/ 16 w 23"/>
                  <a:gd name="T3" fmla="*/ 4 h 21"/>
                  <a:gd name="T4" fmla="*/ 19 w 23"/>
                  <a:gd name="T5" fmla="*/ 11 h 21"/>
                  <a:gd name="T6" fmla="*/ 10 w 23"/>
                  <a:gd name="T7" fmla="*/ 17 h 21"/>
                  <a:gd name="T8" fmla="*/ 4 w 23"/>
                  <a:gd name="T9" fmla="*/ 9 h 21"/>
                  <a:gd name="T10" fmla="*/ 6 w 23"/>
                  <a:gd name="T11" fmla="*/ 5 h 21"/>
                  <a:gd name="T12" fmla="*/ 6 w 23"/>
                  <a:gd name="T13" fmla="*/ 0 h 21"/>
                  <a:gd name="T14" fmla="*/ 0 w 23"/>
                  <a:gd name="T15" fmla="*/ 10 h 21"/>
                  <a:gd name="T16" fmla="*/ 11 w 23"/>
                  <a:gd name="T17" fmla="*/ 21 h 21"/>
                  <a:gd name="T18" fmla="*/ 23 w 23"/>
                  <a:gd name="T19" fmla="*/ 10 h 21"/>
                  <a:gd name="T20" fmla="*/ 16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2" name="Rectangle 155"/>
              <p:cNvSpPr>
                <a:spLocks noChangeArrowheads="1"/>
              </p:cNvSpPr>
              <p:nvPr/>
            </p:nvSpPr>
            <p:spPr bwMode="auto">
              <a:xfrm>
                <a:off x="160689" y="419472"/>
                <a:ext cx="9342" cy="32698"/>
              </a:xfrm>
              <a:prstGeom prst="rect">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3" name="Freeform 156"/>
              <p:cNvSpPr>
                <a:spLocks noEditPoints="1" noChangeArrowheads="1"/>
              </p:cNvSpPr>
              <p:nvPr/>
            </p:nvSpPr>
            <p:spPr bwMode="auto">
              <a:xfrm>
                <a:off x="39238" y="81278"/>
                <a:ext cx="260652" cy="260652"/>
              </a:xfrm>
              <a:custGeom>
                <a:avLst/>
                <a:gdLst>
                  <a:gd name="T0" fmla="*/ 24 w 118"/>
                  <a:gd name="T1" fmla="*/ 19 h 118"/>
                  <a:gd name="T2" fmla="*/ 19 w 118"/>
                  <a:gd name="T3" fmla="*/ 94 h 118"/>
                  <a:gd name="T4" fmla="*/ 94 w 118"/>
                  <a:gd name="T5" fmla="*/ 99 h 118"/>
                  <a:gd name="T6" fmla="*/ 99 w 118"/>
                  <a:gd name="T7" fmla="*/ 24 h 118"/>
                  <a:gd name="T8" fmla="*/ 24 w 118"/>
                  <a:gd name="T9" fmla="*/ 19 h 118"/>
                  <a:gd name="T10" fmla="*/ 64 w 118"/>
                  <a:gd name="T11" fmla="*/ 84 h 118"/>
                  <a:gd name="T12" fmla="*/ 64 w 118"/>
                  <a:gd name="T13" fmla="*/ 93 h 118"/>
                  <a:gd name="T14" fmla="*/ 56 w 118"/>
                  <a:gd name="T15" fmla="*/ 93 h 118"/>
                  <a:gd name="T16" fmla="*/ 56 w 118"/>
                  <a:gd name="T17" fmla="*/ 85 h 118"/>
                  <a:gd name="T18" fmla="*/ 41 w 118"/>
                  <a:gd name="T19" fmla="*/ 81 h 118"/>
                  <a:gd name="T20" fmla="*/ 43 w 118"/>
                  <a:gd name="T21" fmla="*/ 71 h 118"/>
                  <a:gd name="T22" fmla="*/ 58 w 118"/>
                  <a:gd name="T23" fmla="*/ 75 h 118"/>
                  <a:gd name="T24" fmla="*/ 66 w 118"/>
                  <a:gd name="T25" fmla="*/ 70 h 118"/>
                  <a:gd name="T26" fmla="*/ 57 w 118"/>
                  <a:gd name="T27" fmla="*/ 62 h 118"/>
                  <a:gd name="T28" fmla="*/ 41 w 118"/>
                  <a:gd name="T29" fmla="*/ 46 h 118"/>
                  <a:gd name="T30" fmla="*/ 56 w 118"/>
                  <a:gd name="T31" fmla="*/ 31 h 118"/>
                  <a:gd name="T32" fmla="*/ 56 w 118"/>
                  <a:gd name="T33" fmla="*/ 23 h 118"/>
                  <a:gd name="T34" fmla="*/ 64 w 118"/>
                  <a:gd name="T35" fmla="*/ 23 h 118"/>
                  <a:gd name="T36" fmla="*/ 64 w 118"/>
                  <a:gd name="T37" fmla="*/ 30 h 118"/>
                  <a:gd name="T38" fmla="*/ 77 w 118"/>
                  <a:gd name="T39" fmla="*/ 33 h 118"/>
                  <a:gd name="T40" fmla="*/ 74 w 118"/>
                  <a:gd name="T41" fmla="*/ 43 h 118"/>
                  <a:gd name="T42" fmla="*/ 62 w 118"/>
                  <a:gd name="T43" fmla="*/ 40 h 118"/>
                  <a:gd name="T44" fmla="*/ 55 w 118"/>
                  <a:gd name="T45" fmla="*/ 45 h 118"/>
                  <a:gd name="T46" fmla="*/ 65 w 118"/>
                  <a:gd name="T47" fmla="*/ 52 h 118"/>
                  <a:gd name="T48" fmla="*/ 79 w 118"/>
                  <a:gd name="T49" fmla="*/ 69 h 118"/>
                  <a:gd name="T50" fmla="*/ 64 w 118"/>
                  <a:gd name="T51" fmla="*/ 84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4" name="Freeform 157"/>
              <p:cNvSpPr>
                <a:spLocks noEditPoints="1" noChangeArrowheads="1"/>
              </p:cNvSpPr>
              <p:nvPr/>
            </p:nvSpPr>
            <p:spPr bwMode="auto">
              <a:xfrm>
                <a:off x="0" y="0"/>
                <a:ext cx="338194" cy="501686"/>
              </a:xfrm>
              <a:custGeom>
                <a:avLst/>
                <a:gdLst>
                  <a:gd name="T0" fmla="*/ 138 w 153"/>
                  <a:gd name="T1" fmla="*/ 177 h 227"/>
                  <a:gd name="T2" fmla="*/ 16 w 153"/>
                  <a:gd name="T3" fmla="*/ 177 h 227"/>
                  <a:gd name="T4" fmla="*/ 16 w 153"/>
                  <a:gd name="T5" fmla="*/ 16 h 227"/>
                  <a:gd name="T6" fmla="*/ 138 w 153"/>
                  <a:gd name="T7" fmla="*/ 16 h 227"/>
                  <a:gd name="T8" fmla="*/ 138 w 153"/>
                  <a:gd name="T9" fmla="*/ 103 h 227"/>
                  <a:gd name="T10" fmla="*/ 139 w 153"/>
                  <a:gd name="T11" fmla="*/ 102 h 227"/>
                  <a:gd name="T12" fmla="*/ 153 w 153"/>
                  <a:gd name="T13" fmla="*/ 94 h 227"/>
                  <a:gd name="T14" fmla="*/ 153 w 153"/>
                  <a:gd name="T15" fmla="*/ 13 h 227"/>
                  <a:gd name="T16" fmla="*/ 141 w 153"/>
                  <a:gd name="T17" fmla="*/ 0 h 227"/>
                  <a:gd name="T18" fmla="*/ 12 w 153"/>
                  <a:gd name="T19" fmla="*/ 0 h 227"/>
                  <a:gd name="T20" fmla="*/ 0 w 153"/>
                  <a:gd name="T21" fmla="*/ 13 h 227"/>
                  <a:gd name="T22" fmla="*/ 0 w 153"/>
                  <a:gd name="T23" fmla="*/ 215 h 227"/>
                  <a:gd name="T24" fmla="*/ 12 w 153"/>
                  <a:gd name="T25" fmla="*/ 227 h 227"/>
                  <a:gd name="T26" fmla="*/ 141 w 153"/>
                  <a:gd name="T27" fmla="*/ 227 h 227"/>
                  <a:gd name="T28" fmla="*/ 153 w 153"/>
                  <a:gd name="T29" fmla="*/ 215 h 227"/>
                  <a:gd name="T30" fmla="*/ 153 w 153"/>
                  <a:gd name="T31" fmla="*/ 176 h 227"/>
                  <a:gd name="T32" fmla="*/ 138 w 153"/>
                  <a:gd name="T33" fmla="*/ 166 h 227"/>
                  <a:gd name="T34" fmla="*/ 138 w 153"/>
                  <a:gd name="T35" fmla="*/ 177 h 227"/>
                  <a:gd name="T36" fmla="*/ 75 w 153"/>
                  <a:gd name="T37" fmla="*/ 221 h 227"/>
                  <a:gd name="T38" fmla="*/ 56 w 153"/>
                  <a:gd name="T39" fmla="*/ 201 h 227"/>
                  <a:gd name="T40" fmla="*/ 75 w 153"/>
                  <a:gd name="T41" fmla="*/ 182 h 227"/>
                  <a:gd name="T42" fmla="*/ 95 w 153"/>
                  <a:gd name="T43" fmla="*/ 201 h 227"/>
                  <a:gd name="T44" fmla="*/ 75 w 153"/>
                  <a:gd name="T45" fmla="*/ 221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5" name="Freeform 158"/>
              <p:cNvSpPr>
                <a:spLocks noEditPoints="1" noChangeArrowheads="1"/>
              </p:cNvSpPr>
              <p:nvPr/>
            </p:nvSpPr>
            <p:spPr bwMode="auto">
              <a:xfrm>
                <a:off x="275600" y="202729"/>
                <a:ext cx="190584" cy="190584"/>
              </a:xfrm>
              <a:custGeom>
                <a:avLst/>
                <a:gdLst>
                  <a:gd name="T0" fmla="*/ 72 w 86"/>
                  <a:gd name="T1" fmla="*/ 17 h 86"/>
                  <a:gd name="T2" fmla="*/ 18 w 86"/>
                  <a:gd name="T3" fmla="*/ 14 h 86"/>
                  <a:gd name="T4" fmla="*/ 14 w 86"/>
                  <a:gd name="T5" fmla="*/ 68 h 86"/>
                  <a:gd name="T6" fmla="*/ 69 w 86"/>
                  <a:gd name="T7" fmla="*/ 72 h 86"/>
                  <a:gd name="T8" fmla="*/ 72 w 86"/>
                  <a:gd name="T9" fmla="*/ 17 h 86"/>
                  <a:gd name="T10" fmla="*/ 46 w 86"/>
                  <a:gd name="T11" fmla="*/ 63 h 86"/>
                  <a:gd name="T12" fmla="*/ 46 w 86"/>
                  <a:gd name="T13" fmla="*/ 70 h 86"/>
                  <a:gd name="T14" fmla="*/ 40 w 86"/>
                  <a:gd name="T15" fmla="*/ 70 h 86"/>
                  <a:gd name="T16" fmla="*/ 40 w 86"/>
                  <a:gd name="T17" fmla="*/ 64 h 86"/>
                  <a:gd name="T18" fmla="*/ 28 w 86"/>
                  <a:gd name="T19" fmla="*/ 61 h 86"/>
                  <a:gd name="T20" fmla="*/ 30 w 86"/>
                  <a:gd name="T21" fmla="*/ 53 h 86"/>
                  <a:gd name="T22" fmla="*/ 41 w 86"/>
                  <a:gd name="T23" fmla="*/ 56 h 86"/>
                  <a:gd name="T24" fmla="*/ 48 w 86"/>
                  <a:gd name="T25" fmla="*/ 52 h 86"/>
                  <a:gd name="T26" fmla="*/ 41 w 86"/>
                  <a:gd name="T27" fmla="*/ 46 h 86"/>
                  <a:gd name="T28" fmla="*/ 29 w 86"/>
                  <a:gd name="T29" fmla="*/ 34 h 86"/>
                  <a:gd name="T30" fmla="*/ 40 w 86"/>
                  <a:gd name="T31" fmla="*/ 22 h 86"/>
                  <a:gd name="T32" fmla="*/ 40 w 86"/>
                  <a:gd name="T33" fmla="*/ 15 h 86"/>
                  <a:gd name="T34" fmla="*/ 47 w 86"/>
                  <a:gd name="T35" fmla="*/ 15 h 86"/>
                  <a:gd name="T36" fmla="*/ 47 w 86"/>
                  <a:gd name="T37" fmla="*/ 21 h 86"/>
                  <a:gd name="T38" fmla="*/ 56 w 86"/>
                  <a:gd name="T39" fmla="*/ 23 h 86"/>
                  <a:gd name="T40" fmla="*/ 54 w 86"/>
                  <a:gd name="T41" fmla="*/ 31 h 86"/>
                  <a:gd name="T42" fmla="*/ 45 w 86"/>
                  <a:gd name="T43" fmla="*/ 29 h 86"/>
                  <a:gd name="T44" fmla="*/ 39 w 86"/>
                  <a:gd name="T45" fmla="*/ 32 h 86"/>
                  <a:gd name="T46" fmla="*/ 47 w 86"/>
                  <a:gd name="T47" fmla="*/ 38 h 86"/>
                  <a:gd name="T48" fmla="*/ 58 w 86"/>
                  <a:gd name="T49" fmla="*/ 51 h 86"/>
                  <a:gd name="T50" fmla="*/ 46 w 86"/>
                  <a:gd name="T51" fmla="*/ 63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48" name="矩形 47"/>
            <p:cNvSpPr/>
            <p:nvPr/>
          </p:nvSpPr>
          <p:spPr>
            <a:xfrm>
              <a:off x="1520031"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a:t>
              </a:r>
            </a:p>
          </p:txBody>
        </p:sp>
      </p:grpSp>
      <p:grpSp>
        <p:nvGrpSpPr>
          <p:cNvPr id="3" name="组合 2"/>
          <p:cNvGrpSpPr/>
          <p:nvPr/>
        </p:nvGrpSpPr>
        <p:grpSpPr>
          <a:xfrm>
            <a:off x="4595813" y="2017713"/>
            <a:ext cx="3006725" cy="2443162"/>
            <a:chOff x="4595813" y="2017713"/>
            <a:chExt cx="3006725" cy="2443162"/>
          </a:xfrm>
        </p:grpSpPr>
        <p:sp>
          <p:nvSpPr>
            <p:cNvPr id="10246" name="任意多边形 9"/>
            <p:cNvSpPr>
              <a:spLocks noChangeArrowheads="1"/>
            </p:cNvSpPr>
            <p:nvPr/>
          </p:nvSpPr>
          <p:spPr bwMode="auto">
            <a:xfrm>
              <a:off x="4595813"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49" name="任意多边形 12"/>
            <p:cNvSpPr>
              <a:spLocks noChangeArrowheads="1"/>
            </p:cNvSpPr>
            <p:nvPr/>
          </p:nvSpPr>
          <p:spPr bwMode="auto">
            <a:xfrm>
              <a:off x="4773613"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2" name="直接连接符 29"/>
            <p:cNvSpPr>
              <a:spLocks noChangeShapeType="1"/>
            </p:cNvSpPr>
            <p:nvPr/>
          </p:nvSpPr>
          <p:spPr bwMode="auto">
            <a:xfrm>
              <a:off x="5227638" y="2949575"/>
              <a:ext cx="1820862" cy="0"/>
            </a:xfrm>
            <a:prstGeom prst="line">
              <a:avLst/>
            </a:prstGeom>
            <a:noFill/>
            <a:ln w="222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87" name="组合 37"/>
            <p:cNvGrpSpPr>
              <a:grpSpLocks/>
            </p:cNvGrpSpPr>
            <p:nvPr/>
          </p:nvGrpSpPr>
          <p:grpSpPr bwMode="auto">
            <a:xfrm>
              <a:off x="5975350" y="2282825"/>
              <a:ext cx="325438" cy="320675"/>
              <a:chOff x="0" y="0"/>
              <a:chExt cx="453105" cy="448433"/>
            </a:xfrm>
            <a:solidFill>
              <a:schemeClr val="bg1"/>
            </a:solidFill>
          </p:grpSpPr>
          <p:sp>
            <p:nvSpPr>
              <p:cNvPr id="11288"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89"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50" name="矩形 49"/>
            <p:cNvSpPr/>
            <p:nvPr/>
          </p:nvSpPr>
          <p:spPr>
            <a:xfrm>
              <a:off x="5001815"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a:t>
              </a:r>
            </a:p>
          </p:txBody>
        </p:sp>
      </p:grpSp>
      <p:grpSp>
        <p:nvGrpSpPr>
          <p:cNvPr id="4" name="组合 3"/>
          <p:cNvGrpSpPr/>
          <p:nvPr/>
        </p:nvGrpSpPr>
        <p:grpSpPr>
          <a:xfrm>
            <a:off x="8128000" y="2017713"/>
            <a:ext cx="3006725" cy="2443162"/>
            <a:chOff x="8128000" y="2017713"/>
            <a:chExt cx="3006725" cy="2443162"/>
          </a:xfrm>
        </p:grpSpPr>
        <p:sp>
          <p:nvSpPr>
            <p:cNvPr id="10247" name="任意多边形 10"/>
            <p:cNvSpPr>
              <a:spLocks noChangeArrowheads="1"/>
            </p:cNvSpPr>
            <p:nvPr/>
          </p:nvSpPr>
          <p:spPr bwMode="auto">
            <a:xfrm>
              <a:off x="8128000"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0" name="任意多边形 13"/>
            <p:cNvSpPr>
              <a:spLocks noChangeArrowheads="1"/>
            </p:cNvSpPr>
            <p:nvPr/>
          </p:nvSpPr>
          <p:spPr bwMode="auto">
            <a:xfrm>
              <a:off x="8320088"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3" name="直接连接符 30"/>
            <p:cNvSpPr>
              <a:spLocks noChangeShapeType="1"/>
            </p:cNvSpPr>
            <p:nvPr/>
          </p:nvSpPr>
          <p:spPr bwMode="auto">
            <a:xfrm>
              <a:off x="8729663" y="2974975"/>
              <a:ext cx="1820862" cy="0"/>
            </a:xfrm>
            <a:prstGeom prst="line">
              <a:avLst/>
            </a:prstGeom>
            <a:noFill/>
            <a:ln w="222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96" name="组合 46"/>
            <p:cNvGrpSpPr>
              <a:grpSpLocks/>
            </p:cNvGrpSpPr>
            <p:nvPr/>
          </p:nvGrpSpPr>
          <p:grpSpPr bwMode="auto">
            <a:xfrm>
              <a:off x="9488488" y="2257425"/>
              <a:ext cx="303213" cy="387350"/>
              <a:chOff x="0" y="0"/>
              <a:chExt cx="563562" cy="720725"/>
            </a:xfrm>
            <a:solidFill>
              <a:schemeClr val="bg1"/>
            </a:solidFill>
          </p:grpSpPr>
          <p:sp>
            <p:nvSpPr>
              <p:cNvPr id="11297"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8"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9"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51" name="矩形 50"/>
            <p:cNvSpPr/>
            <p:nvPr/>
          </p:nvSpPr>
          <p:spPr>
            <a:xfrm>
              <a:off x="8545482"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a:t>
              </a:r>
            </a:p>
          </p:txBody>
        </p:sp>
      </p:grpSp>
    </p:spTree>
    <p:extLst>
      <p:ext uri="{BB962C8B-B14F-4D97-AF65-F5344CB8AC3E}">
        <p14:creationId xmlns:p14="http://schemas.microsoft.com/office/powerpoint/2010/main" val="2441186544"/>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par>
                                <p:cTn id="17" presetID="3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0257"/>
                                        </p:tgtEl>
                                        <p:attrNameLst>
                                          <p:attrName>style.visibility</p:attrName>
                                        </p:attrNameLst>
                                      </p:cBhvr>
                                      <p:to>
                                        <p:strVal val="visible"/>
                                      </p:to>
                                    </p:set>
                                    <p:anim calcmode="lin" valueType="num">
                                      <p:cBhvr>
                                        <p:cTn id="26" dur="500" fill="hold"/>
                                        <p:tgtEl>
                                          <p:spTgt spid="10257"/>
                                        </p:tgtEl>
                                        <p:attrNameLst>
                                          <p:attrName>ppt_w</p:attrName>
                                        </p:attrNameLst>
                                      </p:cBhvr>
                                      <p:tavLst>
                                        <p:tav tm="0">
                                          <p:val>
                                            <p:fltVal val="0"/>
                                          </p:val>
                                        </p:tav>
                                        <p:tav tm="100000">
                                          <p:val>
                                            <p:strVal val="#ppt_w"/>
                                          </p:val>
                                        </p:tav>
                                      </p:tavLst>
                                    </p:anim>
                                    <p:anim calcmode="lin" valueType="num">
                                      <p:cBhvr>
                                        <p:cTn id="27" dur="500" fill="hold"/>
                                        <p:tgtEl>
                                          <p:spTgt spid="10257"/>
                                        </p:tgtEl>
                                        <p:attrNameLst>
                                          <p:attrName>ppt_h</p:attrName>
                                        </p:attrNameLst>
                                      </p:cBhvr>
                                      <p:tavLst>
                                        <p:tav tm="0">
                                          <p:val>
                                            <p:fltVal val="0"/>
                                          </p:val>
                                        </p:tav>
                                        <p:tav tm="100000">
                                          <p:val>
                                            <p:strVal val="#ppt_h"/>
                                          </p:val>
                                        </p:tav>
                                      </p:tavLst>
                                    </p:anim>
                                    <p:animEffect transition="in" filter="fade">
                                      <p:cBhvr>
                                        <p:cTn id="28" dur="500"/>
                                        <p:tgtEl>
                                          <p:spTgt spid="10257"/>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left)">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2" name="组合 1"/>
          <p:cNvGrpSpPr/>
          <p:nvPr/>
        </p:nvGrpSpPr>
        <p:grpSpPr>
          <a:xfrm>
            <a:off x="1077913" y="1746250"/>
            <a:ext cx="2522537" cy="4306888"/>
            <a:chOff x="1077913" y="1746250"/>
            <a:chExt cx="2522537" cy="4306888"/>
          </a:xfrm>
        </p:grpSpPr>
        <p:sp>
          <p:nvSpPr>
            <p:cNvPr id="23557" name="矩形 8"/>
            <p:cNvSpPr>
              <a:spLocks noChangeArrowheads="1"/>
            </p:cNvSpPr>
            <p:nvPr/>
          </p:nvSpPr>
          <p:spPr bwMode="auto">
            <a:xfrm>
              <a:off x="1077913" y="1746250"/>
              <a:ext cx="2522537"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0" name="任意多边形 11"/>
            <p:cNvSpPr>
              <a:spLocks noChangeArrowheads="1"/>
            </p:cNvSpPr>
            <p:nvPr/>
          </p:nvSpPr>
          <p:spPr bwMode="auto">
            <a:xfrm>
              <a:off x="108902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3561" name="矩形 12"/>
            <p:cNvSpPr>
              <a:spLocks noChangeArrowheads="1"/>
            </p:cNvSpPr>
            <p:nvPr/>
          </p:nvSpPr>
          <p:spPr bwMode="auto">
            <a:xfrm>
              <a:off x="1225550" y="3529013"/>
              <a:ext cx="2219325"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6" name="文本框 17"/>
            <p:cNvSpPr>
              <a:spLocks noChangeArrowheads="1"/>
            </p:cNvSpPr>
            <p:nvPr/>
          </p:nvSpPr>
          <p:spPr bwMode="auto">
            <a:xfrm>
              <a:off x="1438275" y="2127250"/>
              <a:ext cx="191270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dirty="0">
                  <a:solidFill>
                    <a:schemeClr val="bg1"/>
                  </a:solidFill>
                  <a:latin typeface="+mn-lt"/>
                  <a:ea typeface="+mn-ea"/>
                  <a:cs typeface="+mn-ea"/>
                  <a:sym typeface="+mn-lt"/>
                </a:rPr>
                <a:t>12,358</a:t>
              </a:r>
              <a:endParaRPr lang="zh-CN" altLang="en-US" sz="4400" b="1" dirty="0">
                <a:solidFill>
                  <a:schemeClr val="bg1"/>
                </a:solidFill>
                <a:latin typeface="+mn-lt"/>
                <a:ea typeface="+mn-ea"/>
                <a:cs typeface="+mn-ea"/>
                <a:sym typeface="+mn-lt"/>
              </a:endParaRPr>
            </a:p>
          </p:txBody>
        </p:sp>
        <p:grpSp>
          <p:nvGrpSpPr>
            <p:cNvPr id="33" name="组合 32"/>
            <p:cNvGrpSpPr/>
            <p:nvPr/>
          </p:nvGrpSpPr>
          <p:grpSpPr>
            <a:xfrm>
              <a:off x="1214225" y="3908922"/>
              <a:ext cx="2241974" cy="1737619"/>
              <a:chOff x="874713" y="3325188"/>
              <a:chExt cx="2241974" cy="1737619"/>
            </a:xfrm>
          </p:grpSpPr>
          <p:sp>
            <p:nvSpPr>
              <p:cNvPr id="34" name="矩形 33"/>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35" name="矩形 3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grpSp>
        <p:nvGrpSpPr>
          <p:cNvPr id="3" name="组合 2"/>
          <p:cNvGrpSpPr/>
          <p:nvPr/>
        </p:nvGrpSpPr>
        <p:grpSpPr>
          <a:xfrm>
            <a:off x="4845050" y="1746250"/>
            <a:ext cx="2524125" cy="4306888"/>
            <a:chOff x="4845050" y="1746250"/>
            <a:chExt cx="2524125" cy="4306888"/>
          </a:xfrm>
        </p:grpSpPr>
        <p:sp>
          <p:nvSpPr>
            <p:cNvPr id="23558" name="矩形 9"/>
            <p:cNvSpPr>
              <a:spLocks noChangeArrowheads="1"/>
            </p:cNvSpPr>
            <p:nvPr/>
          </p:nvSpPr>
          <p:spPr bwMode="auto">
            <a:xfrm>
              <a:off x="4845050" y="1746250"/>
              <a:ext cx="2524125"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2" name="任意多边形 13"/>
            <p:cNvSpPr>
              <a:spLocks noChangeArrowheads="1"/>
            </p:cNvSpPr>
            <p:nvPr/>
          </p:nvSpPr>
          <p:spPr bwMode="auto">
            <a:xfrm>
              <a:off x="4851400"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3563" name="矩形 14"/>
            <p:cNvSpPr>
              <a:spLocks noChangeArrowheads="1"/>
            </p:cNvSpPr>
            <p:nvPr/>
          </p:nvSpPr>
          <p:spPr bwMode="auto">
            <a:xfrm>
              <a:off x="4986338" y="3529013"/>
              <a:ext cx="2220912"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7" name="文本框 18"/>
            <p:cNvSpPr>
              <a:spLocks noChangeArrowheads="1"/>
            </p:cNvSpPr>
            <p:nvPr/>
          </p:nvSpPr>
          <p:spPr bwMode="auto">
            <a:xfrm>
              <a:off x="5375275" y="2127250"/>
              <a:ext cx="159851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dirty="0">
                  <a:solidFill>
                    <a:schemeClr val="bg1"/>
                  </a:solidFill>
                  <a:latin typeface="+mn-lt"/>
                  <a:ea typeface="+mn-ea"/>
                  <a:cs typeface="+mn-ea"/>
                  <a:sym typeface="+mn-lt"/>
                </a:rPr>
                <a:t>3,627</a:t>
              </a:r>
              <a:endParaRPr lang="zh-CN" altLang="en-US" sz="4400" b="1" dirty="0">
                <a:solidFill>
                  <a:schemeClr val="bg1"/>
                </a:solidFill>
                <a:latin typeface="+mn-lt"/>
                <a:ea typeface="+mn-ea"/>
                <a:cs typeface="+mn-ea"/>
                <a:sym typeface="+mn-lt"/>
              </a:endParaRPr>
            </a:p>
          </p:txBody>
        </p:sp>
        <p:grpSp>
          <p:nvGrpSpPr>
            <p:cNvPr id="36" name="组合 35"/>
            <p:cNvGrpSpPr/>
            <p:nvPr/>
          </p:nvGrpSpPr>
          <p:grpSpPr>
            <a:xfrm>
              <a:off x="4977976" y="3908922"/>
              <a:ext cx="2241974" cy="1737619"/>
              <a:chOff x="874713" y="3325188"/>
              <a:chExt cx="2241974" cy="1737619"/>
            </a:xfrm>
          </p:grpSpPr>
          <p:sp>
            <p:nvSpPr>
              <p:cNvPr id="37" name="矩形 36"/>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38" name="矩形 37"/>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grpSp>
        <p:nvGrpSpPr>
          <p:cNvPr id="4" name="组合 3"/>
          <p:cNvGrpSpPr/>
          <p:nvPr/>
        </p:nvGrpSpPr>
        <p:grpSpPr>
          <a:xfrm>
            <a:off x="8613775" y="1746250"/>
            <a:ext cx="2522538" cy="4306888"/>
            <a:chOff x="8613775" y="1746250"/>
            <a:chExt cx="2522538" cy="4306888"/>
          </a:xfrm>
        </p:grpSpPr>
        <p:sp>
          <p:nvSpPr>
            <p:cNvPr id="23559" name="矩形 10"/>
            <p:cNvSpPr>
              <a:spLocks noChangeArrowheads="1"/>
            </p:cNvSpPr>
            <p:nvPr/>
          </p:nvSpPr>
          <p:spPr bwMode="auto">
            <a:xfrm>
              <a:off x="8613775" y="1746250"/>
              <a:ext cx="2522538"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4" name="任意多边形 15"/>
            <p:cNvSpPr>
              <a:spLocks noChangeArrowheads="1"/>
            </p:cNvSpPr>
            <p:nvPr/>
          </p:nvSpPr>
          <p:spPr bwMode="auto">
            <a:xfrm>
              <a:off x="861377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3565" name="矩形 16"/>
            <p:cNvSpPr>
              <a:spLocks noChangeArrowheads="1"/>
            </p:cNvSpPr>
            <p:nvPr/>
          </p:nvSpPr>
          <p:spPr bwMode="auto">
            <a:xfrm>
              <a:off x="8748713" y="3529013"/>
              <a:ext cx="2220912"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8" name="文本框 19"/>
            <p:cNvSpPr>
              <a:spLocks noChangeArrowheads="1"/>
            </p:cNvSpPr>
            <p:nvPr/>
          </p:nvSpPr>
          <p:spPr bwMode="auto">
            <a:xfrm>
              <a:off x="9128125" y="2130425"/>
              <a:ext cx="159851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dirty="0">
                  <a:solidFill>
                    <a:schemeClr val="bg1"/>
                  </a:solidFill>
                  <a:latin typeface="+mn-lt"/>
                  <a:ea typeface="+mn-ea"/>
                  <a:cs typeface="+mn-ea"/>
                  <a:sym typeface="+mn-lt"/>
                </a:rPr>
                <a:t>5,521</a:t>
              </a:r>
              <a:endParaRPr lang="zh-CN" altLang="en-US" sz="4400" b="1" dirty="0">
                <a:solidFill>
                  <a:schemeClr val="bg1"/>
                </a:solidFill>
                <a:latin typeface="+mn-lt"/>
                <a:ea typeface="+mn-ea"/>
                <a:cs typeface="+mn-ea"/>
                <a:sym typeface="+mn-lt"/>
              </a:endParaRPr>
            </a:p>
          </p:txBody>
        </p:sp>
        <p:grpSp>
          <p:nvGrpSpPr>
            <p:cNvPr id="39" name="组合 38"/>
            <p:cNvGrpSpPr/>
            <p:nvPr/>
          </p:nvGrpSpPr>
          <p:grpSpPr>
            <a:xfrm>
              <a:off x="8737389" y="3908922"/>
              <a:ext cx="2241974" cy="1737619"/>
              <a:chOff x="874713" y="3325188"/>
              <a:chExt cx="2241974" cy="1737619"/>
            </a:xfrm>
          </p:grpSpPr>
          <p:sp>
            <p:nvSpPr>
              <p:cNvPr id="40" name="矩形 39"/>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1" name="矩形 40"/>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spTree>
    <p:extLst>
      <p:ext uri="{BB962C8B-B14F-4D97-AF65-F5344CB8AC3E}">
        <p14:creationId xmlns:p14="http://schemas.microsoft.com/office/powerpoint/2010/main" val="3197430642"/>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04</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28250459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062038" y="2057400"/>
            <a:ext cx="10056812" cy="3490913"/>
            <a:chOff x="1062038" y="2057400"/>
            <a:chExt cx="10056812" cy="3490913"/>
          </a:xfrm>
        </p:grpSpPr>
        <p:sp>
          <p:nvSpPr>
            <p:cNvPr id="5126" name="任意多边形 15"/>
            <p:cNvSpPr>
              <a:spLocks noChangeArrowheads="1"/>
            </p:cNvSpPr>
            <p:nvPr/>
          </p:nvSpPr>
          <p:spPr bwMode="auto">
            <a:xfrm>
              <a:off x="1062038" y="2057400"/>
              <a:ext cx="4964112" cy="1677988"/>
            </a:xfrm>
            <a:custGeom>
              <a:avLst/>
              <a:gdLst>
                <a:gd name="T0" fmla="*/ 4964112 w 4963098"/>
                <a:gd name="T1" fmla="*/ 0 h 1676733"/>
                <a:gd name="T2" fmla="*/ 4964112 w 4963098"/>
                <a:gd name="T3" fmla="*/ 529965 h 1676733"/>
                <a:gd name="T4" fmla="*/ 4905853 w 4963098"/>
                <a:gd name="T5" fmla="*/ 532909 h 1676733"/>
                <a:gd name="T6" fmla="*/ 3823499 w 4963098"/>
                <a:gd name="T7" fmla="*/ 1615853 h 1676733"/>
                <a:gd name="T8" fmla="*/ 3820524 w 4963098"/>
                <a:gd name="T9" fmla="*/ 1674792 h 1676733"/>
                <a:gd name="T10" fmla="*/ 3462363 w 4963098"/>
                <a:gd name="T11" fmla="*/ 1674792 h 1676733"/>
                <a:gd name="T12" fmla="*/ 3462363 w 4963098"/>
                <a:gd name="T13" fmla="*/ 1677988 h 1676733"/>
                <a:gd name="T14" fmla="*/ 0 w 4963098"/>
                <a:gd name="T15" fmla="*/ 1677988 h 1676733"/>
                <a:gd name="T16" fmla="*/ 0 w 4963098"/>
                <a:gd name="T17" fmla="*/ 1211695 h 1676733"/>
                <a:gd name="T18" fmla="*/ 3318014 w 4963098"/>
                <a:gd name="T19" fmla="*/ 1211695 h 1676733"/>
                <a:gd name="T20" fmla="*/ 3397878 w 4963098"/>
                <a:gd name="T21" fmla="*/ 998050 h 1676733"/>
                <a:gd name="T22" fmla="*/ 4799461 w 4963098"/>
                <a:gd name="T23" fmla="*/ 8318 h 16767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63098"/>
                <a:gd name="T37" fmla="*/ 0 h 1676733"/>
                <a:gd name="T38" fmla="*/ 4963098 w 4963098"/>
                <a:gd name="T39" fmla="*/ 1676733 h 16767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63098" h="1676733">
                  <a:moveTo>
                    <a:pt x="4963098" y="0"/>
                  </a:moveTo>
                  <a:lnTo>
                    <a:pt x="4963098" y="529569"/>
                  </a:lnTo>
                  <a:lnTo>
                    <a:pt x="4904851" y="532510"/>
                  </a:lnTo>
                  <a:cubicBezTo>
                    <a:pt x="4334273" y="590456"/>
                    <a:pt x="3880663" y="1044066"/>
                    <a:pt x="3822718" y="1614644"/>
                  </a:cubicBezTo>
                  <a:lnTo>
                    <a:pt x="3819744" y="1673539"/>
                  </a:lnTo>
                  <a:lnTo>
                    <a:pt x="3461656" y="1673539"/>
                  </a:lnTo>
                  <a:lnTo>
                    <a:pt x="3461656" y="1676733"/>
                  </a:lnTo>
                  <a:lnTo>
                    <a:pt x="0" y="1676733"/>
                  </a:lnTo>
                  <a:lnTo>
                    <a:pt x="0" y="1210789"/>
                  </a:lnTo>
                  <a:lnTo>
                    <a:pt x="3317336" y="1210789"/>
                  </a:lnTo>
                  <a:lnTo>
                    <a:pt x="3397184" y="997304"/>
                  </a:lnTo>
                  <a:cubicBezTo>
                    <a:pt x="3653890" y="458266"/>
                    <a:pt x="4178296" y="71296"/>
                    <a:pt x="4798481" y="8312"/>
                  </a:cubicBezTo>
                  <a:lnTo>
                    <a:pt x="4963098" y="0"/>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27" name="任意多边形 16"/>
            <p:cNvSpPr>
              <a:spLocks noChangeArrowheads="1"/>
            </p:cNvSpPr>
            <p:nvPr/>
          </p:nvSpPr>
          <p:spPr bwMode="auto">
            <a:xfrm rot="10800000" flipV="1">
              <a:off x="6172200" y="2060575"/>
              <a:ext cx="4946650" cy="1673225"/>
            </a:xfrm>
            <a:custGeom>
              <a:avLst/>
              <a:gdLst>
                <a:gd name="T0" fmla="*/ 4946650 w 4946769"/>
                <a:gd name="T1" fmla="*/ 0 h 1673539"/>
                <a:gd name="T2" fmla="*/ 4782037 w 4946769"/>
                <a:gd name="T3" fmla="*/ 8310 h 1673539"/>
                <a:gd name="T4" fmla="*/ 3380774 w 4946769"/>
                <a:gd name="T5" fmla="*/ 997117 h 1673539"/>
                <a:gd name="T6" fmla="*/ 3303317 w 4946769"/>
                <a:gd name="T7" fmla="*/ 1204175 h 1673539"/>
                <a:gd name="T8" fmla="*/ 0 w 4946769"/>
                <a:gd name="T9" fmla="*/ 1204175 h 1673539"/>
                <a:gd name="T10" fmla="*/ 0 w 4946769"/>
                <a:gd name="T11" fmla="*/ 1670032 h 1673539"/>
                <a:gd name="T12" fmla="*/ 3215426 w 4946769"/>
                <a:gd name="T13" fmla="*/ 1670032 h 1673539"/>
                <a:gd name="T14" fmla="*/ 3215275 w 4946769"/>
                <a:gd name="T15" fmla="*/ 1673225 h 1673539"/>
                <a:gd name="T16" fmla="*/ 3803324 w 4946769"/>
                <a:gd name="T17" fmla="*/ 1673225 h 1673539"/>
                <a:gd name="T18" fmla="*/ 3806297 w 4946769"/>
                <a:gd name="T19" fmla="*/ 1614341 h 1673539"/>
                <a:gd name="T20" fmla="*/ 4888404 w 4946769"/>
                <a:gd name="T21" fmla="*/ 532410 h 1673539"/>
                <a:gd name="T22" fmla="*/ 4946650 w 4946769"/>
                <a:gd name="T23" fmla="*/ 529470 h 16735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46769"/>
                <a:gd name="T37" fmla="*/ 0 h 1673539"/>
                <a:gd name="T38" fmla="*/ 4946769 w 4946769"/>
                <a:gd name="T39" fmla="*/ 1673539 h 16735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46769" h="1673539">
                  <a:moveTo>
                    <a:pt x="4946769" y="0"/>
                  </a:moveTo>
                  <a:lnTo>
                    <a:pt x="4782152" y="8312"/>
                  </a:lnTo>
                  <a:cubicBezTo>
                    <a:pt x="4161967" y="71296"/>
                    <a:pt x="3637561" y="458266"/>
                    <a:pt x="3380855" y="997304"/>
                  </a:cubicBezTo>
                  <a:lnTo>
                    <a:pt x="3303396" y="1204401"/>
                  </a:lnTo>
                  <a:lnTo>
                    <a:pt x="0" y="1204401"/>
                  </a:lnTo>
                  <a:lnTo>
                    <a:pt x="0" y="1670345"/>
                  </a:lnTo>
                  <a:lnTo>
                    <a:pt x="3215503" y="1670345"/>
                  </a:lnTo>
                  <a:lnTo>
                    <a:pt x="3215352" y="1673539"/>
                  </a:lnTo>
                  <a:lnTo>
                    <a:pt x="3803415" y="1673539"/>
                  </a:lnTo>
                  <a:lnTo>
                    <a:pt x="3806389" y="1614644"/>
                  </a:lnTo>
                  <a:cubicBezTo>
                    <a:pt x="3864334" y="1044066"/>
                    <a:pt x="4317944" y="590456"/>
                    <a:pt x="4888522" y="532510"/>
                  </a:cubicBezTo>
                  <a:lnTo>
                    <a:pt x="4946769" y="529569"/>
                  </a:lnTo>
                  <a:lnTo>
                    <a:pt x="4946769" y="0"/>
                  </a:lnTo>
                  <a:close/>
                </a:path>
              </a:pathLst>
            </a:custGeom>
            <a:solidFill>
              <a:srgbClr val="FCFCFC">
                <a:alpha val="7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28" name="任意多边形 17"/>
            <p:cNvSpPr>
              <a:spLocks noChangeArrowheads="1"/>
            </p:cNvSpPr>
            <p:nvPr/>
          </p:nvSpPr>
          <p:spPr bwMode="auto">
            <a:xfrm rot="10800000">
              <a:off x="6172200" y="3871913"/>
              <a:ext cx="4946650" cy="1676400"/>
            </a:xfrm>
            <a:custGeom>
              <a:avLst/>
              <a:gdLst>
                <a:gd name="T0" fmla="*/ 3461573 w 4946769"/>
                <a:gd name="T1" fmla="*/ 1676400 h 1676733"/>
                <a:gd name="T2" fmla="*/ 0 w 4946769"/>
                <a:gd name="T3" fmla="*/ 1676400 h 1676733"/>
                <a:gd name="T4" fmla="*/ 0 w 4946769"/>
                <a:gd name="T5" fmla="*/ 1210549 h 1676733"/>
                <a:gd name="T6" fmla="*/ 3300928 w 4946769"/>
                <a:gd name="T7" fmla="*/ 1210549 h 1676733"/>
                <a:gd name="T8" fmla="*/ 3380774 w 4946769"/>
                <a:gd name="T9" fmla="*/ 997106 h 1676733"/>
                <a:gd name="T10" fmla="*/ 4782037 w 4946769"/>
                <a:gd name="T11" fmla="*/ 8310 h 1676733"/>
                <a:gd name="T12" fmla="*/ 4946650 w 4946769"/>
                <a:gd name="T13" fmla="*/ 0 h 1676733"/>
                <a:gd name="T14" fmla="*/ 4946650 w 4946769"/>
                <a:gd name="T15" fmla="*/ 529464 h 1676733"/>
                <a:gd name="T16" fmla="*/ 4888404 w 4946769"/>
                <a:gd name="T17" fmla="*/ 532404 h 1676733"/>
                <a:gd name="T18" fmla="*/ 3806297 w 4946769"/>
                <a:gd name="T19" fmla="*/ 1614323 h 1676733"/>
                <a:gd name="T20" fmla="*/ 3803324 w 4946769"/>
                <a:gd name="T21" fmla="*/ 1673207 h 1676733"/>
                <a:gd name="T22" fmla="*/ 3461573 w 4946769"/>
                <a:gd name="T23" fmla="*/ 1673207 h 16767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46769"/>
                <a:gd name="T37" fmla="*/ 0 h 1676733"/>
                <a:gd name="T38" fmla="*/ 4946769 w 4946769"/>
                <a:gd name="T39" fmla="*/ 1676733 h 16767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46769" h="1676733">
                  <a:moveTo>
                    <a:pt x="3461656" y="1676733"/>
                  </a:moveTo>
                  <a:lnTo>
                    <a:pt x="0" y="1676733"/>
                  </a:lnTo>
                  <a:lnTo>
                    <a:pt x="0" y="1210789"/>
                  </a:lnTo>
                  <a:lnTo>
                    <a:pt x="3301007" y="1210789"/>
                  </a:lnTo>
                  <a:lnTo>
                    <a:pt x="3380855" y="997304"/>
                  </a:lnTo>
                  <a:cubicBezTo>
                    <a:pt x="3637561" y="458266"/>
                    <a:pt x="4161967" y="71296"/>
                    <a:pt x="4782152" y="8312"/>
                  </a:cubicBezTo>
                  <a:lnTo>
                    <a:pt x="4946769" y="0"/>
                  </a:lnTo>
                  <a:lnTo>
                    <a:pt x="4946769" y="529569"/>
                  </a:lnTo>
                  <a:lnTo>
                    <a:pt x="4888522" y="532510"/>
                  </a:lnTo>
                  <a:cubicBezTo>
                    <a:pt x="4317944" y="590456"/>
                    <a:pt x="3864334" y="1044066"/>
                    <a:pt x="3806389" y="1614644"/>
                  </a:cubicBezTo>
                  <a:lnTo>
                    <a:pt x="3803415" y="1673539"/>
                  </a:lnTo>
                  <a:lnTo>
                    <a:pt x="3461656" y="1673539"/>
                  </a:lnTo>
                  <a:lnTo>
                    <a:pt x="3461656" y="1676733"/>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29" name="任意多边形 18"/>
            <p:cNvSpPr>
              <a:spLocks noChangeArrowheads="1"/>
            </p:cNvSpPr>
            <p:nvPr/>
          </p:nvSpPr>
          <p:spPr bwMode="auto">
            <a:xfrm flipV="1">
              <a:off x="1062038" y="3875088"/>
              <a:ext cx="4964112" cy="1673225"/>
            </a:xfrm>
            <a:custGeom>
              <a:avLst/>
              <a:gdLst>
                <a:gd name="T0" fmla="*/ 3232341 w 4963097"/>
                <a:gd name="T1" fmla="*/ 1673225 h 1673539"/>
                <a:gd name="T2" fmla="*/ 3820524 w 4963097"/>
                <a:gd name="T3" fmla="*/ 1673225 h 1673539"/>
                <a:gd name="T4" fmla="*/ 3823499 w 4963097"/>
                <a:gd name="T5" fmla="*/ 1614341 h 1673539"/>
                <a:gd name="T6" fmla="*/ 4905853 w 4963097"/>
                <a:gd name="T7" fmla="*/ 532410 h 1673539"/>
                <a:gd name="T8" fmla="*/ 4964112 w 4963097"/>
                <a:gd name="T9" fmla="*/ 529470 h 1673539"/>
                <a:gd name="T10" fmla="*/ 4964112 w 4963097"/>
                <a:gd name="T11" fmla="*/ 0 h 1673539"/>
                <a:gd name="T12" fmla="*/ 4799461 w 4963097"/>
                <a:gd name="T13" fmla="*/ 8310 h 1673539"/>
                <a:gd name="T14" fmla="*/ 3397878 w 4963097"/>
                <a:gd name="T15" fmla="*/ 997117 h 1673539"/>
                <a:gd name="T16" fmla="*/ 3320617 w 4963097"/>
                <a:gd name="T17" fmla="*/ 1203602 h 1673539"/>
                <a:gd name="T18" fmla="*/ 0 w 4963097"/>
                <a:gd name="T19" fmla="*/ 1203602 h 1673539"/>
                <a:gd name="T20" fmla="*/ 0 w 4963097"/>
                <a:gd name="T21" fmla="*/ 1669459 h 1673539"/>
                <a:gd name="T22" fmla="*/ 3232520 w 4963097"/>
                <a:gd name="T23" fmla="*/ 1669459 h 16735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63097"/>
                <a:gd name="T37" fmla="*/ 0 h 1673539"/>
                <a:gd name="T38" fmla="*/ 4963097 w 4963097"/>
                <a:gd name="T39" fmla="*/ 1673539 h 16735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63097" h="1673539">
                  <a:moveTo>
                    <a:pt x="3231680" y="1673539"/>
                  </a:moveTo>
                  <a:lnTo>
                    <a:pt x="3819743" y="1673539"/>
                  </a:lnTo>
                  <a:lnTo>
                    <a:pt x="3822717" y="1614644"/>
                  </a:lnTo>
                  <a:cubicBezTo>
                    <a:pt x="3880662" y="1044066"/>
                    <a:pt x="4334272" y="590456"/>
                    <a:pt x="4904850" y="532510"/>
                  </a:cubicBezTo>
                  <a:lnTo>
                    <a:pt x="4963097" y="529569"/>
                  </a:lnTo>
                  <a:lnTo>
                    <a:pt x="4963097" y="0"/>
                  </a:lnTo>
                  <a:lnTo>
                    <a:pt x="4798480" y="8312"/>
                  </a:lnTo>
                  <a:cubicBezTo>
                    <a:pt x="4178295" y="71296"/>
                    <a:pt x="3653889" y="458266"/>
                    <a:pt x="3397183" y="997304"/>
                  </a:cubicBezTo>
                  <a:lnTo>
                    <a:pt x="3319938" y="1203828"/>
                  </a:lnTo>
                  <a:lnTo>
                    <a:pt x="0" y="1203828"/>
                  </a:lnTo>
                  <a:lnTo>
                    <a:pt x="0" y="1669772"/>
                  </a:lnTo>
                  <a:lnTo>
                    <a:pt x="3231859" y="1669772"/>
                  </a:lnTo>
                  <a:lnTo>
                    <a:pt x="3231680" y="1673539"/>
                  </a:lnTo>
                  <a:close/>
                </a:path>
              </a:pathLst>
            </a:custGeom>
            <a:solidFill>
              <a:srgbClr val="FCFCFC">
                <a:alpha val="7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nvGrpSpPr>
          <p:cNvPr id="15" name="组合 14"/>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25262" y="302189"/>
            <a:ext cx="3975100" cy="656661"/>
            <a:chOff x="7192010" y="1640849"/>
            <a:chExt cx="3975100" cy="656661"/>
          </a:xfrm>
        </p:grpSpPr>
        <p:sp>
          <p:nvSpPr>
            <p:cNvPr id="36" name="文本框 3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7" name="文本框 3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38" name="组合 37"/>
          <p:cNvGrpSpPr/>
          <p:nvPr/>
        </p:nvGrpSpPr>
        <p:grpSpPr>
          <a:xfrm>
            <a:off x="1164230" y="1867017"/>
            <a:ext cx="3281362" cy="1220554"/>
            <a:chOff x="874713" y="3325188"/>
            <a:chExt cx="3281362" cy="1220554"/>
          </a:xfrm>
        </p:grpSpPr>
        <p:sp>
          <p:nvSpPr>
            <p:cNvPr id="39" name="矩形 38"/>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0" name="矩形 3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1" name="组合 40"/>
          <p:cNvGrpSpPr/>
          <p:nvPr/>
        </p:nvGrpSpPr>
        <p:grpSpPr>
          <a:xfrm>
            <a:off x="1164230" y="4572117"/>
            <a:ext cx="3281362" cy="1220554"/>
            <a:chOff x="874713" y="3325188"/>
            <a:chExt cx="3281362" cy="1220554"/>
          </a:xfrm>
        </p:grpSpPr>
        <p:sp>
          <p:nvSpPr>
            <p:cNvPr id="42" name="矩形 4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3" name="矩形 4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4" name="组合 43"/>
          <p:cNvGrpSpPr/>
          <p:nvPr/>
        </p:nvGrpSpPr>
        <p:grpSpPr>
          <a:xfrm>
            <a:off x="7824788" y="1867017"/>
            <a:ext cx="3281362" cy="1220554"/>
            <a:chOff x="874713" y="3325188"/>
            <a:chExt cx="3281362" cy="1220554"/>
          </a:xfrm>
        </p:grpSpPr>
        <p:sp>
          <p:nvSpPr>
            <p:cNvPr id="45" name="矩形 4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6" name="矩形 45"/>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7" name="组合 46"/>
          <p:cNvGrpSpPr/>
          <p:nvPr/>
        </p:nvGrpSpPr>
        <p:grpSpPr>
          <a:xfrm>
            <a:off x="7824788" y="4572117"/>
            <a:ext cx="3281362" cy="1220554"/>
            <a:chOff x="874713" y="3325188"/>
            <a:chExt cx="3281362" cy="1220554"/>
          </a:xfrm>
        </p:grpSpPr>
        <p:sp>
          <p:nvSpPr>
            <p:cNvPr id="48" name="矩形 4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9" name="矩形 4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18" name="图片占位符 17"/>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8704" r="18704"/>
          <a:stretch>
            <a:fillRect/>
          </a:stretch>
        </p:blipFill>
        <p:spPr/>
      </p:pic>
    </p:spTree>
    <p:extLst>
      <p:ext uri="{BB962C8B-B14F-4D97-AF65-F5344CB8AC3E}">
        <p14:creationId xmlns:p14="http://schemas.microsoft.com/office/powerpoint/2010/main" val="4279033716"/>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randombar(horizontal)">
                                      <p:cBhvr>
                                        <p:cTn id="20" dur="500"/>
                                        <p:tgtEl>
                                          <p:spTgt spid="38"/>
                                        </p:tgtEl>
                                      </p:cBhvr>
                                    </p:animEffect>
                                  </p:childTnLst>
                                </p:cTn>
                              </p:par>
                              <p:par>
                                <p:cTn id="21" presetID="14" presetClass="entr" presetSubtype="1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randombar(horizontal)">
                                      <p:cBhvr>
                                        <p:cTn id="23" dur="500"/>
                                        <p:tgtEl>
                                          <p:spTgt spid="44"/>
                                        </p:tgtEl>
                                      </p:cBhvr>
                                    </p:animEffect>
                                  </p:childTnLst>
                                </p:cTn>
                              </p:par>
                              <p:par>
                                <p:cTn id="24" presetID="14" presetClass="entr" presetSubtype="10"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randombar(horizontal)">
                                      <p:cBhvr>
                                        <p:cTn id="26" dur="500"/>
                                        <p:tgtEl>
                                          <p:spTgt spid="41"/>
                                        </p:tgtEl>
                                      </p:cBhvr>
                                    </p:animEffect>
                                  </p:childTnLst>
                                </p:cTn>
                              </p:par>
                              <p:par>
                                <p:cTn id="27" presetID="14" presetClass="entr" presetSubtype="1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randombar(horizontal)">
                                      <p:cBhvr>
                                        <p:cTn id="2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25262" y="302189"/>
            <a:ext cx="3975100" cy="656661"/>
            <a:chOff x="7192010" y="1640849"/>
            <a:chExt cx="3975100" cy="656661"/>
          </a:xfrm>
        </p:grpSpPr>
        <p:sp>
          <p:nvSpPr>
            <p:cNvPr id="12" name="文本框 11"/>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目錄</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13" name="文本框 12"/>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CONTENTS</a:t>
              </a:r>
            </a:p>
          </p:txBody>
        </p:sp>
      </p:grpSp>
      <p:sp>
        <p:nvSpPr>
          <p:cNvPr id="16" name="椭圆 30"/>
          <p:cNvSpPr/>
          <p:nvPr>
            <p:custDataLst>
              <p:tags r:id="rId1"/>
            </p:custDataLst>
          </p:nvPr>
        </p:nvSpPr>
        <p:spPr>
          <a:xfrm rot="1069622">
            <a:off x="3217949" y="2166531"/>
            <a:ext cx="2978614" cy="3245664"/>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solidFill>
                <a:schemeClr val="tx1"/>
              </a:solidFill>
              <a:cs typeface="+mn-ea"/>
              <a:sym typeface="+mn-lt"/>
            </a:endParaRPr>
          </a:p>
        </p:txBody>
      </p:sp>
      <p:sp>
        <p:nvSpPr>
          <p:cNvPr id="19" name="椭圆 30"/>
          <p:cNvSpPr/>
          <p:nvPr>
            <p:custDataLst>
              <p:tags r:id="rId2"/>
            </p:custDataLst>
          </p:nvPr>
        </p:nvSpPr>
        <p:spPr>
          <a:xfrm rot="20530378" flipH="1">
            <a:off x="6037829" y="2166531"/>
            <a:ext cx="2980482" cy="3245664"/>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solidFill>
                <a:schemeClr val="tx1"/>
              </a:solidFill>
              <a:cs typeface="+mn-ea"/>
              <a:sym typeface="+mn-lt"/>
            </a:endParaRPr>
          </a:p>
        </p:txBody>
      </p:sp>
      <p:grpSp>
        <p:nvGrpSpPr>
          <p:cNvPr id="28" name="组合 27"/>
          <p:cNvGrpSpPr/>
          <p:nvPr/>
        </p:nvGrpSpPr>
        <p:grpSpPr>
          <a:xfrm>
            <a:off x="1154862" y="3005024"/>
            <a:ext cx="4171462" cy="644278"/>
            <a:chOff x="1154862" y="3005024"/>
            <a:chExt cx="4171462" cy="644278"/>
          </a:xfrm>
        </p:grpSpPr>
        <p:sp>
          <p:nvSpPr>
            <p:cNvPr id="14" name="圆角矩形 13"/>
            <p:cNvSpPr/>
            <p:nvPr>
              <p:custDataLst>
                <p:tags r:id="rId9"/>
              </p:custDataLst>
            </p:nvPr>
          </p:nvSpPr>
          <p:spPr>
            <a:xfrm>
              <a:off x="1184274" y="3080467"/>
              <a:ext cx="4142050"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17" name="椭圆 16"/>
            <p:cNvSpPr/>
            <p:nvPr>
              <p:custDataLst>
                <p:tags r:id="rId10"/>
              </p:custDataLst>
            </p:nvPr>
          </p:nvSpPr>
          <p:spPr>
            <a:xfrm>
              <a:off x="4680179" y="3005024"/>
              <a:ext cx="646145" cy="644278"/>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1</a:t>
              </a:r>
              <a:endParaRPr lang="zh-CN" altLang="en-US" dirty="0">
                <a:solidFill>
                  <a:schemeClr val="tx1"/>
                </a:solidFill>
                <a:cs typeface="+mn-ea"/>
                <a:sym typeface="+mn-lt"/>
              </a:endParaRPr>
            </a:p>
          </p:txBody>
        </p:sp>
        <p:sp>
          <p:nvSpPr>
            <p:cNvPr id="24" name="文本框 23"/>
            <p:cNvSpPr txBox="1"/>
            <p:nvPr/>
          </p:nvSpPr>
          <p:spPr>
            <a:xfrm>
              <a:off x="1154862" y="3108403"/>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動機與目的</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29" name="组合 28"/>
          <p:cNvGrpSpPr/>
          <p:nvPr/>
        </p:nvGrpSpPr>
        <p:grpSpPr>
          <a:xfrm>
            <a:off x="947102" y="4002254"/>
            <a:ext cx="4379222" cy="646145"/>
            <a:chOff x="947102" y="4002254"/>
            <a:chExt cx="4379222" cy="646145"/>
          </a:xfrm>
        </p:grpSpPr>
        <p:sp>
          <p:nvSpPr>
            <p:cNvPr id="15" name="圆角矩形 14"/>
            <p:cNvSpPr/>
            <p:nvPr>
              <p:custDataLst>
                <p:tags r:id="rId7"/>
              </p:custDataLst>
            </p:nvPr>
          </p:nvSpPr>
          <p:spPr>
            <a:xfrm>
              <a:off x="1184274" y="4079564"/>
              <a:ext cx="4142050"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18" name="椭圆 17"/>
            <p:cNvSpPr/>
            <p:nvPr>
              <p:custDataLst>
                <p:tags r:id="rId8"/>
              </p:custDataLst>
            </p:nvPr>
          </p:nvSpPr>
          <p:spPr>
            <a:xfrm>
              <a:off x="4680179" y="4002254"/>
              <a:ext cx="646145" cy="646145"/>
            </a:xfrm>
            <a:prstGeom prst="ellipse">
              <a:avLst/>
            </a:prstGeom>
            <a:solidFill>
              <a:schemeClr val="bg1">
                <a:alpha val="85000"/>
              </a:schemeClr>
            </a:solidFill>
            <a:ln w="28575">
              <a:solidFill>
                <a:schemeClr val="bg1"/>
              </a:solidFill>
            </a:ln>
          </p:spPr>
          <p:txBody>
            <a:bodyPr anchor="ctr"/>
            <a:lstStyle/>
            <a:p>
              <a:pPr algn="ctr"/>
              <a:r>
                <a:rPr lang="en-US" altLang="zh-CN">
                  <a:solidFill>
                    <a:schemeClr val="tx1"/>
                  </a:solidFill>
                  <a:cs typeface="+mn-ea"/>
                  <a:sym typeface="+mn-lt"/>
                </a:rPr>
                <a:t>2</a:t>
              </a:r>
              <a:endParaRPr lang="zh-CN" altLang="en-US">
                <a:solidFill>
                  <a:schemeClr val="tx1"/>
                </a:solidFill>
                <a:cs typeface="+mn-ea"/>
                <a:sym typeface="+mn-lt"/>
              </a:endParaRPr>
            </a:p>
          </p:txBody>
        </p:sp>
        <p:sp>
          <p:nvSpPr>
            <p:cNvPr id="25" name="文本框 24"/>
            <p:cNvSpPr txBox="1"/>
            <p:nvPr/>
          </p:nvSpPr>
          <p:spPr>
            <a:xfrm>
              <a:off x="947102"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概念設計及可行性評估</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1" name="组合 30"/>
          <p:cNvGrpSpPr/>
          <p:nvPr/>
        </p:nvGrpSpPr>
        <p:grpSpPr>
          <a:xfrm>
            <a:off x="6859048" y="3005024"/>
            <a:ext cx="4171462" cy="644278"/>
            <a:chOff x="6859048" y="3005024"/>
            <a:chExt cx="4171462" cy="644278"/>
          </a:xfrm>
        </p:grpSpPr>
        <p:sp>
          <p:nvSpPr>
            <p:cNvPr id="20" name="圆角矩形 19"/>
            <p:cNvSpPr/>
            <p:nvPr>
              <p:custDataLst>
                <p:tags r:id="rId5"/>
              </p:custDataLst>
            </p:nvPr>
          </p:nvSpPr>
          <p:spPr>
            <a:xfrm>
              <a:off x="6904337" y="3080467"/>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21" name="椭圆 20"/>
            <p:cNvSpPr/>
            <p:nvPr>
              <p:custDataLst>
                <p:tags r:id="rId6"/>
              </p:custDataLst>
            </p:nvPr>
          </p:nvSpPr>
          <p:spPr>
            <a:xfrm>
              <a:off x="6904336" y="3005024"/>
              <a:ext cx="644277" cy="644278"/>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3</a:t>
              </a:r>
              <a:endParaRPr lang="zh-CN" altLang="en-US" dirty="0">
                <a:solidFill>
                  <a:schemeClr val="tx1"/>
                </a:solidFill>
                <a:cs typeface="+mn-ea"/>
                <a:sym typeface="+mn-lt"/>
              </a:endParaRPr>
            </a:p>
          </p:txBody>
        </p:sp>
        <p:sp>
          <p:nvSpPr>
            <p:cNvPr id="26" name="文本框 25"/>
            <p:cNvSpPr txBox="1"/>
            <p:nvPr/>
          </p:nvSpPr>
          <p:spPr>
            <a:xfrm>
              <a:off x="6859048" y="3108403"/>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dirty="0">
                  <a:solidFill>
                    <a:prstClr val="white"/>
                  </a:solidFill>
                  <a:cs typeface="+mn-ea"/>
                  <a:sym typeface="+mn-lt"/>
                </a:rPr>
                <a:t>商業策略與優勢</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0" name="组合 29"/>
          <p:cNvGrpSpPr/>
          <p:nvPr/>
        </p:nvGrpSpPr>
        <p:grpSpPr>
          <a:xfrm>
            <a:off x="6859048" y="4002254"/>
            <a:ext cx="4171462" cy="646145"/>
            <a:chOff x="6859048" y="4002254"/>
            <a:chExt cx="4171462" cy="646145"/>
          </a:xfrm>
        </p:grpSpPr>
        <p:sp>
          <p:nvSpPr>
            <p:cNvPr id="22" name="圆角矩形 21"/>
            <p:cNvSpPr/>
            <p:nvPr>
              <p:custDataLst>
                <p:tags r:id="rId3"/>
              </p:custDataLst>
            </p:nvPr>
          </p:nvSpPr>
          <p:spPr>
            <a:xfrm>
              <a:off x="6904337" y="4079564"/>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23" name="椭圆 22"/>
            <p:cNvSpPr/>
            <p:nvPr>
              <p:custDataLst>
                <p:tags r:id="rId4"/>
              </p:custDataLst>
            </p:nvPr>
          </p:nvSpPr>
          <p:spPr>
            <a:xfrm>
              <a:off x="6904336" y="4002254"/>
              <a:ext cx="644277" cy="646145"/>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4</a:t>
              </a:r>
              <a:endParaRPr lang="zh-CN" altLang="en-US" dirty="0">
                <a:solidFill>
                  <a:schemeClr val="tx1"/>
                </a:solidFill>
                <a:cs typeface="+mn-ea"/>
                <a:sym typeface="+mn-lt"/>
              </a:endParaRPr>
            </a:p>
          </p:txBody>
        </p:sp>
        <p:sp>
          <p:nvSpPr>
            <p:cNvPr id="27" name="文本框 26"/>
            <p:cNvSpPr txBox="1"/>
            <p:nvPr/>
          </p:nvSpPr>
          <p:spPr>
            <a:xfrm>
              <a:off x="6859048"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未來展望及結論</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3177782206"/>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childTnLst>
                          </p:cTn>
                        </p:par>
                        <p:par>
                          <p:cTn id="17" fill="hold">
                            <p:stCondLst>
                              <p:cond delay="1000"/>
                            </p:stCondLst>
                            <p:childTnLst>
                              <p:par>
                                <p:cTn id="18" presetID="12" presetClass="entr" presetSubtype="2"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500"/>
                                        <p:tgtEl>
                                          <p:spTgt spid="28"/>
                                        </p:tgtEl>
                                        <p:attrNameLst>
                                          <p:attrName>ppt_x</p:attrName>
                                        </p:attrNameLst>
                                      </p:cBhvr>
                                      <p:tavLst>
                                        <p:tav tm="0">
                                          <p:val>
                                            <p:strVal val="#ppt_x+#ppt_w*1.125000"/>
                                          </p:val>
                                        </p:tav>
                                        <p:tav tm="100000">
                                          <p:val>
                                            <p:strVal val="#ppt_x"/>
                                          </p:val>
                                        </p:tav>
                                      </p:tavLst>
                                    </p:anim>
                                    <p:animEffect transition="in" filter="wipe(left)">
                                      <p:cBhvr>
                                        <p:cTn id="21" dur="500"/>
                                        <p:tgtEl>
                                          <p:spTgt spid="28"/>
                                        </p:tgtEl>
                                      </p:cBhvr>
                                    </p:animEffect>
                                  </p:childTnLst>
                                </p:cTn>
                              </p:par>
                            </p:childTnLst>
                          </p:cTn>
                        </p:par>
                        <p:par>
                          <p:cTn id="22" fill="hold">
                            <p:stCondLst>
                              <p:cond delay="1500"/>
                            </p:stCondLst>
                            <p:childTnLst>
                              <p:par>
                                <p:cTn id="23" presetID="12" presetClass="entr" presetSubtype="2"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p:tgtEl>
                                          <p:spTgt spid="29"/>
                                        </p:tgtEl>
                                        <p:attrNameLst>
                                          <p:attrName>ppt_x</p:attrName>
                                        </p:attrNameLst>
                                      </p:cBhvr>
                                      <p:tavLst>
                                        <p:tav tm="0">
                                          <p:val>
                                            <p:strVal val="#ppt_x+#ppt_w*1.125000"/>
                                          </p:val>
                                        </p:tav>
                                        <p:tav tm="100000">
                                          <p:val>
                                            <p:strVal val="#ppt_x"/>
                                          </p:val>
                                        </p:tav>
                                      </p:tavLst>
                                    </p:anim>
                                    <p:animEffect transition="in" filter="wipe(left)">
                                      <p:cBhvr>
                                        <p:cTn id="26" dur="500"/>
                                        <p:tgtEl>
                                          <p:spTgt spid="29"/>
                                        </p:tgtEl>
                                      </p:cBhvr>
                                    </p:animEffect>
                                  </p:childTnLst>
                                </p:cTn>
                              </p:par>
                            </p:childTnLst>
                          </p:cTn>
                        </p:par>
                        <p:par>
                          <p:cTn id="27" fill="hold">
                            <p:stCondLst>
                              <p:cond delay="2000"/>
                            </p:stCondLst>
                            <p:childTnLst>
                              <p:par>
                                <p:cTn id="28" presetID="12" presetClass="entr" presetSubtype="8"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500"/>
                                        <p:tgtEl>
                                          <p:spTgt spid="31"/>
                                        </p:tgtEl>
                                        <p:attrNameLst>
                                          <p:attrName>ppt_x</p:attrName>
                                        </p:attrNameLst>
                                      </p:cBhvr>
                                      <p:tavLst>
                                        <p:tav tm="0">
                                          <p:val>
                                            <p:strVal val="#ppt_x-#ppt_w*1.125000"/>
                                          </p:val>
                                        </p:tav>
                                        <p:tav tm="100000">
                                          <p:val>
                                            <p:strVal val="#ppt_x"/>
                                          </p:val>
                                        </p:tav>
                                      </p:tavLst>
                                    </p:anim>
                                    <p:animEffect transition="in" filter="wipe(right)">
                                      <p:cBhvr>
                                        <p:cTn id="31" dur="500"/>
                                        <p:tgtEl>
                                          <p:spTgt spid="31"/>
                                        </p:tgtEl>
                                      </p:cBhvr>
                                    </p:animEffect>
                                  </p:childTnLst>
                                </p:cTn>
                              </p:par>
                            </p:childTnLst>
                          </p:cTn>
                        </p:par>
                        <p:par>
                          <p:cTn id="32" fill="hold">
                            <p:stCondLst>
                              <p:cond delay="2500"/>
                            </p:stCondLst>
                            <p:childTnLst>
                              <p:par>
                                <p:cTn id="33" presetID="12" presetClass="entr" presetSubtype="8" fill="hold" nodeType="after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p:tgtEl>
                                          <p:spTgt spid="30"/>
                                        </p:tgtEl>
                                        <p:attrNameLst>
                                          <p:attrName>ppt_x</p:attrName>
                                        </p:attrNameLst>
                                      </p:cBhvr>
                                      <p:tavLst>
                                        <p:tav tm="0">
                                          <p:val>
                                            <p:strVal val="#ppt_x-#ppt_w*1.125000"/>
                                          </p:val>
                                        </p:tav>
                                        <p:tav tm="100000">
                                          <p:val>
                                            <p:strVal val="#ppt_x"/>
                                          </p:val>
                                        </p:tav>
                                      </p:tavLst>
                                    </p:anim>
                                    <p:animEffect transition="in" filter="wipe(right)">
                                      <p:cBhvr>
                                        <p:cTn id="3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03725" y="2232025"/>
            <a:ext cx="3351213" cy="3352800"/>
            <a:chOff x="4403725" y="2232025"/>
            <a:chExt cx="3351213" cy="3352800"/>
          </a:xfrm>
        </p:grpSpPr>
        <p:sp>
          <p:nvSpPr>
            <p:cNvPr id="6149" name="任意多边形 8"/>
            <p:cNvSpPr>
              <a:spLocks noChangeArrowheads="1"/>
            </p:cNvSpPr>
            <p:nvPr/>
          </p:nvSpPr>
          <p:spPr bwMode="auto">
            <a:xfrm rot="16193188" flipH="1">
              <a:off x="3789362" y="2846388"/>
              <a:ext cx="1617663" cy="388938"/>
            </a:xfrm>
            <a:custGeom>
              <a:avLst/>
              <a:gdLst>
                <a:gd name="T0" fmla="*/ 0 w 1617335"/>
                <a:gd name="T1" fmla="*/ 0 h 387910"/>
                <a:gd name="T2" fmla="*/ 379435 w 1617335"/>
                <a:gd name="T3" fmla="*/ 388938 h 387910"/>
                <a:gd name="T4" fmla="*/ 1617663 w 1617335"/>
                <a:gd name="T5" fmla="*/ 388938 h 387910"/>
                <a:gd name="T6" fmla="*/ 1617663 w 1617335"/>
                <a:gd name="T7" fmla="*/ 386921 h 387910"/>
                <a:gd name="T8" fmla="*/ 123168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50" name="矩形 9"/>
            <p:cNvSpPr>
              <a:spLocks noChangeAspect="1" noChangeArrowheads="1"/>
            </p:cNvSpPr>
            <p:nvPr/>
          </p:nvSpPr>
          <p:spPr bwMode="auto">
            <a:xfrm rot="16193188" flipH="1">
              <a:off x="4793457" y="2626518"/>
              <a:ext cx="1225550" cy="1223963"/>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6151" name="组合 10"/>
            <p:cNvGrpSpPr>
              <a:grpSpLocks/>
            </p:cNvGrpSpPr>
            <p:nvPr/>
          </p:nvGrpSpPr>
          <p:grpSpPr bwMode="auto">
            <a:xfrm>
              <a:off x="6527800" y="2962275"/>
              <a:ext cx="519113" cy="581025"/>
              <a:chOff x="0" y="0"/>
              <a:chExt cx="402656" cy="450303"/>
            </a:xfrm>
          </p:grpSpPr>
          <p:sp>
            <p:nvSpPr>
              <p:cNvPr id="6182"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3"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4"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5"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6"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6152" name="组合 16"/>
            <p:cNvGrpSpPr>
              <a:grpSpLocks/>
            </p:cNvGrpSpPr>
            <p:nvPr/>
          </p:nvGrpSpPr>
          <p:grpSpPr bwMode="auto">
            <a:xfrm>
              <a:off x="5200650" y="4264025"/>
              <a:ext cx="476250" cy="471488"/>
              <a:chOff x="0" y="0"/>
              <a:chExt cx="453105" cy="448433"/>
            </a:xfrm>
          </p:grpSpPr>
          <p:sp>
            <p:nvSpPr>
              <p:cNvPr id="6180"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1"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6153" name="组合 19"/>
            <p:cNvGrpSpPr>
              <a:grpSpLocks/>
            </p:cNvGrpSpPr>
            <p:nvPr/>
          </p:nvGrpSpPr>
          <p:grpSpPr bwMode="auto">
            <a:xfrm>
              <a:off x="5187950" y="2997200"/>
              <a:ext cx="495300" cy="533400"/>
              <a:chOff x="0" y="0"/>
              <a:chExt cx="466184" cy="501686"/>
            </a:xfrm>
          </p:grpSpPr>
          <p:sp>
            <p:nvSpPr>
              <p:cNvPr id="617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6" name="Rectangle 155"/>
              <p:cNvSpPr>
                <a:spLocks noChangeArrowheads="1"/>
              </p:cNvSpPr>
              <p:nvPr/>
            </p:nvSpPr>
            <p:spPr bwMode="auto">
              <a:xfrm>
                <a:off x="160689" y="419472"/>
                <a:ext cx="9342" cy="32698"/>
              </a:xfrm>
              <a:prstGeom prst="rect">
                <a:avLst/>
              </a:prstGeom>
              <a:solidFill>
                <a:srgbClr val="FCFCFC">
                  <a:alpha val="89018"/>
                </a:srgbClr>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617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6154" name="组合 25"/>
            <p:cNvGrpSpPr>
              <a:grpSpLocks/>
            </p:cNvGrpSpPr>
            <p:nvPr/>
          </p:nvGrpSpPr>
          <p:grpSpPr bwMode="auto">
            <a:xfrm>
              <a:off x="6553200" y="4222750"/>
              <a:ext cx="444500" cy="568325"/>
              <a:chOff x="0" y="0"/>
              <a:chExt cx="563562" cy="720725"/>
            </a:xfrm>
          </p:grpSpPr>
          <p:sp>
            <p:nvSpPr>
              <p:cNvPr id="6172" name="Freeform 32"/>
              <p:cNvSpPr>
                <a:spLocks noChangeArrowheads="1"/>
              </p:cNvSpPr>
              <p:nvPr/>
            </p:nvSpPr>
            <p:spPr bwMode="auto">
              <a:xfrm>
                <a:off x="209550" y="0"/>
                <a:ext cx="142875" cy="720725"/>
              </a:xfrm>
              <a:custGeom>
                <a:avLst/>
                <a:gdLst>
                  <a:gd name="T0" fmla="*/ 142875 w 64"/>
                  <a:gd name="T1" fmla="*/ 648877 h 321"/>
                  <a:gd name="T2" fmla="*/ 71438 w 64"/>
                  <a:gd name="T3" fmla="*/ 720725 h 321"/>
                  <a:gd name="T4" fmla="*/ 0 w 64"/>
                  <a:gd name="T5" fmla="*/ 648877 h 321"/>
                  <a:gd name="T6" fmla="*/ 0 w 64"/>
                  <a:gd name="T7" fmla="*/ 71848 h 321"/>
                  <a:gd name="T8" fmla="*/ 71438 w 64"/>
                  <a:gd name="T9" fmla="*/ 0 h 321"/>
                  <a:gd name="T10" fmla="*/ 142875 w 64"/>
                  <a:gd name="T11" fmla="*/ 71848 h 321"/>
                  <a:gd name="T12" fmla="*/ 142875 w 64"/>
                  <a:gd name="T13" fmla="*/ 648877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3" name="Freeform 33"/>
              <p:cNvSpPr>
                <a:spLocks noChangeArrowheads="1"/>
              </p:cNvSpPr>
              <p:nvPr/>
            </p:nvSpPr>
            <p:spPr bwMode="auto">
              <a:xfrm>
                <a:off x="0" y="439737"/>
                <a:ext cx="141288" cy="280988"/>
              </a:xfrm>
              <a:custGeom>
                <a:avLst/>
                <a:gdLst>
                  <a:gd name="T0" fmla="*/ 141288 w 63"/>
                  <a:gd name="T1" fmla="*/ 209055 h 125"/>
                  <a:gd name="T2" fmla="*/ 71765 w 63"/>
                  <a:gd name="T3" fmla="*/ 280988 h 125"/>
                  <a:gd name="T4" fmla="*/ 0 w 63"/>
                  <a:gd name="T5" fmla="*/ 209055 h 125"/>
                  <a:gd name="T6" fmla="*/ 0 w 63"/>
                  <a:gd name="T7" fmla="*/ 71933 h 125"/>
                  <a:gd name="T8" fmla="*/ 71765 w 63"/>
                  <a:gd name="T9" fmla="*/ 0 h 125"/>
                  <a:gd name="T10" fmla="*/ 141288 w 63"/>
                  <a:gd name="T11" fmla="*/ 71933 h 125"/>
                  <a:gd name="T12" fmla="*/ 141288 w 63"/>
                  <a:gd name="T13" fmla="*/ 209055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4" name="Freeform 34"/>
              <p:cNvSpPr>
                <a:spLocks noChangeArrowheads="1"/>
              </p:cNvSpPr>
              <p:nvPr/>
            </p:nvSpPr>
            <p:spPr bwMode="auto">
              <a:xfrm>
                <a:off x="420687" y="231775"/>
                <a:ext cx="142875" cy="488950"/>
              </a:xfrm>
              <a:custGeom>
                <a:avLst/>
                <a:gdLst>
                  <a:gd name="T0" fmla="*/ 142875 w 64"/>
                  <a:gd name="T1" fmla="*/ 417178 h 218"/>
                  <a:gd name="T2" fmla="*/ 71438 w 64"/>
                  <a:gd name="T3" fmla="*/ 488950 h 218"/>
                  <a:gd name="T4" fmla="*/ 0 w 64"/>
                  <a:gd name="T5" fmla="*/ 417178 h 218"/>
                  <a:gd name="T6" fmla="*/ 0 w 64"/>
                  <a:gd name="T7" fmla="*/ 71772 h 218"/>
                  <a:gd name="T8" fmla="*/ 71438 w 64"/>
                  <a:gd name="T9" fmla="*/ 0 h 218"/>
                  <a:gd name="T10" fmla="*/ 142875 w 64"/>
                  <a:gd name="T11" fmla="*/ 71772 h 218"/>
                  <a:gd name="T12" fmla="*/ 142875 w 64"/>
                  <a:gd name="T13" fmla="*/ 417178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sp>
          <p:nvSpPr>
            <p:cNvPr id="6155" name="任意多边形 29"/>
            <p:cNvSpPr>
              <a:spLocks noChangeArrowheads="1"/>
            </p:cNvSpPr>
            <p:nvPr/>
          </p:nvSpPr>
          <p:spPr bwMode="auto">
            <a:xfrm rot="16193188" flipH="1">
              <a:off x="5022850" y="1617663"/>
              <a:ext cx="388937" cy="1627188"/>
            </a:xfrm>
            <a:custGeom>
              <a:avLst/>
              <a:gdLst>
                <a:gd name="T0" fmla="*/ 0 w 389043"/>
                <a:gd name="T1" fmla="*/ 1241250 h 1627020"/>
                <a:gd name="T2" fmla="*/ 385793 w 389043"/>
                <a:gd name="T3" fmla="*/ 1627188 h 1627020"/>
                <a:gd name="T4" fmla="*/ 387803 w 389043"/>
                <a:gd name="T5" fmla="*/ 1627188 h 1627020"/>
                <a:gd name="T6" fmla="*/ 387803 w 389043"/>
                <a:gd name="T7" fmla="*/ 387950 h 1627020"/>
                <a:gd name="T8" fmla="*/ 388937 w 389043"/>
                <a:gd name="T9" fmla="*/ 387950 h 1627020"/>
                <a:gd name="T10" fmla="*/ 9682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6156" name="组合 30"/>
            <p:cNvGrpSpPr>
              <a:grpSpLocks/>
            </p:cNvGrpSpPr>
            <p:nvPr/>
          </p:nvGrpSpPr>
          <p:grpSpPr bwMode="auto">
            <a:xfrm flipH="1">
              <a:off x="6127750" y="2232025"/>
              <a:ext cx="1627188" cy="1617663"/>
              <a:chOff x="0" y="0"/>
              <a:chExt cx="1627020" cy="1617746"/>
            </a:xfrm>
          </p:grpSpPr>
          <p:sp>
            <p:nvSpPr>
              <p:cNvPr id="6169" name="任意多边形 31"/>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70" name="矩形 32"/>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71" name="任意多边形 33"/>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nvGrpSpPr>
            <p:cNvPr id="6157" name="组合 34"/>
            <p:cNvGrpSpPr>
              <a:grpSpLocks/>
            </p:cNvGrpSpPr>
            <p:nvPr/>
          </p:nvGrpSpPr>
          <p:grpSpPr bwMode="auto">
            <a:xfrm flipH="1" flipV="1">
              <a:off x="6127750" y="3967163"/>
              <a:ext cx="1627188" cy="1617662"/>
              <a:chOff x="0" y="0"/>
              <a:chExt cx="1627020" cy="1617746"/>
            </a:xfrm>
          </p:grpSpPr>
          <p:sp>
            <p:nvSpPr>
              <p:cNvPr id="6166" name="任意多边形 35"/>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67" name="矩形 36"/>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68" name="任意多边形 37"/>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nvGrpSpPr>
            <p:cNvPr id="6158" name="组合 38"/>
            <p:cNvGrpSpPr>
              <a:grpSpLocks/>
            </p:cNvGrpSpPr>
            <p:nvPr/>
          </p:nvGrpSpPr>
          <p:grpSpPr bwMode="auto">
            <a:xfrm flipV="1">
              <a:off x="4403725" y="3962400"/>
              <a:ext cx="1627188" cy="1619250"/>
              <a:chOff x="0" y="0"/>
              <a:chExt cx="1627020" cy="1617746"/>
            </a:xfrm>
          </p:grpSpPr>
          <p:sp>
            <p:nvSpPr>
              <p:cNvPr id="6163" name="任意多边形 39"/>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64" name="矩形 40"/>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65" name="任意多边形 41"/>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58" name="组合 57"/>
          <p:cNvGrpSpPr/>
          <p:nvPr/>
        </p:nvGrpSpPr>
        <p:grpSpPr>
          <a:xfrm>
            <a:off x="986430" y="1867017"/>
            <a:ext cx="3281362" cy="1220554"/>
            <a:chOff x="874713" y="3325188"/>
            <a:chExt cx="3281362" cy="1220554"/>
          </a:xfrm>
        </p:grpSpPr>
        <p:sp>
          <p:nvSpPr>
            <p:cNvPr id="59" name="矩形 58"/>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0" name="矩形 5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1" name="组合 60"/>
          <p:cNvGrpSpPr/>
          <p:nvPr/>
        </p:nvGrpSpPr>
        <p:grpSpPr>
          <a:xfrm>
            <a:off x="986430" y="4572117"/>
            <a:ext cx="3281362" cy="1220554"/>
            <a:chOff x="874713" y="3325188"/>
            <a:chExt cx="3281362" cy="1220554"/>
          </a:xfrm>
        </p:grpSpPr>
        <p:sp>
          <p:nvSpPr>
            <p:cNvPr id="62" name="矩形 6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3" name="矩形 6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4" name="组合 63"/>
          <p:cNvGrpSpPr/>
          <p:nvPr/>
        </p:nvGrpSpPr>
        <p:grpSpPr>
          <a:xfrm>
            <a:off x="7913688" y="1867017"/>
            <a:ext cx="3281362" cy="1220554"/>
            <a:chOff x="874713" y="3325188"/>
            <a:chExt cx="3281362" cy="1220554"/>
          </a:xfrm>
        </p:grpSpPr>
        <p:sp>
          <p:nvSpPr>
            <p:cNvPr id="65" name="矩形 6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6" name="矩形 65"/>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7" name="组合 66"/>
          <p:cNvGrpSpPr/>
          <p:nvPr/>
        </p:nvGrpSpPr>
        <p:grpSpPr>
          <a:xfrm>
            <a:off x="7913688" y="4572117"/>
            <a:ext cx="3281362" cy="1220554"/>
            <a:chOff x="874713" y="3325188"/>
            <a:chExt cx="3281362" cy="1220554"/>
          </a:xfrm>
        </p:grpSpPr>
        <p:sp>
          <p:nvSpPr>
            <p:cNvPr id="68" name="矩形 6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9" name="矩形 6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426454508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0-#ppt_w/2"/>
                                          </p:val>
                                        </p:tav>
                                        <p:tav tm="100000">
                                          <p:val>
                                            <p:strVal val="#ppt_x"/>
                                          </p:val>
                                        </p:tav>
                                      </p:tavLst>
                                    </p:anim>
                                    <p:anim calcmode="lin" valueType="num">
                                      <p:cBhvr additive="base">
                                        <p:cTn id="14" dur="500" fill="hold"/>
                                        <p:tgtEl>
                                          <p:spTgt spid="58"/>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anim calcmode="lin" valueType="num">
                                      <p:cBhvr additive="base">
                                        <p:cTn id="17" dur="500" fill="hold"/>
                                        <p:tgtEl>
                                          <p:spTgt spid="61"/>
                                        </p:tgtEl>
                                        <p:attrNameLst>
                                          <p:attrName>ppt_x</p:attrName>
                                        </p:attrNameLst>
                                      </p:cBhvr>
                                      <p:tavLst>
                                        <p:tav tm="0">
                                          <p:val>
                                            <p:strVal val="0-#ppt_w/2"/>
                                          </p:val>
                                        </p:tav>
                                        <p:tav tm="100000">
                                          <p:val>
                                            <p:strVal val="#ppt_x"/>
                                          </p:val>
                                        </p:tav>
                                      </p:tavLst>
                                    </p:anim>
                                    <p:anim calcmode="lin" valueType="num">
                                      <p:cBhvr additive="base">
                                        <p:cTn id="18" dur="500" fill="hold"/>
                                        <p:tgtEl>
                                          <p:spTgt spid="61"/>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additive="base">
                                        <p:cTn id="21" dur="500" fill="hold"/>
                                        <p:tgtEl>
                                          <p:spTgt spid="64"/>
                                        </p:tgtEl>
                                        <p:attrNameLst>
                                          <p:attrName>ppt_x</p:attrName>
                                        </p:attrNameLst>
                                      </p:cBhvr>
                                      <p:tavLst>
                                        <p:tav tm="0">
                                          <p:val>
                                            <p:strVal val="1+#ppt_w/2"/>
                                          </p:val>
                                        </p:tav>
                                        <p:tav tm="100000">
                                          <p:val>
                                            <p:strVal val="#ppt_x"/>
                                          </p:val>
                                        </p:tav>
                                      </p:tavLst>
                                    </p:anim>
                                    <p:anim calcmode="lin" valueType="num">
                                      <p:cBhvr additive="base">
                                        <p:cTn id="22" dur="500" fill="hold"/>
                                        <p:tgtEl>
                                          <p:spTgt spid="64"/>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1+#ppt_w/2"/>
                                          </p:val>
                                        </p:tav>
                                        <p:tav tm="100000">
                                          <p:val>
                                            <p:strVal val="#ppt_x"/>
                                          </p:val>
                                        </p:tav>
                                      </p:tavLst>
                                    </p:anim>
                                    <p:anim calcmode="lin" valueType="num">
                                      <p:cBhvr additive="base">
                                        <p:cTn id="26"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687070"/>
            <a:ext cx="12192965" cy="694056"/>
            <a:chOff x="0" y="623570"/>
            <a:chExt cx="12192965" cy="694056"/>
          </a:xfrm>
        </p:grpSpPr>
        <p:cxnSp>
          <p:nvCxnSpPr>
            <p:cNvPr id="5" name="直接连接符 4"/>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25262" y="302189"/>
            <a:ext cx="3975100" cy="656661"/>
            <a:chOff x="7192010" y="1640849"/>
            <a:chExt cx="3975100" cy="656661"/>
          </a:xfrm>
        </p:grpSpPr>
        <p:sp>
          <p:nvSpPr>
            <p:cNvPr id="14" name="文本框 13"/>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15" name="文本框 14"/>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sp>
        <p:nvSpPr>
          <p:cNvPr id="3" name="椭圆 2"/>
          <p:cNvSpPr/>
          <p:nvPr/>
        </p:nvSpPr>
        <p:spPr>
          <a:xfrm>
            <a:off x="1297234" y="1989363"/>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19" name="椭圆 18"/>
          <p:cNvSpPr/>
          <p:nvPr/>
        </p:nvSpPr>
        <p:spPr>
          <a:xfrm>
            <a:off x="3896411" y="3799225"/>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22" name="椭圆 21"/>
          <p:cNvSpPr/>
          <p:nvPr/>
        </p:nvSpPr>
        <p:spPr>
          <a:xfrm>
            <a:off x="6495588" y="1989363"/>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25" name="椭圆 24"/>
          <p:cNvSpPr/>
          <p:nvPr/>
        </p:nvSpPr>
        <p:spPr>
          <a:xfrm>
            <a:off x="9094766" y="3799225"/>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grpSp>
        <p:nvGrpSpPr>
          <p:cNvPr id="28" name="组合 27"/>
          <p:cNvGrpSpPr/>
          <p:nvPr/>
        </p:nvGrpSpPr>
        <p:grpSpPr>
          <a:xfrm>
            <a:off x="3288141" y="2239577"/>
            <a:ext cx="2968755" cy="1220554"/>
            <a:chOff x="874713" y="3325188"/>
            <a:chExt cx="2968755" cy="1220554"/>
          </a:xfrm>
        </p:grpSpPr>
        <p:sp>
          <p:nvSpPr>
            <p:cNvPr id="29" name="矩形 28"/>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0" name="矩形 2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1" name="组合 30"/>
          <p:cNvGrpSpPr/>
          <p:nvPr/>
        </p:nvGrpSpPr>
        <p:grpSpPr>
          <a:xfrm>
            <a:off x="8396844" y="2239577"/>
            <a:ext cx="2968755" cy="1220554"/>
            <a:chOff x="874713" y="3325188"/>
            <a:chExt cx="2968755" cy="1220554"/>
          </a:xfrm>
        </p:grpSpPr>
        <p:sp>
          <p:nvSpPr>
            <p:cNvPr id="32" name="矩形 31"/>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3" name="矩形 3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4" name="组合 33"/>
          <p:cNvGrpSpPr/>
          <p:nvPr/>
        </p:nvGrpSpPr>
        <p:grpSpPr>
          <a:xfrm>
            <a:off x="5853545" y="4110142"/>
            <a:ext cx="2968755" cy="1220554"/>
            <a:chOff x="874713" y="3325188"/>
            <a:chExt cx="2968755" cy="1220554"/>
          </a:xfrm>
        </p:grpSpPr>
        <p:sp>
          <p:nvSpPr>
            <p:cNvPr id="35" name="矩形 34"/>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6" name="矩形 35"/>
            <p:cNvSpPr/>
            <p:nvPr/>
          </p:nvSpPr>
          <p:spPr>
            <a:xfrm>
              <a:off x="1601494"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7" name="组合 36"/>
          <p:cNvGrpSpPr/>
          <p:nvPr/>
        </p:nvGrpSpPr>
        <p:grpSpPr>
          <a:xfrm>
            <a:off x="773283" y="4110142"/>
            <a:ext cx="2968755" cy="1220554"/>
            <a:chOff x="874713" y="3325188"/>
            <a:chExt cx="2968755" cy="1220554"/>
          </a:xfrm>
        </p:grpSpPr>
        <p:sp>
          <p:nvSpPr>
            <p:cNvPr id="38" name="矩形 37"/>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9" name="矩形 38"/>
            <p:cNvSpPr/>
            <p:nvPr/>
          </p:nvSpPr>
          <p:spPr>
            <a:xfrm>
              <a:off x="1601494"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44" name="图片占位符 4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8727" r="18727"/>
          <a:stretch>
            <a:fillRect/>
          </a:stretch>
        </p:blipFill>
        <p:spPr/>
      </p:pic>
      <p:pic>
        <p:nvPicPr>
          <p:cNvPr id="45" name="图片占位符 44"/>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16717" r="16717"/>
          <a:stretch>
            <a:fillRect/>
          </a:stretch>
        </p:blipFill>
        <p:spPr/>
      </p:pic>
      <p:pic>
        <p:nvPicPr>
          <p:cNvPr id="46" name="图片占位符 45"/>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12540" r="12540"/>
          <a:stretch>
            <a:fillRect/>
          </a:stretch>
        </p:blipFill>
        <p:spPr/>
      </p:pic>
      <p:pic>
        <p:nvPicPr>
          <p:cNvPr id="47" name="图片占位符 46"/>
          <p:cNvPicPr>
            <a:picLocks noGrp="1" noChangeAspect="1"/>
          </p:cNvPicPr>
          <p:nvPr>
            <p:ph type="pic" sz="quarter" idx="13"/>
          </p:nvPr>
        </p:nvPicPr>
        <p:blipFill>
          <a:blip r:embed="rId6" cstate="print">
            <a:extLst>
              <a:ext uri="{28A0092B-C50C-407E-A947-70E740481C1C}">
                <a14:useLocalDpi xmlns:a14="http://schemas.microsoft.com/office/drawing/2010/main" val="0"/>
              </a:ext>
            </a:extLst>
          </a:blip>
          <a:srcRect l="16650" r="16650"/>
          <a:stretch>
            <a:fillRect/>
          </a:stretch>
        </p:blipFill>
        <p:spPr/>
      </p:pic>
    </p:spTree>
    <p:extLst>
      <p:ext uri="{BB962C8B-B14F-4D97-AF65-F5344CB8AC3E}">
        <p14:creationId xmlns:p14="http://schemas.microsoft.com/office/powerpoint/2010/main" val="58639414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53" presetClass="entr" presetSubtype="16"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p:cTn id="17" dur="500" fill="hold"/>
                                        <p:tgtEl>
                                          <p:spTgt spid="44"/>
                                        </p:tgtEl>
                                        <p:attrNameLst>
                                          <p:attrName>ppt_w</p:attrName>
                                        </p:attrNameLst>
                                      </p:cBhvr>
                                      <p:tavLst>
                                        <p:tav tm="0">
                                          <p:val>
                                            <p:fltVal val="0"/>
                                          </p:val>
                                        </p:tav>
                                        <p:tav tm="100000">
                                          <p:val>
                                            <p:strVal val="#ppt_w"/>
                                          </p:val>
                                        </p:tav>
                                      </p:tavLst>
                                    </p:anim>
                                    <p:anim calcmode="lin" valueType="num">
                                      <p:cBhvr>
                                        <p:cTn id="18" dur="500" fill="hold"/>
                                        <p:tgtEl>
                                          <p:spTgt spid="44"/>
                                        </p:tgtEl>
                                        <p:attrNameLst>
                                          <p:attrName>ppt_h</p:attrName>
                                        </p:attrNameLst>
                                      </p:cBhvr>
                                      <p:tavLst>
                                        <p:tav tm="0">
                                          <p:val>
                                            <p:fltVal val="0"/>
                                          </p:val>
                                        </p:tav>
                                        <p:tav tm="100000">
                                          <p:val>
                                            <p:strVal val="#ppt_h"/>
                                          </p:val>
                                        </p:tav>
                                      </p:tavLst>
                                    </p:anim>
                                    <p:animEffect transition="in" filter="fade">
                                      <p:cBhvr>
                                        <p:cTn id="19" dur="500"/>
                                        <p:tgtEl>
                                          <p:spTgt spid="44"/>
                                        </p:tgtEl>
                                      </p:cBhvr>
                                    </p:animEffect>
                                  </p:childTnLst>
                                </p:cTn>
                              </p:par>
                              <p:par>
                                <p:cTn id="20" presetID="53" presetClass="entr" presetSubtype="16"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ppt_w</p:attrName>
                                        </p:attrNameLst>
                                      </p:cBhvr>
                                      <p:tavLst>
                                        <p:tav tm="0">
                                          <p:val>
                                            <p:fltVal val="0"/>
                                          </p:val>
                                        </p:tav>
                                        <p:tav tm="100000">
                                          <p:val>
                                            <p:strVal val="#ppt_w"/>
                                          </p:val>
                                        </p:tav>
                                      </p:tavLst>
                                    </p:anim>
                                    <p:anim calcmode="lin" valueType="num">
                                      <p:cBhvr>
                                        <p:cTn id="23" dur="500" fill="hold"/>
                                        <p:tgtEl>
                                          <p:spTgt spid="45"/>
                                        </p:tgtEl>
                                        <p:attrNameLst>
                                          <p:attrName>ppt_h</p:attrName>
                                        </p:attrNameLst>
                                      </p:cBhvr>
                                      <p:tavLst>
                                        <p:tav tm="0">
                                          <p:val>
                                            <p:fltVal val="0"/>
                                          </p:val>
                                        </p:tav>
                                        <p:tav tm="100000">
                                          <p:val>
                                            <p:strVal val="#ppt_h"/>
                                          </p:val>
                                        </p:tav>
                                      </p:tavLst>
                                    </p:anim>
                                    <p:animEffect transition="in" filter="fade">
                                      <p:cBhvr>
                                        <p:cTn id="24" dur="500"/>
                                        <p:tgtEl>
                                          <p:spTgt spid="4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par>
                                <p:cTn id="30" presetID="53" presetClass="entr" presetSubtype="16" fill="hold" nodeType="withEffect">
                                  <p:stCondLst>
                                    <p:cond delay="0"/>
                                  </p:stCondLst>
                                  <p:childTnLst>
                                    <p:set>
                                      <p:cBhvr>
                                        <p:cTn id="31" dur="1" fill="hold">
                                          <p:stCondLst>
                                            <p:cond delay="0"/>
                                          </p:stCondLst>
                                        </p:cTn>
                                        <p:tgtEl>
                                          <p:spTgt spid="46"/>
                                        </p:tgtEl>
                                        <p:attrNameLst>
                                          <p:attrName>style.visibility</p:attrName>
                                        </p:attrNameLst>
                                      </p:cBhvr>
                                      <p:to>
                                        <p:strVal val="visible"/>
                                      </p:to>
                                    </p:set>
                                    <p:anim calcmode="lin" valueType="num">
                                      <p:cBhvr>
                                        <p:cTn id="32" dur="500" fill="hold"/>
                                        <p:tgtEl>
                                          <p:spTgt spid="46"/>
                                        </p:tgtEl>
                                        <p:attrNameLst>
                                          <p:attrName>ppt_w</p:attrName>
                                        </p:attrNameLst>
                                      </p:cBhvr>
                                      <p:tavLst>
                                        <p:tav tm="0">
                                          <p:val>
                                            <p:fltVal val="0"/>
                                          </p:val>
                                        </p:tav>
                                        <p:tav tm="100000">
                                          <p:val>
                                            <p:strVal val="#ppt_w"/>
                                          </p:val>
                                        </p:tav>
                                      </p:tavLst>
                                    </p:anim>
                                    <p:anim calcmode="lin" valueType="num">
                                      <p:cBhvr>
                                        <p:cTn id="33" dur="500" fill="hold"/>
                                        <p:tgtEl>
                                          <p:spTgt spid="46"/>
                                        </p:tgtEl>
                                        <p:attrNameLst>
                                          <p:attrName>ppt_h</p:attrName>
                                        </p:attrNameLst>
                                      </p:cBhvr>
                                      <p:tavLst>
                                        <p:tav tm="0">
                                          <p:val>
                                            <p:fltVal val="0"/>
                                          </p:val>
                                        </p:tav>
                                        <p:tav tm="100000">
                                          <p:val>
                                            <p:strVal val="#ppt_h"/>
                                          </p:val>
                                        </p:tav>
                                      </p:tavLst>
                                    </p:anim>
                                    <p:animEffect transition="in" filter="fade">
                                      <p:cBhvr>
                                        <p:cTn id="34" dur="500"/>
                                        <p:tgtEl>
                                          <p:spTgt spid="4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par>
                                <p:cTn id="40" presetID="53" presetClass="entr" presetSubtype="16"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 calcmode="lin" valueType="num">
                                      <p:cBhvr>
                                        <p:cTn id="42" dur="500" fill="hold"/>
                                        <p:tgtEl>
                                          <p:spTgt spid="47"/>
                                        </p:tgtEl>
                                        <p:attrNameLst>
                                          <p:attrName>ppt_w</p:attrName>
                                        </p:attrNameLst>
                                      </p:cBhvr>
                                      <p:tavLst>
                                        <p:tav tm="0">
                                          <p:val>
                                            <p:fltVal val="0"/>
                                          </p:val>
                                        </p:tav>
                                        <p:tav tm="100000">
                                          <p:val>
                                            <p:strVal val="#ppt_w"/>
                                          </p:val>
                                        </p:tav>
                                      </p:tavLst>
                                    </p:anim>
                                    <p:anim calcmode="lin" valueType="num">
                                      <p:cBhvr>
                                        <p:cTn id="43" dur="500" fill="hold"/>
                                        <p:tgtEl>
                                          <p:spTgt spid="47"/>
                                        </p:tgtEl>
                                        <p:attrNameLst>
                                          <p:attrName>ppt_h</p:attrName>
                                        </p:attrNameLst>
                                      </p:cBhvr>
                                      <p:tavLst>
                                        <p:tav tm="0">
                                          <p:val>
                                            <p:fltVal val="0"/>
                                          </p:val>
                                        </p:tav>
                                        <p:tav tm="100000">
                                          <p:val>
                                            <p:strVal val="#ppt_h"/>
                                          </p:val>
                                        </p:tav>
                                      </p:tavLst>
                                    </p:anim>
                                    <p:animEffect transition="in" filter="fade">
                                      <p:cBhvr>
                                        <p:cTn id="44" dur="500"/>
                                        <p:tgtEl>
                                          <p:spTgt spid="47"/>
                                        </p:tgtEl>
                                      </p:cBhvr>
                                    </p:animEffect>
                                  </p:childTnLst>
                                </p:cTn>
                              </p:par>
                            </p:childTnLst>
                          </p:cTn>
                        </p:par>
                        <p:par>
                          <p:cTn id="45" fill="hold">
                            <p:stCondLst>
                              <p:cond delay="500"/>
                            </p:stCondLst>
                            <p:childTnLst>
                              <p:par>
                                <p:cTn id="46" presetID="12" presetClass="entr" presetSubtype="1"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 calcmode="lin" valueType="num">
                                      <p:cBhvr additive="base">
                                        <p:cTn id="48" dur="500"/>
                                        <p:tgtEl>
                                          <p:spTgt spid="37"/>
                                        </p:tgtEl>
                                        <p:attrNameLst>
                                          <p:attrName>ppt_y</p:attrName>
                                        </p:attrNameLst>
                                      </p:cBhvr>
                                      <p:tavLst>
                                        <p:tav tm="0">
                                          <p:val>
                                            <p:strVal val="#ppt_y-#ppt_h*1.125000"/>
                                          </p:val>
                                        </p:tav>
                                        <p:tav tm="100000">
                                          <p:val>
                                            <p:strVal val="#ppt_y"/>
                                          </p:val>
                                        </p:tav>
                                      </p:tavLst>
                                    </p:anim>
                                    <p:animEffect transition="in" filter="wipe(down)">
                                      <p:cBhvr>
                                        <p:cTn id="49" dur="500"/>
                                        <p:tgtEl>
                                          <p:spTgt spid="37"/>
                                        </p:tgtEl>
                                      </p:cBhvr>
                                    </p:animEffect>
                                  </p:childTnLst>
                                </p:cTn>
                              </p:par>
                              <p:par>
                                <p:cTn id="50" presetID="12" presetClass="entr" presetSubtype="4"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additive="base">
                                        <p:cTn id="52" dur="500"/>
                                        <p:tgtEl>
                                          <p:spTgt spid="28"/>
                                        </p:tgtEl>
                                        <p:attrNameLst>
                                          <p:attrName>ppt_y</p:attrName>
                                        </p:attrNameLst>
                                      </p:cBhvr>
                                      <p:tavLst>
                                        <p:tav tm="0">
                                          <p:val>
                                            <p:strVal val="#ppt_y+#ppt_h*1.125000"/>
                                          </p:val>
                                        </p:tav>
                                        <p:tav tm="100000">
                                          <p:val>
                                            <p:strVal val="#ppt_y"/>
                                          </p:val>
                                        </p:tav>
                                      </p:tavLst>
                                    </p:anim>
                                    <p:animEffect transition="in" filter="wipe(up)">
                                      <p:cBhvr>
                                        <p:cTn id="53" dur="500"/>
                                        <p:tgtEl>
                                          <p:spTgt spid="28"/>
                                        </p:tgtEl>
                                      </p:cBhvr>
                                    </p:animEffect>
                                  </p:childTnLst>
                                </p:cTn>
                              </p:par>
                              <p:par>
                                <p:cTn id="54" presetID="12" presetClass="entr" presetSubtype="1" fill="hold" nodeType="with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additive="base">
                                        <p:cTn id="56" dur="500"/>
                                        <p:tgtEl>
                                          <p:spTgt spid="34"/>
                                        </p:tgtEl>
                                        <p:attrNameLst>
                                          <p:attrName>ppt_y</p:attrName>
                                        </p:attrNameLst>
                                      </p:cBhvr>
                                      <p:tavLst>
                                        <p:tav tm="0">
                                          <p:val>
                                            <p:strVal val="#ppt_y-#ppt_h*1.125000"/>
                                          </p:val>
                                        </p:tav>
                                        <p:tav tm="100000">
                                          <p:val>
                                            <p:strVal val="#ppt_y"/>
                                          </p:val>
                                        </p:tav>
                                      </p:tavLst>
                                    </p:anim>
                                    <p:animEffect transition="in" filter="wipe(down)">
                                      <p:cBhvr>
                                        <p:cTn id="57" dur="500"/>
                                        <p:tgtEl>
                                          <p:spTgt spid="34"/>
                                        </p:tgtEl>
                                      </p:cBhvr>
                                    </p:animEffect>
                                  </p:childTnLst>
                                </p:cTn>
                              </p:par>
                              <p:par>
                                <p:cTn id="58" presetID="12" presetClass="entr" presetSubtype="4"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 calcmode="lin" valueType="num">
                                      <p:cBhvr additive="base">
                                        <p:cTn id="60" dur="500"/>
                                        <p:tgtEl>
                                          <p:spTgt spid="31"/>
                                        </p:tgtEl>
                                        <p:attrNameLst>
                                          <p:attrName>ppt_y</p:attrName>
                                        </p:attrNameLst>
                                      </p:cBhvr>
                                      <p:tavLst>
                                        <p:tav tm="0">
                                          <p:val>
                                            <p:strVal val="#ppt_y+#ppt_h*1.125000"/>
                                          </p:val>
                                        </p:tav>
                                        <p:tav tm="100000">
                                          <p:val>
                                            <p:strVal val="#ppt_y"/>
                                          </p:val>
                                        </p:tav>
                                      </p:tavLst>
                                    </p:anim>
                                    <p:animEffect transition="in" filter="wipe(up)">
                                      <p:cBhvr>
                                        <p:cTn id="6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animBg="1"/>
      <p:bldP spid="22" grpId="0" animBg="1"/>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40613" y="2040599"/>
            <a:ext cx="4031400" cy="3595952"/>
            <a:chOff x="3778250" y="1806575"/>
            <a:chExt cx="4556125" cy="4064000"/>
          </a:xfrm>
        </p:grpSpPr>
        <p:sp>
          <p:nvSpPr>
            <p:cNvPr id="20485" name="任意多边形 8"/>
            <p:cNvSpPr>
              <a:spLocks noChangeArrowheads="1"/>
            </p:cNvSpPr>
            <p:nvPr/>
          </p:nvSpPr>
          <p:spPr bwMode="auto">
            <a:xfrm>
              <a:off x="3778250" y="2971800"/>
              <a:ext cx="1446213" cy="1449388"/>
            </a:xfrm>
            <a:custGeom>
              <a:avLst/>
              <a:gdLst>
                <a:gd name="T0" fmla="*/ 1446213 w 1581512"/>
                <a:gd name="T1" fmla="*/ 0 h 1583344"/>
                <a:gd name="T2" fmla="*/ 1446213 w 1581512"/>
                <a:gd name="T3" fmla="*/ 1449388 h 1583344"/>
                <a:gd name="T4" fmla="*/ 184708 w 1581512"/>
                <a:gd name="T5" fmla="*/ 1449388 h 1583344"/>
                <a:gd name="T6" fmla="*/ 187039 w 1581512"/>
                <a:gd name="T7" fmla="*/ 1403186 h 1583344"/>
                <a:gd name="T8" fmla="*/ 0 w 1581512"/>
                <a:gd name="T9" fmla="*/ 1252353 h 1583344"/>
                <a:gd name="T10" fmla="*/ 12612 w 1581512"/>
                <a:gd name="T11" fmla="*/ 1169629 h 1583344"/>
                <a:gd name="T12" fmla="*/ 97878 w 1581512"/>
                <a:gd name="T13" fmla="*/ 894663 h 1583344"/>
                <a:gd name="T14" fmla="*/ 129697 w 1581512"/>
                <a:gd name="T15" fmla="*/ 828543 h 1583344"/>
                <a:gd name="T16" fmla="*/ 367149 w 1581512"/>
                <a:gd name="T17" fmla="*/ 811680 h 1583344"/>
                <a:gd name="T18" fmla="*/ 399507 w 1581512"/>
                <a:gd name="T19" fmla="*/ 758360 h 1583344"/>
                <a:gd name="T20" fmla="*/ 457862 w 1581512"/>
                <a:gd name="T21" fmla="*/ 680243 h 1583344"/>
                <a:gd name="T22" fmla="*/ 397367 w 1581512"/>
                <a:gd name="T23" fmla="*/ 444592 h 1583344"/>
                <a:gd name="T24" fmla="*/ 411482 w 1581512"/>
                <a:gd name="T25" fmla="*/ 429044 h 1583344"/>
                <a:gd name="T26" fmla="*/ 628051 w 1581512"/>
                <a:gd name="T27" fmla="*/ 250173 h 1583344"/>
                <a:gd name="T28" fmla="*/ 730597 w 1581512"/>
                <a:gd name="T29" fmla="*/ 187810 h 1583344"/>
                <a:gd name="T30" fmla="*/ 936850 w 1581512"/>
                <a:gd name="T31" fmla="*/ 309246 h 1583344"/>
                <a:gd name="T32" fmla="*/ 954876 w 1581512"/>
                <a:gd name="T33" fmla="*/ 300553 h 1583344"/>
                <a:gd name="T34" fmla="*/ 1070850 w 1581512"/>
                <a:gd name="T35" fmla="*/ 258062 h 1583344"/>
                <a:gd name="T36" fmla="*/ 1147684 w 1581512"/>
                <a:gd name="T37" fmla="*/ 238286 h 1583344"/>
                <a:gd name="T38" fmla="*/ 1243416 w 1581512"/>
                <a:gd name="T39" fmla="*/ 15688 h 1583344"/>
                <a:gd name="T40" fmla="*/ 1296597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6" name="任意多边形 9"/>
            <p:cNvSpPr>
              <a:spLocks noChangeArrowheads="1"/>
            </p:cNvSpPr>
            <p:nvPr/>
          </p:nvSpPr>
          <p:spPr bwMode="auto">
            <a:xfrm flipH="1">
              <a:off x="5224463" y="2971800"/>
              <a:ext cx="1447800" cy="1449388"/>
            </a:xfrm>
            <a:custGeom>
              <a:avLst/>
              <a:gdLst>
                <a:gd name="T0" fmla="*/ 1447800 w 1581512"/>
                <a:gd name="T1" fmla="*/ 0 h 1583344"/>
                <a:gd name="T2" fmla="*/ 1447800 w 1581512"/>
                <a:gd name="T3" fmla="*/ 1449388 h 1583344"/>
                <a:gd name="T4" fmla="*/ 184911 w 1581512"/>
                <a:gd name="T5" fmla="*/ 1449388 h 1583344"/>
                <a:gd name="T6" fmla="*/ 187244 w 1581512"/>
                <a:gd name="T7" fmla="*/ 1403186 h 1583344"/>
                <a:gd name="T8" fmla="*/ 0 w 1581512"/>
                <a:gd name="T9" fmla="*/ 1252353 h 1583344"/>
                <a:gd name="T10" fmla="*/ 12626 w 1581512"/>
                <a:gd name="T11" fmla="*/ 1169629 h 1583344"/>
                <a:gd name="T12" fmla="*/ 97986 w 1581512"/>
                <a:gd name="T13" fmla="*/ 894663 h 1583344"/>
                <a:gd name="T14" fmla="*/ 129840 w 1581512"/>
                <a:gd name="T15" fmla="*/ 828543 h 1583344"/>
                <a:gd name="T16" fmla="*/ 367552 w 1581512"/>
                <a:gd name="T17" fmla="*/ 811680 h 1583344"/>
                <a:gd name="T18" fmla="*/ 399945 w 1581512"/>
                <a:gd name="T19" fmla="*/ 758360 h 1583344"/>
                <a:gd name="T20" fmla="*/ 458365 w 1581512"/>
                <a:gd name="T21" fmla="*/ 680243 h 1583344"/>
                <a:gd name="T22" fmla="*/ 397803 w 1581512"/>
                <a:gd name="T23" fmla="*/ 444592 h 1583344"/>
                <a:gd name="T24" fmla="*/ 411934 w 1581512"/>
                <a:gd name="T25" fmla="*/ 429044 h 1583344"/>
                <a:gd name="T26" fmla="*/ 628740 w 1581512"/>
                <a:gd name="T27" fmla="*/ 250173 h 1583344"/>
                <a:gd name="T28" fmla="*/ 731398 w 1581512"/>
                <a:gd name="T29" fmla="*/ 187810 h 1583344"/>
                <a:gd name="T30" fmla="*/ 937878 w 1581512"/>
                <a:gd name="T31" fmla="*/ 309246 h 1583344"/>
                <a:gd name="T32" fmla="*/ 955924 w 1581512"/>
                <a:gd name="T33" fmla="*/ 300553 h 1583344"/>
                <a:gd name="T34" fmla="*/ 1072025 w 1581512"/>
                <a:gd name="T35" fmla="*/ 258062 h 1583344"/>
                <a:gd name="T36" fmla="*/ 1148943 w 1581512"/>
                <a:gd name="T37" fmla="*/ 238286 h 1583344"/>
                <a:gd name="T38" fmla="*/ 1244781 w 1581512"/>
                <a:gd name="T39" fmla="*/ 15688 h 1583344"/>
                <a:gd name="T40" fmla="*/ 1298020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7" name="任意多边形 10"/>
            <p:cNvSpPr>
              <a:spLocks noChangeArrowheads="1"/>
            </p:cNvSpPr>
            <p:nvPr/>
          </p:nvSpPr>
          <p:spPr bwMode="auto">
            <a:xfrm flipV="1">
              <a:off x="3778250" y="4421188"/>
              <a:ext cx="1446213" cy="1449387"/>
            </a:xfrm>
            <a:custGeom>
              <a:avLst/>
              <a:gdLst>
                <a:gd name="T0" fmla="*/ 1446213 w 1581512"/>
                <a:gd name="T1" fmla="*/ 0 h 1583344"/>
                <a:gd name="T2" fmla="*/ 1446213 w 1581512"/>
                <a:gd name="T3" fmla="*/ 1449387 h 1583344"/>
                <a:gd name="T4" fmla="*/ 184708 w 1581512"/>
                <a:gd name="T5" fmla="*/ 1449387 h 1583344"/>
                <a:gd name="T6" fmla="*/ 187039 w 1581512"/>
                <a:gd name="T7" fmla="*/ 1403185 h 1583344"/>
                <a:gd name="T8" fmla="*/ 0 w 1581512"/>
                <a:gd name="T9" fmla="*/ 1252353 h 1583344"/>
                <a:gd name="T10" fmla="*/ 12612 w 1581512"/>
                <a:gd name="T11" fmla="*/ 1169628 h 1583344"/>
                <a:gd name="T12" fmla="*/ 97878 w 1581512"/>
                <a:gd name="T13" fmla="*/ 894662 h 1583344"/>
                <a:gd name="T14" fmla="*/ 129697 w 1581512"/>
                <a:gd name="T15" fmla="*/ 828542 h 1583344"/>
                <a:gd name="T16" fmla="*/ 367149 w 1581512"/>
                <a:gd name="T17" fmla="*/ 811679 h 1583344"/>
                <a:gd name="T18" fmla="*/ 399507 w 1581512"/>
                <a:gd name="T19" fmla="*/ 758360 h 1583344"/>
                <a:gd name="T20" fmla="*/ 457862 w 1581512"/>
                <a:gd name="T21" fmla="*/ 680243 h 1583344"/>
                <a:gd name="T22" fmla="*/ 397367 w 1581512"/>
                <a:gd name="T23" fmla="*/ 444591 h 1583344"/>
                <a:gd name="T24" fmla="*/ 411482 w 1581512"/>
                <a:gd name="T25" fmla="*/ 429043 h 1583344"/>
                <a:gd name="T26" fmla="*/ 628051 w 1581512"/>
                <a:gd name="T27" fmla="*/ 250173 h 1583344"/>
                <a:gd name="T28" fmla="*/ 730597 w 1581512"/>
                <a:gd name="T29" fmla="*/ 187810 h 1583344"/>
                <a:gd name="T30" fmla="*/ 936850 w 1581512"/>
                <a:gd name="T31" fmla="*/ 309246 h 1583344"/>
                <a:gd name="T32" fmla="*/ 954876 w 1581512"/>
                <a:gd name="T33" fmla="*/ 300553 h 1583344"/>
                <a:gd name="T34" fmla="*/ 1070850 w 1581512"/>
                <a:gd name="T35" fmla="*/ 258062 h 1583344"/>
                <a:gd name="T36" fmla="*/ 1147684 w 1581512"/>
                <a:gd name="T37" fmla="*/ 238286 h 1583344"/>
                <a:gd name="T38" fmla="*/ 1243416 w 1581512"/>
                <a:gd name="T39" fmla="*/ 15688 h 1583344"/>
                <a:gd name="T40" fmla="*/ 1296597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8" name="任意多边形 11"/>
            <p:cNvSpPr>
              <a:spLocks noChangeArrowheads="1"/>
            </p:cNvSpPr>
            <p:nvPr/>
          </p:nvSpPr>
          <p:spPr bwMode="auto">
            <a:xfrm flipH="1" flipV="1">
              <a:off x="5224463" y="4421188"/>
              <a:ext cx="1447800" cy="1449387"/>
            </a:xfrm>
            <a:custGeom>
              <a:avLst/>
              <a:gdLst>
                <a:gd name="T0" fmla="*/ 1447800 w 1581512"/>
                <a:gd name="T1" fmla="*/ 0 h 1583344"/>
                <a:gd name="T2" fmla="*/ 1447800 w 1581512"/>
                <a:gd name="T3" fmla="*/ 1449387 h 1583344"/>
                <a:gd name="T4" fmla="*/ 184911 w 1581512"/>
                <a:gd name="T5" fmla="*/ 1449387 h 1583344"/>
                <a:gd name="T6" fmla="*/ 187244 w 1581512"/>
                <a:gd name="T7" fmla="*/ 1403185 h 1583344"/>
                <a:gd name="T8" fmla="*/ 0 w 1581512"/>
                <a:gd name="T9" fmla="*/ 1252353 h 1583344"/>
                <a:gd name="T10" fmla="*/ 12626 w 1581512"/>
                <a:gd name="T11" fmla="*/ 1169628 h 1583344"/>
                <a:gd name="T12" fmla="*/ 97986 w 1581512"/>
                <a:gd name="T13" fmla="*/ 894662 h 1583344"/>
                <a:gd name="T14" fmla="*/ 129840 w 1581512"/>
                <a:gd name="T15" fmla="*/ 828542 h 1583344"/>
                <a:gd name="T16" fmla="*/ 367552 w 1581512"/>
                <a:gd name="T17" fmla="*/ 811679 h 1583344"/>
                <a:gd name="T18" fmla="*/ 399945 w 1581512"/>
                <a:gd name="T19" fmla="*/ 758360 h 1583344"/>
                <a:gd name="T20" fmla="*/ 458365 w 1581512"/>
                <a:gd name="T21" fmla="*/ 680243 h 1583344"/>
                <a:gd name="T22" fmla="*/ 397803 w 1581512"/>
                <a:gd name="T23" fmla="*/ 444591 h 1583344"/>
                <a:gd name="T24" fmla="*/ 411934 w 1581512"/>
                <a:gd name="T25" fmla="*/ 429043 h 1583344"/>
                <a:gd name="T26" fmla="*/ 628740 w 1581512"/>
                <a:gd name="T27" fmla="*/ 250173 h 1583344"/>
                <a:gd name="T28" fmla="*/ 731398 w 1581512"/>
                <a:gd name="T29" fmla="*/ 187810 h 1583344"/>
                <a:gd name="T30" fmla="*/ 937878 w 1581512"/>
                <a:gd name="T31" fmla="*/ 309246 h 1583344"/>
                <a:gd name="T32" fmla="*/ 955924 w 1581512"/>
                <a:gd name="T33" fmla="*/ 300553 h 1583344"/>
                <a:gd name="T34" fmla="*/ 1072025 w 1581512"/>
                <a:gd name="T35" fmla="*/ 258062 h 1583344"/>
                <a:gd name="T36" fmla="*/ 1148943 w 1581512"/>
                <a:gd name="T37" fmla="*/ 238286 h 1583344"/>
                <a:gd name="T38" fmla="*/ 1244781 w 1581512"/>
                <a:gd name="T39" fmla="*/ 15688 h 1583344"/>
                <a:gd name="T40" fmla="*/ 1298020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9" name="任意多边形 22"/>
            <p:cNvSpPr>
              <a:spLocks noChangeArrowheads="1"/>
            </p:cNvSpPr>
            <p:nvPr/>
          </p:nvSpPr>
          <p:spPr bwMode="auto">
            <a:xfrm rot="687363" flipH="1">
              <a:off x="7294563" y="2012950"/>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0" name="任意多边形 23"/>
            <p:cNvSpPr>
              <a:spLocks noChangeArrowheads="1"/>
            </p:cNvSpPr>
            <p:nvPr/>
          </p:nvSpPr>
          <p:spPr bwMode="auto">
            <a:xfrm rot="687363">
              <a:off x="6275388" y="1806575"/>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1" name="任意多边形 24"/>
            <p:cNvSpPr>
              <a:spLocks noChangeArrowheads="1"/>
            </p:cNvSpPr>
            <p:nvPr/>
          </p:nvSpPr>
          <p:spPr bwMode="auto">
            <a:xfrm rot="687363" flipH="1" flipV="1">
              <a:off x="7088188" y="3032125"/>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2" name="任意多边形 25"/>
            <p:cNvSpPr>
              <a:spLocks noChangeArrowheads="1"/>
            </p:cNvSpPr>
            <p:nvPr/>
          </p:nvSpPr>
          <p:spPr bwMode="auto">
            <a:xfrm rot="687363" flipV="1">
              <a:off x="6069013" y="2825750"/>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20497" name="组合 40"/>
            <p:cNvGrpSpPr>
              <a:grpSpLocks/>
            </p:cNvGrpSpPr>
            <p:nvPr/>
          </p:nvGrpSpPr>
          <p:grpSpPr bwMode="auto">
            <a:xfrm>
              <a:off x="4464050" y="3560763"/>
              <a:ext cx="463550" cy="517525"/>
              <a:chOff x="0" y="0"/>
              <a:chExt cx="402656" cy="450303"/>
            </a:xfrm>
          </p:grpSpPr>
          <p:sp>
            <p:nvSpPr>
              <p:cNvPr id="20520"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1"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2"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3"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4"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1531" name="组合 46"/>
            <p:cNvGrpSpPr>
              <a:grpSpLocks/>
            </p:cNvGrpSpPr>
            <p:nvPr/>
          </p:nvGrpSpPr>
          <p:grpSpPr bwMode="auto">
            <a:xfrm>
              <a:off x="4470400" y="4695825"/>
              <a:ext cx="441325" cy="500063"/>
              <a:chOff x="0" y="0"/>
              <a:chExt cx="406393" cy="459645"/>
            </a:xfrm>
            <a:solidFill>
              <a:schemeClr val="bg1"/>
            </a:solidFill>
          </p:grpSpPr>
          <p:sp>
            <p:nvSpPr>
              <p:cNvPr id="21532"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3"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4"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1535" name="组合 50"/>
            <p:cNvGrpSpPr>
              <a:grpSpLocks/>
            </p:cNvGrpSpPr>
            <p:nvPr/>
          </p:nvGrpSpPr>
          <p:grpSpPr bwMode="auto">
            <a:xfrm>
              <a:off x="5588000" y="3609975"/>
              <a:ext cx="423863" cy="419100"/>
              <a:chOff x="0" y="0"/>
              <a:chExt cx="453105" cy="448433"/>
            </a:xfrm>
            <a:solidFill>
              <a:schemeClr val="bg1"/>
            </a:solidFill>
          </p:grpSpPr>
          <p:sp>
            <p:nvSpPr>
              <p:cNvPr id="21536"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7"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0500" name="组合 53"/>
            <p:cNvGrpSpPr>
              <a:grpSpLocks/>
            </p:cNvGrpSpPr>
            <p:nvPr/>
          </p:nvGrpSpPr>
          <p:grpSpPr bwMode="auto">
            <a:xfrm>
              <a:off x="5651500" y="4664075"/>
              <a:ext cx="442913" cy="476250"/>
              <a:chOff x="0" y="0"/>
              <a:chExt cx="466184" cy="501686"/>
            </a:xfrm>
          </p:grpSpPr>
          <p:sp>
            <p:nvSpPr>
              <p:cNvPr id="2051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6"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051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0501" name="组合 59"/>
            <p:cNvGrpSpPr>
              <a:grpSpLocks/>
            </p:cNvGrpSpPr>
            <p:nvPr/>
          </p:nvGrpSpPr>
          <p:grpSpPr bwMode="auto">
            <a:xfrm rot="1030086">
              <a:off x="6729413" y="2319338"/>
              <a:ext cx="382587" cy="427037"/>
              <a:chOff x="0" y="0"/>
              <a:chExt cx="402656" cy="450303"/>
            </a:xfrm>
          </p:grpSpPr>
          <p:sp>
            <p:nvSpPr>
              <p:cNvPr id="20510"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1"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2"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3"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4"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1550" name="组合 65"/>
            <p:cNvGrpSpPr>
              <a:grpSpLocks/>
            </p:cNvGrpSpPr>
            <p:nvPr/>
          </p:nvGrpSpPr>
          <p:grpSpPr bwMode="auto">
            <a:xfrm rot="1030086">
              <a:off x="6575425" y="3040063"/>
              <a:ext cx="363538" cy="411162"/>
              <a:chOff x="0" y="0"/>
              <a:chExt cx="406393" cy="459645"/>
            </a:xfrm>
            <a:solidFill>
              <a:schemeClr val="bg1"/>
            </a:solidFill>
          </p:grpSpPr>
          <p:sp>
            <p:nvSpPr>
              <p:cNvPr id="21551"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2"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3"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1554" name="组合 69"/>
            <p:cNvGrpSpPr>
              <a:grpSpLocks/>
            </p:cNvGrpSpPr>
            <p:nvPr/>
          </p:nvGrpSpPr>
          <p:grpSpPr bwMode="auto">
            <a:xfrm rot="1030086">
              <a:off x="7550150" y="2517775"/>
              <a:ext cx="350838" cy="346075"/>
              <a:chOff x="0" y="0"/>
              <a:chExt cx="453105" cy="448433"/>
            </a:xfrm>
            <a:solidFill>
              <a:schemeClr val="bg1"/>
            </a:solidFill>
          </p:grpSpPr>
          <p:sp>
            <p:nvSpPr>
              <p:cNvPr id="21555"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6"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0504" name="组合 72"/>
            <p:cNvGrpSpPr>
              <a:grpSpLocks/>
            </p:cNvGrpSpPr>
            <p:nvPr/>
          </p:nvGrpSpPr>
          <p:grpSpPr bwMode="auto">
            <a:xfrm rot="1030086">
              <a:off x="7426325" y="3233738"/>
              <a:ext cx="363538" cy="392112"/>
              <a:chOff x="0" y="0"/>
              <a:chExt cx="466184" cy="501686"/>
            </a:xfrm>
          </p:grpSpPr>
          <p:sp>
            <p:nvSpPr>
              <p:cNvPr id="2050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6"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050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55" name="组合 54"/>
          <p:cNvGrpSpPr/>
          <p:nvPr/>
        </p:nvGrpSpPr>
        <p:grpSpPr>
          <a:xfrm>
            <a:off x="0" y="687070"/>
            <a:ext cx="12192965" cy="694056"/>
            <a:chOff x="0" y="623570"/>
            <a:chExt cx="12192965" cy="694056"/>
          </a:xfrm>
        </p:grpSpPr>
        <p:cxnSp>
          <p:nvCxnSpPr>
            <p:cNvPr id="56" name="直接连接符 5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625262" y="302189"/>
            <a:ext cx="3975100" cy="656661"/>
            <a:chOff x="7192010" y="1640849"/>
            <a:chExt cx="3975100" cy="656661"/>
          </a:xfrm>
        </p:grpSpPr>
        <p:sp>
          <p:nvSpPr>
            <p:cNvPr id="65" name="文本框 64"/>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66" name="文本框 65"/>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67" name="组合 66"/>
          <p:cNvGrpSpPr/>
          <p:nvPr/>
        </p:nvGrpSpPr>
        <p:grpSpPr>
          <a:xfrm>
            <a:off x="862013" y="2124078"/>
            <a:ext cx="4725987" cy="962022"/>
            <a:chOff x="874712" y="3325188"/>
            <a:chExt cx="4725987" cy="962022"/>
          </a:xfrm>
        </p:grpSpPr>
        <p:sp>
          <p:nvSpPr>
            <p:cNvPr id="68" name="矩形 67"/>
            <p:cNvSpPr/>
            <p:nvPr/>
          </p:nvSpPr>
          <p:spPr>
            <a:xfrm>
              <a:off x="874712" y="3677812"/>
              <a:ext cx="472598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9" name="矩形 6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0" name="组合 69"/>
          <p:cNvGrpSpPr/>
          <p:nvPr/>
        </p:nvGrpSpPr>
        <p:grpSpPr>
          <a:xfrm>
            <a:off x="6563612" y="4890573"/>
            <a:ext cx="4725987" cy="962022"/>
            <a:chOff x="874712" y="3325188"/>
            <a:chExt cx="4725987" cy="962022"/>
          </a:xfrm>
        </p:grpSpPr>
        <p:sp>
          <p:nvSpPr>
            <p:cNvPr id="71" name="矩形 70"/>
            <p:cNvSpPr/>
            <p:nvPr/>
          </p:nvSpPr>
          <p:spPr>
            <a:xfrm>
              <a:off x="874712" y="3677812"/>
              <a:ext cx="472598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72" name="矩形 71"/>
            <p:cNvSpPr/>
            <p:nvPr/>
          </p:nvSpPr>
          <p:spPr>
            <a:xfrm>
              <a:off x="3358725"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3" name="组合 72"/>
          <p:cNvGrpSpPr/>
          <p:nvPr/>
        </p:nvGrpSpPr>
        <p:grpSpPr>
          <a:xfrm>
            <a:off x="925513" y="4890573"/>
            <a:ext cx="3154087" cy="962022"/>
            <a:chOff x="874712" y="3325188"/>
            <a:chExt cx="3154087" cy="962022"/>
          </a:xfrm>
        </p:grpSpPr>
        <p:sp>
          <p:nvSpPr>
            <p:cNvPr id="74" name="矩形 73"/>
            <p:cNvSpPr/>
            <p:nvPr/>
          </p:nvSpPr>
          <p:spPr>
            <a:xfrm>
              <a:off x="874712" y="3677812"/>
              <a:ext cx="315408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a:t>
              </a:r>
            </a:p>
          </p:txBody>
        </p:sp>
        <p:sp>
          <p:nvSpPr>
            <p:cNvPr id="75" name="矩形 7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6" name="组合 75"/>
          <p:cNvGrpSpPr/>
          <p:nvPr/>
        </p:nvGrpSpPr>
        <p:grpSpPr>
          <a:xfrm>
            <a:off x="8185678" y="2124078"/>
            <a:ext cx="3154087" cy="962022"/>
            <a:chOff x="874712" y="3325188"/>
            <a:chExt cx="3154087" cy="962022"/>
          </a:xfrm>
        </p:grpSpPr>
        <p:sp>
          <p:nvSpPr>
            <p:cNvPr id="77" name="矩形 76"/>
            <p:cNvSpPr/>
            <p:nvPr/>
          </p:nvSpPr>
          <p:spPr>
            <a:xfrm>
              <a:off x="874712" y="3677812"/>
              <a:ext cx="315408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a:t>
              </a:r>
            </a:p>
          </p:txBody>
        </p:sp>
        <p:sp>
          <p:nvSpPr>
            <p:cNvPr id="78" name="矩形 77"/>
            <p:cNvSpPr/>
            <p:nvPr/>
          </p:nvSpPr>
          <p:spPr>
            <a:xfrm>
              <a:off x="1786825"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3256123385"/>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67"/>
                                        </p:tgtEl>
                                        <p:attrNameLst>
                                          <p:attrName>style.visibility</p:attrName>
                                        </p:attrNameLst>
                                      </p:cBhvr>
                                      <p:to>
                                        <p:strVal val="visible"/>
                                      </p:to>
                                    </p:set>
                                    <p:anim calcmode="lin" valueType="num">
                                      <p:cBhvr additive="base">
                                        <p:cTn id="14" dur="500" fill="hold"/>
                                        <p:tgtEl>
                                          <p:spTgt spid="67"/>
                                        </p:tgtEl>
                                        <p:attrNameLst>
                                          <p:attrName>ppt_x</p:attrName>
                                        </p:attrNameLst>
                                      </p:cBhvr>
                                      <p:tavLst>
                                        <p:tav tm="0">
                                          <p:val>
                                            <p:strVal val="0-#ppt_w/2"/>
                                          </p:val>
                                        </p:tav>
                                        <p:tav tm="100000">
                                          <p:val>
                                            <p:strVal val="#ppt_x"/>
                                          </p:val>
                                        </p:tav>
                                      </p:tavLst>
                                    </p:anim>
                                    <p:anim calcmode="lin" valueType="num">
                                      <p:cBhvr additive="base">
                                        <p:cTn id="15" dur="500" fill="hold"/>
                                        <p:tgtEl>
                                          <p:spTgt spid="67"/>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0-#ppt_w/2"/>
                                          </p:val>
                                        </p:tav>
                                        <p:tav tm="100000">
                                          <p:val>
                                            <p:strVal val="#ppt_x"/>
                                          </p:val>
                                        </p:tav>
                                      </p:tavLst>
                                    </p:anim>
                                    <p:anim calcmode="lin" valueType="num">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76"/>
                                        </p:tgtEl>
                                        <p:attrNameLst>
                                          <p:attrName>style.visibility</p:attrName>
                                        </p:attrNameLst>
                                      </p:cBhvr>
                                      <p:to>
                                        <p:strVal val="visible"/>
                                      </p:to>
                                    </p:set>
                                    <p:anim calcmode="lin" valueType="num">
                                      <p:cBhvr additive="base">
                                        <p:cTn id="22" dur="500" fill="hold"/>
                                        <p:tgtEl>
                                          <p:spTgt spid="76"/>
                                        </p:tgtEl>
                                        <p:attrNameLst>
                                          <p:attrName>ppt_x</p:attrName>
                                        </p:attrNameLst>
                                      </p:cBhvr>
                                      <p:tavLst>
                                        <p:tav tm="0">
                                          <p:val>
                                            <p:strVal val="1+#ppt_w/2"/>
                                          </p:val>
                                        </p:tav>
                                        <p:tav tm="100000">
                                          <p:val>
                                            <p:strVal val="#ppt_x"/>
                                          </p:val>
                                        </p:tav>
                                      </p:tavLst>
                                    </p:anim>
                                    <p:anim calcmode="lin" valueType="num">
                                      <p:cBhvr additive="base">
                                        <p:cTn id="23" dur="500" fill="hold"/>
                                        <p:tgtEl>
                                          <p:spTgt spid="76"/>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70"/>
                                        </p:tgtEl>
                                        <p:attrNameLst>
                                          <p:attrName>style.visibility</p:attrName>
                                        </p:attrNameLst>
                                      </p:cBhvr>
                                      <p:to>
                                        <p:strVal val="visible"/>
                                      </p:to>
                                    </p:set>
                                    <p:anim calcmode="lin" valueType="num">
                                      <p:cBhvr additive="base">
                                        <p:cTn id="26" dur="500" fill="hold"/>
                                        <p:tgtEl>
                                          <p:spTgt spid="70"/>
                                        </p:tgtEl>
                                        <p:attrNameLst>
                                          <p:attrName>ppt_x</p:attrName>
                                        </p:attrNameLst>
                                      </p:cBhvr>
                                      <p:tavLst>
                                        <p:tav tm="0">
                                          <p:val>
                                            <p:strVal val="1+#ppt_w/2"/>
                                          </p:val>
                                        </p:tav>
                                        <p:tav tm="100000">
                                          <p:val>
                                            <p:strVal val="#ppt_x"/>
                                          </p:val>
                                        </p:tav>
                                      </p:tavLst>
                                    </p:anim>
                                    <p:anim calcmode="lin" valueType="num">
                                      <p:cBhvr additive="base">
                                        <p:cTn id="27"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12181" y="1892905"/>
            <a:ext cx="7767638" cy="3936504"/>
            <a:chOff x="1435100" y="1393825"/>
            <a:chExt cx="9478963" cy="4803775"/>
          </a:xfrm>
        </p:grpSpPr>
        <p:sp>
          <p:nvSpPr>
            <p:cNvPr id="21506" name="Freeform 265"/>
            <p:cNvSpPr>
              <a:spLocks noChangeArrowheads="1"/>
            </p:cNvSpPr>
            <p:nvPr/>
          </p:nvSpPr>
          <p:spPr bwMode="auto">
            <a:xfrm>
              <a:off x="4635500" y="2465388"/>
              <a:ext cx="1304925" cy="1604962"/>
            </a:xfrm>
            <a:custGeom>
              <a:avLst/>
              <a:gdLst>
                <a:gd name="T0" fmla="*/ 706834 w 312"/>
                <a:gd name="T1" fmla="*/ 804565 h 385"/>
                <a:gd name="T2" fmla="*/ 1304925 w 312"/>
                <a:gd name="T3" fmla="*/ 1604962 h 385"/>
                <a:gd name="T4" fmla="*/ 242582 w 312"/>
                <a:gd name="T5" fmla="*/ 1183920 h 385"/>
                <a:gd name="T6" fmla="*/ 12547 w 312"/>
                <a:gd name="T7" fmla="*/ 904615 h 385"/>
                <a:gd name="T8" fmla="*/ 4182 w 312"/>
                <a:gd name="T9" fmla="*/ 804565 h 385"/>
                <a:gd name="T10" fmla="*/ 12547 w 312"/>
                <a:gd name="T11" fmla="*/ 700347 h 385"/>
                <a:gd name="T12" fmla="*/ 242582 w 312"/>
                <a:gd name="T13" fmla="*/ 425211 h 385"/>
                <a:gd name="T14" fmla="*/ 1304925 w 312"/>
                <a:gd name="T15" fmla="*/ 0 h 385"/>
                <a:gd name="T16" fmla="*/ 706834 w 312"/>
                <a:gd name="T17" fmla="*/ 804565 h 3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2"/>
                <a:gd name="T28" fmla="*/ 0 h 385"/>
                <a:gd name="T29" fmla="*/ 312 w 312"/>
                <a:gd name="T30" fmla="*/ 385 h 3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2" h="385">
                  <a:moveTo>
                    <a:pt x="169" y="193"/>
                  </a:moveTo>
                  <a:cubicBezTo>
                    <a:pt x="170" y="265"/>
                    <a:pt x="254" y="358"/>
                    <a:pt x="312" y="385"/>
                  </a:cubicBezTo>
                  <a:cubicBezTo>
                    <a:pt x="304" y="385"/>
                    <a:pt x="104" y="302"/>
                    <a:pt x="58" y="284"/>
                  </a:cubicBezTo>
                  <a:cubicBezTo>
                    <a:pt x="28" y="272"/>
                    <a:pt x="9" y="246"/>
                    <a:pt x="3" y="217"/>
                  </a:cubicBezTo>
                  <a:cubicBezTo>
                    <a:pt x="0" y="209"/>
                    <a:pt x="1" y="202"/>
                    <a:pt x="1" y="193"/>
                  </a:cubicBezTo>
                  <a:cubicBezTo>
                    <a:pt x="1" y="184"/>
                    <a:pt x="0" y="176"/>
                    <a:pt x="3" y="168"/>
                  </a:cubicBezTo>
                  <a:cubicBezTo>
                    <a:pt x="9" y="139"/>
                    <a:pt x="28" y="113"/>
                    <a:pt x="58" y="102"/>
                  </a:cubicBezTo>
                  <a:cubicBezTo>
                    <a:pt x="104" y="83"/>
                    <a:pt x="304" y="0"/>
                    <a:pt x="312" y="0"/>
                  </a:cubicBezTo>
                  <a:cubicBezTo>
                    <a:pt x="254" y="27"/>
                    <a:pt x="170" y="116"/>
                    <a:pt x="169"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7" name="Freeform 263"/>
            <p:cNvSpPr>
              <a:spLocks noChangeArrowheads="1"/>
            </p:cNvSpPr>
            <p:nvPr/>
          </p:nvSpPr>
          <p:spPr bwMode="auto">
            <a:xfrm>
              <a:off x="6307138" y="3521075"/>
              <a:ext cx="1300162" cy="1606550"/>
            </a:xfrm>
            <a:custGeom>
              <a:avLst/>
              <a:gdLst>
                <a:gd name="T0" fmla="*/ 597824 w 311"/>
                <a:gd name="T1" fmla="*/ 801189 h 385"/>
                <a:gd name="T2" fmla="*/ 0 w 311"/>
                <a:gd name="T3" fmla="*/ 0 h 385"/>
                <a:gd name="T4" fmla="*/ 1061869 w 311"/>
                <a:gd name="T5" fmla="*/ 421459 h 385"/>
                <a:gd name="T6" fmla="*/ 1291801 w 311"/>
                <a:gd name="T7" fmla="*/ 701040 h 385"/>
                <a:gd name="T8" fmla="*/ 1300162 w 311"/>
                <a:gd name="T9" fmla="*/ 801189 h 385"/>
                <a:gd name="T10" fmla="*/ 1291801 w 311"/>
                <a:gd name="T11" fmla="*/ 905510 h 385"/>
                <a:gd name="T12" fmla="*/ 1061869 w 311"/>
                <a:gd name="T13" fmla="*/ 1180919 h 385"/>
                <a:gd name="T14" fmla="*/ 0 w 311"/>
                <a:gd name="T15" fmla="*/ 1606550 h 385"/>
                <a:gd name="T16" fmla="*/ 597824 w 311"/>
                <a:gd name="T17" fmla="*/ 801189 h 3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85"/>
                <a:gd name="T29" fmla="*/ 311 w 311"/>
                <a:gd name="T30" fmla="*/ 385 h 3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85">
                  <a:moveTo>
                    <a:pt x="143" y="192"/>
                  </a:moveTo>
                  <a:cubicBezTo>
                    <a:pt x="142" y="120"/>
                    <a:pt x="58" y="27"/>
                    <a:pt x="0" y="0"/>
                  </a:cubicBezTo>
                  <a:cubicBezTo>
                    <a:pt x="7" y="0"/>
                    <a:pt x="208" y="83"/>
                    <a:pt x="254" y="101"/>
                  </a:cubicBezTo>
                  <a:cubicBezTo>
                    <a:pt x="283" y="113"/>
                    <a:pt x="303" y="139"/>
                    <a:pt x="309" y="168"/>
                  </a:cubicBezTo>
                  <a:cubicBezTo>
                    <a:pt x="311" y="175"/>
                    <a:pt x="311" y="183"/>
                    <a:pt x="311" y="192"/>
                  </a:cubicBezTo>
                  <a:cubicBezTo>
                    <a:pt x="311" y="201"/>
                    <a:pt x="311" y="209"/>
                    <a:pt x="309" y="217"/>
                  </a:cubicBezTo>
                  <a:cubicBezTo>
                    <a:pt x="303" y="246"/>
                    <a:pt x="283" y="271"/>
                    <a:pt x="254" y="283"/>
                  </a:cubicBezTo>
                  <a:cubicBezTo>
                    <a:pt x="208" y="302"/>
                    <a:pt x="7" y="385"/>
                    <a:pt x="0" y="385"/>
                  </a:cubicBezTo>
                  <a:cubicBezTo>
                    <a:pt x="58" y="358"/>
                    <a:pt x="142" y="269"/>
                    <a:pt x="143" y="192"/>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8" name="Freeform 266"/>
            <p:cNvSpPr>
              <a:spLocks noChangeArrowheads="1"/>
            </p:cNvSpPr>
            <p:nvPr/>
          </p:nvSpPr>
          <p:spPr bwMode="auto">
            <a:xfrm>
              <a:off x="4635500" y="4572000"/>
              <a:ext cx="1304925" cy="1609725"/>
            </a:xfrm>
            <a:custGeom>
              <a:avLst/>
              <a:gdLst>
                <a:gd name="T0" fmla="*/ 706834 w 312"/>
                <a:gd name="T1" fmla="*/ 804863 h 386"/>
                <a:gd name="T2" fmla="*/ 1304925 w 312"/>
                <a:gd name="T3" fmla="*/ 1609725 h 386"/>
                <a:gd name="T4" fmla="*/ 242582 w 312"/>
                <a:gd name="T5" fmla="*/ 1184357 h 386"/>
                <a:gd name="T6" fmla="*/ 12547 w 312"/>
                <a:gd name="T7" fmla="*/ 904949 h 386"/>
                <a:gd name="T8" fmla="*/ 4182 w 312"/>
                <a:gd name="T9" fmla="*/ 804863 h 386"/>
                <a:gd name="T10" fmla="*/ 12547 w 312"/>
                <a:gd name="T11" fmla="*/ 704776 h 386"/>
                <a:gd name="T12" fmla="*/ 242582 w 312"/>
                <a:gd name="T13" fmla="*/ 425368 h 386"/>
                <a:gd name="T14" fmla="*/ 1304925 w 312"/>
                <a:gd name="T15" fmla="*/ 4170 h 386"/>
                <a:gd name="T16" fmla="*/ 706834 w 312"/>
                <a:gd name="T17" fmla="*/ 804863 h 3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2"/>
                <a:gd name="T28" fmla="*/ 0 h 386"/>
                <a:gd name="T29" fmla="*/ 312 w 312"/>
                <a:gd name="T30" fmla="*/ 386 h 3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2" h="386">
                  <a:moveTo>
                    <a:pt x="169" y="193"/>
                  </a:moveTo>
                  <a:cubicBezTo>
                    <a:pt x="170" y="266"/>
                    <a:pt x="254" y="358"/>
                    <a:pt x="312" y="386"/>
                  </a:cubicBezTo>
                  <a:cubicBezTo>
                    <a:pt x="304" y="386"/>
                    <a:pt x="104" y="303"/>
                    <a:pt x="58" y="284"/>
                  </a:cubicBezTo>
                  <a:cubicBezTo>
                    <a:pt x="28" y="272"/>
                    <a:pt x="9" y="246"/>
                    <a:pt x="3" y="217"/>
                  </a:cubicBezTo>
                  <a:cubicBezTo>
                    <a:pt x="0" y="210"/>
                    <a:pt x="1" y="203"/>
                    <a:pt x="1" y="193"/>
                  </a:cubicBezTo>
                  <a:cubicBezTo>
                    <a:pt x="1" y="185"/>
                    <a:pt x="0" y="176"/>
                    <a:pt x="3" y="169"/>
                  </a:cubicBezTo>
                  <a:cubicBezTo>
                    <a:pt x="9" y="140"/>
                    <a:pt x="28" y="114"/>
                    <a:pt x="58" y="102"/>
                  </a:cubicBezTo>
                  <a:cubicBezTo>
                    <a:pt x="104" y="83"/>
                    <a:pt x="304" y="0"/>
                    <a:pt x="312" y="1"/>
                  </a:cubicBezTo>
                  <a:cubicBezTo>
                    <a:pt x="254" y="28"/>
                    <a:pt x="170" y="117"/>
                    <a:pt x="169"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9" name="Freeform 267"/>
            <p:cNvSpPr>
              <a:spLocks noChangeArrowheads="1"/>
            </p:cNvSpPr>
            <p:nvPr/>
          </p:nvSpPr>
          <p:spPr bwMode="auto">
            <a:xfrm>
              <a:off x="6307138" y="1409700"/>
              <a:ext cx="1300162" cy="1611313"/>
            </a:xfrm>
            <a:custGeom>
              <a:avLst/>
              <a:gdLst>
                <a:gd name="T0" fmla="*/ 597824 w 311"/>
                <a:gd name="T1" fmla="*/ 805657 h 386"/>
                <a:gd name="T2" fmla="*/ 0 w 311"/>
                <a:gd name="T3" fmla="*/ 0 h 386"/>
                <a:gd name="T4" fmla="*/ 1061869 w 311"/>
                <a:gd name="T5" fmla="*/ 425787 h 386"/>
                <a:gd name="T6" fmla="*/ 1291801 w 311"/>
                <a:gd name="T7" fmla="*/ 705471 h 386"/>
                <a:gd name="T8" fmla="*/ 1300162 w 311"/>
                <a:gd name="T9" fmla="*/ 805657 h 386"/>
                <a:gd name="T10" fmla="*/ 1291801 w 311"/>
                <a:gd name="T11" fmla="*/ 905842 h 386"/>
                <a:gd name="T12" fmla="*/ 1061869 w 311"/>
                <a:gd name="T13" fmla="*/ 1185526 h 386"/>
                <a:gd name="T14" fmla="*/ 0 w 311"/>
                <a:gd name="T15" fmla="*/ 1607139 h 386"/>
                <a:gd name="T16" fmla="*/ 597824 w 311"/>
                <a:gd name="T17" fmla="*/ 805657 h 3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86"/>
                <a:gd name="T29" fmla="*/ 311 w 311"/>
                <a:gd name="T30" fmla="*/ 386 h 3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86">
                  <a:moveTo>
                    <a:pt x="143" y="193"/>
                  </a:moveTo>
                  <a:cubicBezTo>
                    <a:pt x="142" y="120"/>
                    <a:pt x="58" y="28"/>
                    <a:pt x="0" y="0"/>
                  </a:cubicBezTo>
                  <a:cubicBezTo>
                    <a:pt x="7" y="0"/>
                    <a:pt x="208" y="83"/>
                    <a:pt x="254" y="102"/>
                  </a:cubicBezTo>
                  <a:cubicBezTo>
                    <a:pt x="283" y="114"/>
                    <a:pt x="303" y="140"/>
                    <a:pt x="309" y="169"/>
                  </a:cubicBezTo>
                  <a:cubicBezTo>
                    <a:pt x="311" y="176"/>
                    <a:pt x="311" y="183"/>
                    <a:pt x="311" y="193"/>
                  </a:cubicBezTo>
                  <a:cubicBezTo>
                    <a:pt x="311" y="201"/>
                    <a:pt x="311" y="210"/>
                    <a:pt x="309" y="217"/>
                  </a:cubicBezTo>
                  <a:cubicBezTo>
                    <a:pt x="303" y="246"/>
                    <a:pt x="283" y="272"/>
                    <a:pt x="254" y="284"/>
                  </a:cubicBezTo>
                  <a:cubicBezTo>
                    <a:pt x="208" y="303"/>
                    <a:pt x="7" y="386"/>
                    <a:pt x="0" y="385"/>
                  </a:cubicBezTo>
                  <a:cubicBezTo>
                    <a:pt x="58" y="358"/>
                    <a:pt x="142" y="269"/>
                    <a:pt x="143"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13" name="任意多边形 8"/>
            <p:cNvSpPr>
              <a:spLocks noChangeArrowheads="1"/>
            </p:cNvSpPr>
            <p:nvPr/>
          </p:nvSpPr>
          <p:spPr bwMode="auto">
            <a:xfrm>
              <a:off x="1601788" y="2946400"/>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4" name="椭圆 9"/>
            <p:cNvSpPr>
              <a:spLocks noChangeAspect="1" noChangeArrowheads="1"/>
            </p:cNvSpPr>
            <p:nvPr/>
          </p:nvSpPr>
          <p:spPr bwMode="auto">
            <a:xfrm>
              <a:off x="1435100" y="28384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5" name="任意多边形 10"/>
            <p:cNvSpPr>
              <a:spLocks noChangeArrowheads="1"/>
            </p:cNvSpPr>
            <p:nvPr/>
          </p:nvSpPr>
          <p:spPr bwMode="auto">
            <a:xfrm>
              <a:off x="1585913" y="5297488"/>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6" name="椭圆 11"/>
            <p:cNvSpPr>
              <a:spLocks noChangeAspect="1" noChangeArrowheads="1"/>
            </p:cNvSpPr>
            <p:nvPr/>
          </p:nvSpPr>
          <p:spPr bwMode="auto">
            <a:xfrm>
              <a:off x="1435100" y="51879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7" name="椭圆 12"/>
            <p:cNvSpPr>
              <a:spLocks noChangeAspect="1" noChangeArrowheads="1"/>
            </p:cNvSpPr>
            <p:nvPr/>
          </p:nvSpPr>
          <p:spPr bwMode="auto">
            <a:xfrm>
              <a:off x="10698163" y="1938338"/>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8" name="任意多边形 13"/>
            <p:cNvSpPr>
              <a:spLocks noChangeArrowheads="1"/>
            </p:cNvSpPr>
            <p:nvPr/>
          </p:nvSpPr>
          <p:spPr bwMode="auto">
            <a:xfrm>
              <a:off x="7558088" y="4116388"/>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9" name="椭圆 14"/>
            <p:cNvSpPr>
              <a:spLocks noChangeAspect="1" noChangeArrowheads="1"/>
            </p:cNvSpPr>
            <p:nvPr/>
          </p:nvSpPr>
          <p:spPr bwMode="auto">
            <a:xfrm>
              <a:off x="10664825" y="40195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20" name="任意多边形 47"/>
            <p:cNvSpPr>
              <a:spLocks noChangeArrowheads="1"/>
            </p:cNvSpPr>
            <p:nvPr/>
          </p:nvSpPr>
          <p:spPr bwMode="auto">
            <a:xfrm>
              <a:off x="5810250" y="1393825"/>
              <a:ext cx="955675" cy="587375"/>
            </a:xfrm>
            <a:custGeom>
              <a:avLst/>
              <a:gdLst>
                <a:gd name="T0" fmla="*/ 367229 w 956472"/>
                <a:gd name="T1" fmla="*/ 413 h 588502"/>
                <a:gd name="T2" fmla="*/ 497908 w 956472"/>
                <a:gd name="T3" fmla="*/ 15897 h 588502"/>
                <a:gd name="T4" fmla="*/ 507694 w 956472"/>
                <a:gd name="T5" fmla="*/ 19740 h 588502"/>
                <a:gd name="T6" fmla="*/ 497218 w 956472"/>
                <a:gd name="T7" fmla="*/ 16947 h 588502"/>
                <a:gd name="T8" fmla="*/ 885296 w 956472"/>
                <a:gd name="T9" fmla="*/ 348452 h 588502"/>
                <a:gd name="T10" fmla="*/ 955675 w 956472"/>
                <a:gd name="T11" fmla="*/ 446575 h 588502"/>
                <a:gd name="T12" fmla="*/ 946671 w 956472"/>
                <a:gd name="T13" fmla="*/ 449128 h 588502"/>
                <a:gd name="T14" fmla="*/ 184904 w 956472"/>
                <a:gd name="T15" fmla="*/ 578032 h 588502"/>
                <a:gd name="T16" fmla="*/ 22141 w 956472"/>
                <a:gd name="T17" fmla="*/ 186620 h 588502"/>
                <a:gd name="T18" fmla="*/ 367229 w 956472"/>
                <a:gd name="T19" fmla="*/ 413 h 588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6472"/>
                <a:gd name="T31" fmla="*/ 0 h 588502"/>
                <a:gd name="T32" fmla="*/ 956472 w 956472"/>
                <a:gd name="T33" fmla="*/ 588502 h 5885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6472" h="588502">
                  <a:moveTo>
                    <a:pt x="367535" y="414"/>
                  </a:moveTo>
                  <a:cubicBezTo>
                    <a:pt x="414525" y="-1542"/>
                    <a:pt x="459687" y="3413"/>
                    <a:pt x="498323" y="15928"/>
                  </a:cubicBezTo>
                  <a:lnTo>
                    <a:pt x="508117" y="19778"/>
                  </a:lnTo>
                  <a:lnTo>
                    <a:pt x="497633" y="16980"/>
                  </a:lnTo>
                  <a:cubicBezTo>
                    <a:pt x="618911" y="75378"/>
                    <a:pt x="767371" y="200518"/>
                    <a:pt x="886034" y="349121"/>
                  </a:cubicBezTo>
                  <a:lnTo>
                    <a:pt x="956472" y="447432"/>
                  </a:lnTo>
                  <a:lnTo>
                    <a:pt x="947460" y="449990"/>
                  </a:lnTo>
                  <a:cubicBezTo>
                    <a:pt x="670620" y="526992"/>
                    <a:pt x="284258" y="618253"/>
                    <a:pt x="185058" y="579141"/>
                  </a:cubicBezTo>
                  <a:cubicBezTo>
                    <a:pt x="34690" y="516562"/>
                    <a:pt x="-40494" y="341340"/>
                    <a:pt x="22159" y="186978"/>
                  </a:cubicBezTo>
                  <a:cubicBezTo>
                    <a:pt x="69149" y="74336"/>
                    <a:pt x="226565" y="6281"/>
                    <a:pt x="367535" y="414"/>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1" name="任意多边形 43"/>
            <p:cNvSpPr>
              <a:spLocks noChangeArrowheads="1"/>
            </p:cNvSpPr>
            <p:nvPr/>
          </p:nvSpPr>
          <p:spPr bwMode="auto">
            <a:xfrm>
              <a:off x="5480050" y="5608638"/>
              <a:ext cx="958850" cy="588962"/>
            </a:xfrm>
            <a:custGeom>
              <a:avLst/>
              <a:gdLst>
                <a:gd name="T0" fmla="*/ 682816 w 958283"/>
                <a:gd name="T1" fmla="*/ 383 h 588461"/>
                <a:gd name="T2" fmla="*/ 773685 w 958283"/>
                <a:gd name="T3" fmla="*/ 9370 h 588461"/>
                <a:gd name="T4" fmla="*/ 936679 w 958283"/>
                <a:gd name="T5" fmla="*/ 397691 h 588461"/>
                <a:gd name="T6" fmla="*/ 460233 w 958283"/>
                <a:gd name="T7" fmla="*/ 573062 h 588461"/>
                <a:gd name="T8" fmla="*/ 456085 w 958283"/>
                <a:gd name="T9" fmla="*/ 571431 h 588461"/>
                <a:gd name="T10" fmla="*/ 364380 w 958283"/>
                <a:gd name="T11" fmla="*/ 517748 h 588461"/>
                <a:gd name="T12" fmla="*/ 71272 w 958283"/>
                <a:gd name="T13" fmla="*/ 241009 h 588461"/>
                <a:gd name="T14" fmla="*/ 0 w 958283"/>
                <a:gd name="T15" fmla="*/ 141405 h 588461"/>
                <a:gd name="T16" fmla="*/ 9811 w 958283"/>
                <a:gd name="T17" fmla="*/ 138631 h 588461"/>
                <a:gd name="T18" fmla="*/ 682816 w 958283"/>
                <a:gd name="T19" fmla="*/ 383 h 5884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8283"/>
                <a:gd name="T31" fmla="*/ 0 h 588461"/>
                <a:gd name="T32" fmla="*/ 958283 w 958283"/>
                <a:gd name="T33" fmla="*/ 588461 h 5884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8283" h="588461">
                  <a:moveTo>
                    <a:pt x="682412" y="383"/>
                  </a:moveTo>
                  <a:cubicBezTo>
                    <a:pt x="722060" y="-1068"/>
                    <a:pt x="753387" y="1540"/>
                    <a:pt x="773227" y="9362"/>
                  </a:cubicBezTo>
                  <a:cubicBezTo>
                    <a:pt x="923594" y="71942"/>
                    <a:pt x="998778" y="247163"/>
                    <a:pt x="936125" y="397353"/>
                  </a:cubicBezTo>
                  <a:cubicBezTo>
                    <a:pt x="873472" y="551715"/>
                    <a:pt x="614506" y="622638"/>
                    <a:pt x="459961" y="572575"/>
                  </a:cubicBezTo>
                  <a:lnTo>
                    <a:pt x="455815" y="570945"/>
                  </a:lnTo>
                  <a:lnTo>
                    <a:pt x="364165" y="517308"/>
                  </a:lnTo>
                  <a:cubicBezTo>
                    <a:pt x="265785" y="450510"/>
                    <a:pt x="160136" y="352256"/>
                    <a:pt x="71230" y="240804"/>
                  </a:cubicBezTo>
                  <a:lnTo>
                    <a:pt x="0" y="141285"/>
                  </a:lnTo>
                  <a:lnTo>
                    <a:pt x="9805" y="138513"/>
                  </a:lnTo>
                  <a:cubicBezTo>
                    <a:pt x="232093" y="76912"/>
                    <a:pt x="523822" y="6185"/>
                    <a:pt x="682412" y="383"/>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2" name="任意多边形 41"/>
            <p:cNvSpPr>
              <a:spLocks noChangeArrowheads="1"/>
            </p:cNvSpPr>
            <p:nvPr/>
          </p:nvSpPr>
          <p:spPr bwMode="auto">
            <a:xfrm>
              <a:off x="5476875" y="4554538"/>
              <a:ext cx="1295400" cy="588962"/>
            </a:xfrm>
            <a:custGeom>
              <a:avLst/>
              <a:gdLst>
                <a:gd name="T0" fmla="*/ 571549 w 1294816"/>
                <a:gd name="T1" fmla="*/ 494 h 589332"/>
                <a:gd name="T2" fmla="*/ 1162365 w 1294816"/>
                <a:gd name="T3" fmla="*/ 105788 h 589332"/>
                <a:gd name="T4" fmla="*/ 1295400 w 1294816"/>
                <a:gd name="T5" fmla="*/ 141991 h 589332"/>
                <a:gd name="T6" fmla="*/ 1218592 w 1294816"/>
                <a:gd name="T7" fmla="*/ 248503 h 589332"/>
                <a:gd name="T8" fmla="*/ 925224 w 1294816"/>
                <a:gd name="T9" fmla="*/ 518883 h 589332"/>
                <a:gd name="T10" fmla="*/ 833187 w 1294816"/>
                <a:gd name="T11" fmla="*/ 570811 h 589332"/>
                <a:gd name="T12" fmla="*/ 830650 w 1294816"/>
                <a:gd name="T13" fmla="*/ 571790 h 589332"/>
                <a:gd name="T14" fmla="*/ 721995 w 1294816"/>
                <a:gd name="T15" fmla="*/ 588469 h 589332"/>
                <a:gd name="T16" fmla="*/ 130657 w 1294816"/>
                <a:gd name="T17" fmla="*/ 483176 h 589332"/>
                <a:gd name="T18" fmla="*/ 0 w 1294816"/>
                <a:gd name="T19" fmla="*/ 447733 h 589332"/>
                <a:gd name="T20" fmla="*/ 73929 w 1294816"/>
                <a:gd name="T21" fmla="*/ 345546 h 589332"/>
                <a:gd name="T22" fmla="*/ 462105 w 1294816"/>
                <a:gd name="T23" fmla="*/ 21952 h 589332"/>
                <a:gd name="T24" fmla="*/ 460185 w 1294816"/>
                <a:gd name="T25" fmla="*/ 22349 h 589332"/>
                <a:gd name="T26" fmla="*/ 462893 w 1294816"/>
                <a:gd name="T27" fmla="*/ 21345 h 589332"/>
                <a:gd name="T28" fmla="*/ 571549 w 1294816"/>
                <a:gd name="T29" fmla="*/ 494 h 5893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4816"/>
                <a:gd name="T46" fmla="*/ 0 h 589332"/>
                <a:gd name="T47" fmla="*/ 1294816 w 1294816"/>
                <a:gd name="T48" fmla="*/ 589332 h 5893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4816" h="589332">
                  <a:moveTo>
                    <a:pt x="571291" y="494"/>
                  </a:moveTo>
                  <a:cubicBezTo>
                    <a:pt x="692429" y="-5765"/>
                    <a:pt x="942016" y="48480"/>
                    <a:pt x="1161841" y="105854"/>
                  </a:cubicBezTo>
                  <a:lnTo>
                    <a:pt x="1294816" y="142080"/>
                  </a:lnTo>
                  <a:lnTo>
                    <a:pt x="1218043" y="248659"/>
                  </a:lnTo>
                  <a:cubicBezTo>
                    <a:pt x="1129046" y="358932"/>
                    <a:pt x="1023287" y="454541"/>
                    <a:pt x="924807" y="519209"/>
                  </a:cubicBezTo>
                  <a:lnTo>
                    <a:pt x="832811" y="571170"/>
                  </a:lnTo>
                  <a:lnTo>
                    <a:pt x="830276" y="572149"/>
                  </a:lnTo>
                  <a:cubicBezTo>
                    <a:pt x="796859" y="580494"/>
                    <a:pt x="759264" y="588839"/>
                    <a:pt x="721670" y="588839"/>
                  </a:cubicBezTo>
                  <a:cubicBezTo>
                    <a:pt x="600532" y="595098"/>
                    <a:pt x="350945" y="540854"/>
                    <a:pt x="130598" y="483480"/>
                  </a:cubicBezTo>
                  <a:lnTo>
                    <a:pt x="0" y="448014"/>
                  </a:lnTo>
                  <a:lnTo>
                    <a:pt x="73896" y="345763"/>
                  </a:lnTo>
                  <a:cubicBezTo>
                    <a:pt x="192437" y="199246"/>
                    <a:pt x="340745" y="78278"/>
                    <a:pt x="461897" y="21966"/>
                  </a:cubicBezTo>
                  <a:lnTo>
                    <a:pt x="459978" y="22363"/>
                  </a:lnTo>
                  <a:lnTo>
                    <a:pt x="462684" y="21358"/>
                  </a:lnTo>
                  <a:cubicBezTo>
                    <a:pt x="496101" y="8840"/>
                    <a:pt x="529519" y="494"/>
                    <a:pt x="571291" y="494"/>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3" name="任意多边形 37"/>
            <p:cNvSpPr>
              <a:spLocks noChangeArrowheads="1"/>
            </p:cNvSpPr>
            <p:nvPr/>
          </p:nvSpPr>
          <p:spPr bwMode="auto">
            <a:xfrm>
              <a:off x="5481638" y="3503613"/>
              <a:ext cx="1284287" cy="584200"/>
            </a:xfrm>
            <a:custGeom>
              <a:avLst/>
              <a:gdLst>
                <a:gd name="T0" fmla="*/ 705317 w 1283353"/>
                <a:gd name="T1" fmla="*/ 1084 h 584886"/>
                <a:gd name="T2" fmla="*/ 826543 w 1283353"/>
                <a:gd name="T3" fmla="*/ 17742 h 584886"/>
                <a:gd name="T4" fmla="*/ 832479 w 1283353"/>
                <a:gd name="T5" fmla="*/ 19942 h 584886"/>
                <a:gd name="T6" fmla="*/ 825909 w 1283353"/>
                <a:gd name="T7" fmla="*/ 18192 h 584886"/>
                <a:gd name="T8" fmla="*/ 1214592 w 1283353"/>
                <a:gd name="T9" fmla="*/ 347842 h 584886"/>
                <a:gd name="T10" fmla="*/ 1284287 w 1283353"/>
                <a:gd name="T11" fmla="*/ 444898 h 584886"/>
                <a:gd name="T12" fmla="*/ 1170891 w 1283353"/>
                <a:gd name="T13" fmla="*/ 475860 h 584886"/>
                <a:gd name="T14" fmla="*/ 579910 w 1283353"/>
                <a:gd name="T15" fmla="*/ 584142 h 584886"/>
                <a:gd name="T16" fmla="*/ 458684 w 1283353"/>
                <a:gd name="T17" fmla="*/ 567483 h 584886"/>
                <a:gd name="T18" fmla="*/ 456777 w 1283353"/>
                <a:gd name="T19" fmla="*/ 566749 h 584886"/>
                <a:gd name="T20" fmla="*/ 457897 w 1283353"/>
                <a:gd name="T21" fmla="*/ 567034 h 584886"/>
                <a:gd name="T22" fmla="*/ 69614 w 1283353"/>
                <a:gd name="T23" fmla="*/ 237385 h 584886"/>
                <a:gd name="T24" fmla="*/ 0 w 1283353"/>
                <a:gd name="T25" fmla="*/ 140341 h 584886"/>
                <a:gd name="T26" fmla="*/ 113815 w 1283353"/>
                <a:gd name="T27" fmla="*/ 109366 h 584886"/>
                <a:gd name="T28" fmla="*/ 705317 w 1283353"/>
                <a:gd name="T29" fmla="*/ 1084 h 5848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83353"/>
                <a:gd name="T46" fmla="*/ 0 h 584886"/>
                <a:gd name="T47" fmla="*/ 1283353 w 1283353"/>
                <a:gd name="T48" fmla="*/ 584886 h 5848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83353" h="584886">
                  <a:moveTo>
                    <a:pt x="704804" y="1085"/>
                  </a:moveTo>
                  <a:cubicBezTo>
                    <a:pt x="746576" y="-3085"/>
                    <a:pt x="788348" y="5254"/>
                    <a:pt x="825942" y="17763"/>
                  </a:cubicBezTo>
                  <a:lnTo>
                    <a:pt x="831874" y="19965"/>
                  </a:lnTo>
                  <a:lnTo>
                    <a:pt x="825308" y="18213"/>
                  </a:lnTo>
                  <a:cubicBezTo>
                    <a:pt x="946586" y="74523"/>
                    <a:pt x="1095046" y="199655"/>
                    <a:pt x="1213709" y="348250"/>
                  </a:cubicBezTo>
                  <a:lnTo>
                    <a:pt x="1283353" y="445420"/>
                  </a:lnTo>
                  <a:lnTo>
                    <a:pt x="1170039" y="476419"/>
                  </a:lnTo>
                  <a:cubicBezTo>
                    <a:pt x="955436" y="532708"/>
                    <a:pt x="708981" y="586913"/>
                    <a:pt x="579488" y="584828"/>
                  </a:cubicBezTo>
                  <a:cubicBezTo>
                    <a:pt x="537717" y="584828"/>
                    <a:pt x="495945" y="580658"/>
                    <a:pt x="458350" y="568149"/>
                  </a:cubicBezTo>
                  <a:lnTo>
                    <a:pt x="456445" y="567415"/>
                  </a:lnTo>
                  <a:lnTo>
                    <a:pt x="457564" y="567700"/>
                  </a:lnTo>
                  <a:cubicBezTo>
                    <a:pt x="336412" y="511391"/>
                    <a:pt x="188104" y="386258"/>
                    <a:pt x="69563" y="237664"/>
                  </a:cubicBezTo>
                  <a:lnTo>
                    <a:pt x="0" y="140506"/>
                  </a:lnTo>
                  <a:lnTo>
                    <a:pt x="113732" y="109494"/>
                  </a:lnTo>
                  <a:cubicBezTo>
                    <a:pt x="328857" y="53205"/>
                    <a:pt x="575311" y="-1000"/>
                    <a:pt x="704804" y="1085"/>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4" name="任意多边形 45"/>
            <p:cNvSpPr>
              <a:spLocks noChangeArrowheads="1"/>
            </p:cNvSpPr>
            <p:nvPr/>
          </p:nvSpPr>
          <p:spPr bwMode="auto">
            <a:xfrm>
              <a:off x="5476875" y="2447925"/>
              <a:ext cx="1293813" cy="588963"/>
            </a:xfrm>
            <a:custGeom>
              <a:avLst/>
              <a:gdLst>
                <a:gd name="T0" fmla="*/ 584750 w 1293475"/>
                <a:gd name="T1" fmla="*/ 59 h 589382"/>
                <a:gd name="T2" fmla="*/ 1175455 w 1293475"/>
                <a:gd name="T3" fmla="*/ 108652 h 589382"/>
                <a:gd name="T4" fmla="*/ 1293813 w 1293475"/>
                <a:gd name="T5" fmla="*/ 141076 h 589382"/>
                <a:gd name="T6" fmla="*/ 1219135 w 1293475"/>
                <a:gd name="T7" fmla="*/ 244201 h 589382"/>
                <a:gd name="T8" fmla="*/ 830633 w 1293475"/>
                <a:gd name="T9" fmla="*/ 567769 h 589382"/>
                <a:gd name="T10" fmla="*/ 834159 w 1293475"/>
                <a:gd name="T11" fmla="*/ 567006 h 589382"/>
                <a:gd name="T12" fmla="*/ 831268 w 1293475"/>
                <a:gd name="T13" fmla="*/ 568080 h 589382"/>
                <a:gd name="T14" fmla="*/ 710099 w 1293475"/>
                <a:gd name="T15" fmla="*/ 588963 h 589382"/>
                <a:gd name="T16" fmla="*/ 118872 w 1293475"/>
                <a:gd name="T17" fmla="*/ 477238 h 589382"/>
                <a:gd name="T18" fmla="*/ 0 w 1293475"/>
                <a:gd name="T19" fmla="*/ 444930 h 589382"/>
                <a:gd name="T20" fmla="*/ 74692 w 1293475"/>
                <a:gd name="T21" fmla="*/ 341235 h 589382"/>
                <a:gd name="T22" fmla="*/ 462794 w 1293475"/>
                <a:gd name="T23" fmla="*/ 17165 h 589382"/>
                <a:gd name="T24" fmla="*/ 462063 w 1293475"/>
                <a:gd name="T25" fmla="*/ 17352 h 589382"/>
                <a:gd name="T26" fmla="*/ 463580 w 1293475"/>
                <a:gd name="T27" fmla="*/ 16765 h 589382"/>
                <a:gd name="T28" fmla="*/ 584750 w 1293475"/>
                <a:gd name="T29" fmla="*/ 59 h 58938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3475"/>
                <a:gd name="T46" fmla="*/ 0 h 589382"/>
                <a:gd name="T47" fmla="*/ 1293475 w 1293475"/>
                <a:gd name="T48" fmla="*/ 589382 h 58938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3475" h="589382">
                  <a:moveTo>
                    <a:pt x="584597" y="59"/>
                  </a:moveTo>
                  <a:cubicBezTo>
                    <a:pt x="714090" y="-2031"/>
                    <a:pt x="960545" y="52304"/>
                    <a:pt x="1175148" y="108729"/>
                  </a:cubicBezTo>
                  <a:lnTo>
                    <a:pt x="1293475" y="141176"/>
                  </a:lnTo>
                  <a:lnTo>
                    <a:pt x="1218817" y="244375"/>
                  </a:lnTo>
                  <a:cubicBezTo>
                    <a:pt x="1100154" y="390892"/>
                    <a:pt x="951694" y="511860"/>
                    <a:pt x="830416" y="568173"/>
                  </a:cubicBezTo>
                  <a:lnTo>
                    <a:pt x="833941" y="567409"/>
                  </a:lnTo>
                  <a:lnTo>
                    <a:pt x="831051" y="568484"/>
                  </a:lnTo>
                  <a:cubicBezTo>
                    <a:pt x="793457" y="581023"/>
                    <a:pt x="751685" y="589382"/>
                    <a:pt x="709913" y="589382"/>
                  </a:cubicBezTo>
                  <a:cubicBezTo>
                    <a:pt x="580420" y="589382"/>
                    <a:pt x="333966" y="534002"/>
                    <a:pt x="118841" y="477578"/>
                  </a:cubicBezTo>
                  <a:lnTo>
                    <a:pt x="0" y="445247"/>
                  </a:lnTo>
                  <a:lnTo>
                    <a:pt x="74672" y="341478"/>
                  </a:lnTo>
                  <a:cubicBezTo>
                    <a:pt x="193213" y="194448"/>
                    <a:pt x="341521" y="73487"/>
                    <a:pt x="462673" y="17177"/>
                  </a:cubicBezTo>
                  <a:lnTo>
                    <a:pt x="461942" y="17364"/>
                  </a:lnTo>
                  <a:lnTo>
                    <a:pt x="463459" y="16777"/>
                  </a:lnTo>
                  <a:cubicBezTo>
                    <a:pt x="501054" y="4238"/>
                    <a:pt x="542826" y="59"/>
                    <a:pt x="584597" y="59"/>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5" name="任意多边形 24"/>
            <p:cNvSpPr>
              <a:spLocks noChangeArrowheads="1"/>
            </p:cNvSpPr>
            <p:nvPr/>
          </p:nvSpPr>
          <p:spPr bwMode="auto">
            <a:xfrm>
              <a:off x="7558088" y="2035175"/>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26" name="文本框 25"/>
            <p:cNvSpPr>
              <a:spLocks noChangeArrowheads="1"/>
            </p:cNvSpPr>
            <p:nvPr/>
          </p:nvSpPr>
          <p:spPr bwMode="auto">
            <a:xfrm>
              <a:off x="4767033" y="3042107"/>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0B2334"/>
                  </a:solidFill>
                  <a:latin typeface="+mn-lt"/>
                  <a:ea typeface="+mn-ea"/>
                  <a:cs typeface="+mn-ea"/>
                  <a:sym typeface="+mn-lt"/>
                </a:rPr>
                <a:t>02</a:t>
              </a:r>
              <a:endParaRPr lang="zh-CN" altLang="en-US" sz="2000" b="1" dirty="0">
                <a:solidFill>
                  <a:srgbClr val="0B2334"/>
                </a:solidFill>
                <a:latin typeface="+mn-lt"/>
                <a:ea typeface="+mn-ea"/>
                <a:cs typeface="+mn-ea"/>
                <a:sym typeface="+mn-lt"/>
              </a:endParaRPr>
            </a:p>
          </p:txBody>
        </p:sp>
        <p:sp>
          <p:nvSpPr>
            <p:cNvPr id="21527" name="文本框 26"/>
            <p:cNvSpPr>
              <a:spLocks noChangeArrowheads="1"/>
            </p:cNvSpPr>
            <p:nvPr/>
          </p:nvSpPr>
          <p:spPr bwMode="auto">
            <a:xfrm>
              <a:off x="4720994" y="5050294"/>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04</a:t>
              </a:r>
              <a:endParaRPr lang="zh-CN" altLang="en-US" sz="2000" b="1">
                <a:solidFill>
                  <a:srgbClr val="0B2334"/>
                </a:solidFill>
                <a:latin typeface="+mn-lt"/>
                <a:ea typeface="+mn-ea"/>
                <a:cs typeface="+mn-ea"/>
                <a:sym typeface="+mn-lt"/>
              </a:endParaRPr>
            </a:p>
          </p:txBody>
        </p:sp>
        <p:sp>
          <p:nvSpPr>
            <p:cNvPr id="21528" name="文本框 27"/>
            <p:cNvSpPr>
              <a:spLocks noChangeArrowheads="1"/>
            </p:cNvSpPr>
            <p:nvPr/>
          </p:nvSpPr>
          <p:spPr bwMode="auto">
            <a:xfrm>
              <a:off x="6972069" y="1938795"/>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01</a:t>
              </a:r>
              <a:endParaRPr lang="zh-CN" altLang="en-US" sz="2000" b="1">
                <a:solidFill>
                  <a:srgbClr val="0B2334"/>
                </a:solidFill>
                <a:latin typeface="+mn-lt"/>
                <a:ea typeface="+mn-ea"/>
                <a:cs typeface="+mn-ea"/>
                <a:sym typeface="+mn-lt"/>
              </a:endParaRPr>
            </a:p>
          </p:txBody>
        </p:sp>
        <p:sp>
          <p:nvSpPr>
            <p:cNvPr id="21529" name="文本框 28"/>
            <p:cNvSpPr>
              <a:spLocks noChangeArrowheads="1"/>
            </p:cNvSpPr>
            <p:nvPr/>
          </p:nvSpPr>
          <p:spPr bwMode="auto">
            <a:xfrm>
              <a:off x="6952225" y="4018419"/>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03</a:t>
              </a:r>
              <a:endParaRPr lang="zh-CN" altLang="en-US" sz="2000" b="1">
                <a:solidFill>
                  <a:srgbClr val="0B2334"/>
                </a:solidFill>
                <a:latin typeface="+mn-lt"/>
                <a:ea typeface="+mn-ea"/>
                <a:cs typeface="+mn-ea"/>
                <a:sym typeface="+mn-lt"/>
              </a:endParaRPr>
            </a:p>
          </p:txBody>
        </p:sp>
      </p:grpSp>
      <p:grpSp>
        <p:nvGrpSpPr>
          <p:cNvPr id="30" name="组合 29"/>
          <p:cNvGrpSpPr/>
          <p:nvPr/>
        </p:nvGrpSpPr>
        <p:grpSpPr>
          <a:xfrm>
            <a:off x="0" y="687070"/>
            <a:ext cx="12192965" cy="694056"/>
            <a:chOff x="0" y="623570"/>
            <a:chExt cx="12192965" cy="694056"/>
          </a:xfrm>
        </p:grpSpPr>
        <p:cxnSp>
          <p:nvCxnSpPr>
            <p:cNvPr id="31" name="直接连接符 30"/>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625262" y="302189"/>
            <a:ext cx="3975100" cy="656661"/>
            <a:chOff x="7192010" y="1640849"/>
            <a:chExt cx="3975100" cy="656661"/>
          </a:xfrm>
        </p:grpSpPr>
        <p:sp>
          <p:nvSpPr>
            <p:cNvPr id="40" name="文本框 39"/>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41" name="文本框 40"/>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2" name="组合 41"/>
          <p:cNvGrpSpPr/>
          <p:nvPr/>
        </p:nvGrpSpPr>
        <p:grpSpPr>
          <a:xfrm>
            <a:off x="7424863" y="1996890"/>
            <a:ext cx="2527637" cy="1309454"/>
            <a:chOff x="874712" y="3236288"/>
            <a:chExt cx="2527637" cy="1309454"/>
          </a:xfrm>
        </p:grpSpPr>
        <p:sp>
          <p:nvSpPr>
            <p:cNvPr id="43" name="矩形 42"/>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44" name="矩形 43"/>
            <p:cNvSpPr/>
            <p:nvPr/>
          </p:nvSpPr>
          <p:spPr>
            <a:xfrm>
              <a:off x="874713" y="32362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6" name="组合 45"/>
          <p:cNvGrpSpPr/>
          <p:nvPr/>
        </p:nvGrpSpPr>
        <p:grpSpPr>
          <a:xfrm>
            <a:off x="7424863" y="3706632"/>
            <a:ext cx="2527637" cy="1309454"/>
            <a:chOff x="874712" y="3236288"/>
            <a:chExt cx="2527637" cy="1309454"/>
          </a:xfrm>
        </p:grpSpPr>
        <p:sp>
          <p:nvSpPr>
            <p:cNvPr id="47" name="矩形 46"/>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48" name="矩形 47"/>
            <p:cNvSpPr/>
            <p:nvPr/>
          </p:nvSpPr>
          <p:spPr>
            <a:xfrm>
              <a:off x="874713" y="32362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9" name="组合 48"/>
          <p:cNvGrpSpPr/>
          <p:nvPr/>
        </p:nvGrpSpPr>
        <p:grpSpPr>
          <a:xfrm>
            <a:off x="2252724" y="2743316"/>
            <a:ext cx="2527637" cy="1309454"/>
            <a:chOff x="874712" y="3236288"/>
            <a:chExt cx="2527637" cy="1309454"/>
          </a:xfrm>
        </p:grpSpPr>
        <p:sp>
          <p:nvSpPr>
            <p:cNvPr id="50" name="矩形 49"/>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1" name="矩形 50"/>
            <p:cNvSpPr/>
            <p:nvPr/>
          </p:nvSpPr>
          <p:spPr>
            <a:xfrm>
              <a:off x="1160375" y="32362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2" name="组合 51"/>
          <p:cNvGrpSpPr/>
          <p:nvPr/>
        </p:nvGrpSpPr>
        <p:grpSpPr>
          <a:xfrm>
            <a:off x="2252724" y="4684591"/>
            <a:ext cx="2527637" cy="1309454"/>
            <a:chOff x="874712" y="3236288"/>
            <a:chExt cx="2527637" cy="1309454"/>
          </a:xfrm>
        </p:grpSpPr>
        <p:sp>
          <p:nvSpPr>
            <p:cNvPr id="53" name="矩形 52"/>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4" name="矩形 53"/>
            <p:cNvSpPr/>
            <p:nvPr/>
          </p:nvSpPr>
          <p:spPr>
            <a:xfrm>
              <a:off x="1160375" y="32362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88586561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p:cTn id="14" dur="500" fill="hold"/>
                                        <p:tgtEl>
                                          <p:spTgt spid="42"/>
                                        </p:tgtEl>
                                        <p:attrNameLst>
                                          <p:attrName>ppt_w</p:attrName>
                                        </p:attrNameLst>
                                      </p:cBhvr>
                                      <p:tavLst>
                                        <p:tav tm="0">
                                          <p:val>
                                            <p:fltVal val="0"/>
                                          </p:val>
                                        </p:tav>
                                        <p:tav tm="100000">
                                          <p:val>
                                            <p:strVal val="#ppt_w"/>
                                          </p:val>
                                        </p:tav>
                                      </p:tavLst>
                                    </p:anim>
                                    <p:anim calcmode="lin" valueType="num">
                                      <p:cBhvr>
                                        <p:cTn id="15" dur="500" fill="hold"/>
                                        <p:tgtEl>
                                          <p:spTgt spid="42"/>
                                        </p:tgtEl>
                                        <p:attrNameLst>
                                          <p:attrName>ppt_h</p:attrName>
                                        </p:attrNameLst>
                                      </p:cBhvr>
                                      <p:tavLst>
                                        <p:tav tm="0">
                                          <p:val>
                                            <p:fltVal val="0"/>
                                          </p:val>
                                        </p:tav>
                                        <p:tav tm="100000">
                                          <p:val>
                                            <p:strVal val="#ppt_h"/>
                                          </p:val>
                                        </p:tav>
                                      </p:tavLst>
                                    </p:anim>
                                    <p:animEffect transition="in" filter="fade">
                                      <p:cBhvr>
                                        <p:cTn id="16" dur="500"/>
                                        <p:tgtEl>
                                          <p:spTgt spid="42"/>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p:cTn id="20" dur="500" fill="hold"/>
                                        <p:tgtEl>
                                          <p:spTgt spid="49"/>
                                        </p:tgtEl>
                                        <p:attrNameLst>
                                          <p:attrName>ppt_w</p:attrName>
                                        </p:attrNameLst>
                                      </p:cBhvr>
                                      <p:tavLst>
                                        <p:tav tm="0">
                                          <p:val>
                                            <p:fltVal val="0"/>
                                          </p:val>
                                        </p:tav>
                                        <p:tav tm="100000">
                                          <p:val>
                                            <p:strVal val="#ppt_w"/>
                                          </p:val>
                                        </p:tav>
                                      </p:tavLst>
                                    </p:anim>
                                    <p:anim calcmode="lin" valueType="num">
                                      <p:cBhvr>
                                        <p:cTn id="21" dur="500" fill="hold"/>
                                        <p:tgtEl>
                                          <p:spTgt spid="49"/>
                                        </p:tgtEl>
                                        <p:attrNameLst>
                                          <p:attrName>ppt_h</p:attrName>
                                        </p:attrNameLst>
                                      </p:cBhvr>
                                      <p:tavLst>
                                        <p:tav tm="0">
                                          <p:val>
                                            <p:fltVal val="0"/>
                                          </p:val>
                                        </p:tav>
                                        <p:tav tm="100000">
                                          <p:val>
                                            <p:strVal val="#ppt_h"/>
                                          </p:val>
                                        </p:tav>
                                      </p:tavLst>
                                    </p:anim>
                                    <p:animEffect transition="in" filter="fade">
                                      <p:cBhvr>
                                        <p:cTn id="22" dur="500"/>
                                        <p:tgtEl>
                                          <p:spTgt spid="49"/>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p:cTn id="26" dur="500" fill="hold"/>
                                        <p:tgtEl>
                                          <p:spTgt spid="46"/>
                                        </p:tgtEl>
                                        <p:attrNameLst>
                                          <p:attrName>ppt_w</p:attrName>
                                        </p:attrNameLst>
                                      </p:cBhvr>
                                      <p:tavLst>
                                        <p:tav tm="0">
                                          <p:val>
                                            <p:fltVal val="0"/>
                                          </p:val>
                                        </p:tav>
                                        <p:tav tm="100000">
                                          <p:val>
                                            <p:strVal val="#ppt_w"/>
                                          </p:val>
                                        </p:tav>
                                      </p:tavLst>
                                    </p:anim>
                                    <p:anim calcmode="lin" valueType="num">
                                      <p:cBhvr>
                                        <p:cTn id="27" dur="500" fill="hold"/>
                                        <p:tgtEl>
                                          <p:spTgt spid="46"/>
                                        </p:tgtEl>
                                        <p:attrNameLst>
                                          <p:attrName>ppt_h</p:attrName>
                                        </p:attrNameLst>
                                      </p:cBhvr>
                                      <p:tavLst>
                                        <p:tav tm="0">
                                          <p:val>
                                            <p:fltVal val="0"/>
                                          </p:val>
                                        </p:tav>
                                        <p:tav tm="100000">
                                          <p:val>
                                            <p:strVal val="#ppt_h"/>
                                          </p:val>
                                        </p:tav>
                                      </p:tavLst>
                                    </p:anim>
                                    <p:animEffect transition="in" filter="fade">
                                      <p:cBhvr>
                                        <p:cTn id="28" dur="500"/>
                                        <p:tgtEl>
                                          <p:spTgt spid="46"/>
                                        </p:tgtEl>
                                      </p:cBhvr>
                                    </p:animEffect>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52"/>
                                        </p:tgtEl>
                                        <p:attrNameLst>
                                          <p:attrName>style.visibility</p:attrName>
                                        </p:attrNameLst>
                                      </p:cBhvr>
                                      <p:to>
                                        <p:strVal val="visible"/>
                                      </p:to>
                                    </p:set>
                                    <p:anim calcmode="lin" valueType="num">
                                      <p:cBhvr>
                                        <p:cTn id="32" dur="500" fill="hold"/>
                                        <p:tgtEl>
                                          <p:spTgt spid="52"/>
                                        </p:tgtEl>
                                        <p:attrNameLst>
                                          <p:attrName>ppt_w</p:attrName>
                                        </p:attrNameLst>
                                      </p:cBhvr>
                                      <p:tavLst>
                                        <p:tav tm="0">
                                          <p:val>
                                            <p:fltVal val="0"/>
                                          </p:val>
                                        </p:tav>
                                        <p:tav tm="100000">
                                          <p:val>
                                            <p:strVal val="#ppt_w"/>
                                          </p:val>
                                        </p:tav>
                                      </p:tavLst>
                                    </p:anim>
                                    <p:anim calcmode="lin" valueType="num">
                                      <p:cBhvr>
                                        <p:cTn id="33" dur="500" fill="hold"/>
                                        <p:tgtEl>
                                          <p:spTgt spid="52"/>
                                        </p:tgtEl>
                                        <p:attrNameLst>
                                          <p:attrName>ppt_h</p:attrName>
                                        </p:attrNameLst>
                                      </p:cBhvr>
                                      <p:tavLst>
                                        <p:tav tm="0">
                                          <p:val>
                                            <p:fltVal val="0"/>
                                          </p:val>
                                        </p:tav>
                                        <p:tav tm="100000">
                                          <p:val>
                                            <p:strVal val="#ppt_h"/>
                                          </p:val>
                                        </p:tav>
                                      </p:tavLst>
                                    </p:anim>
                                    <p:animEffect transition="in" filter="fade">
                                      <p:cBhvr>
                                        <p:cTn id="3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24222" y="2007993"/>
            <a:ext cx="7373150" cy="1685735"/>
            <a:chOff x="624222" y="2007993"/>
            <a:chExt cx="7373150" cy="1685735"/>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24222" y="2403143"/>
              <a:ext cx="7373150" cy="1015663"/>
            </a:xfrm>
            <a:prstGeom prst="rect">
              <a:avLst/>
            </a:prstGeom>
            <a:noFill/>
          </p:spPr>
          <p:txBody>
            <a:bodyPr wrap="square" rtlCol="0">
              <a:spAutoFit/>
              <a:scene3d>
                <a:camera prst="orthographicFront"/>
                <a:lightRig rig="threePt" dir="t"/>
              </a:scene3d>
              <a:sp3d contourW="12700"/>
            </a:bodyPr>
            <a:lstStyle/>
            <a:p>
              <a:pPr lvl="0" algn="ctr">
                <a:defRPr/>
              </a:pPr>
              <a:r>
                <a:rPr lang="zh-CN" altLang="en-US" sz="6000" spc="100" dirty="0">
                  <a:solidFill>
                    <a:prstClr val="white"/>
                  </a:solidFill>
                  <a:effectLst>
                    <a:outerShdw blurRad="88900" dist="50800" dir="2700000" algn="tl" rotWithShape="0">
                      <a:prstClr val="black">
                        <a:alpha val="65000"/>
                      </a:prstClr>
                    </a:outerShdw>
                  </a:effectLst>
                  <a:cs typeface="+mn-ea"/>
                  <a:sym typeface="+mn-lt"/>
                </a:rPr>
                <a:t>感谢一路有你</a:t>
              </a:r>
              <a:endParaRPr kumimoji="0" lang="zh-CN" altLang="en-US" sz="60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endParaRPr>
            </a:p>
          </p:txBody>
        </p:sp>
        <p:sp>
          <p:nvSpPr>
            <p:cNvPr id="13" name="文本框 12"/>
            <p:cNvSpPr txBox="1"/>
            <p:nvPr/>
          </p:nvSpPr>
          <p:spPr>
            <a:xfrm>
              <a:off x="2796761" y="2007993"/>
              <a:ext cx="3028072" cy="40011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sp>
        <p:nvSpPr>
          <p:cNvPr id="3" name="矩形 2"/>
          <p:cNvSpPr/>
          <p:nvPr/>
        </p:nvSpPr>
        <p:spPr>
          <a:xfrm>
            <a:off x="1632220" y="4668399"/>
            <a:ext cx="5155579" cy="400110"/>
          </a:xfrm>
          <a:prstGeom prst="rect">
            <a:avLst/>
          </a:prstGeom>
        </p:spPr>
        <p:txBody>
          <a:bodyPr wrap="none">
            <a:spAutoFit/>
          </a:bodyPr>
          <a:lstStyle/>
          <a:p>
            <a:pPr algn="ctr"/>
            <a:r>
              <a:rPr lang="zh-CN" altLang="en-US" sz="2000" dirty="0">
                <a:solidFill>
                  <a:schemeClr val="bg1"/>
                </a:solidFill>
                <a:cs typeface="+mn-ea"/>
                <a:sym typeface="+mn-lt"/>
              </a:rPr>
              <a:t>汇报时间：</a:t>
            </a:r>
            <a:r>
              <a:rPr lang="en-US" altLang="zh-CN" sz="2000" dirty="0">
                <a:solidFill>
                  <a:schemeClr val="bg1"/>
                </a:solidFill>
                <a:cs typeface="+mn-ea"/>
                <a:sym typeface="+mn-lt"/>
              </a:rPr>
              <a:t>2018</a:t>
            </a:r>
            <a:r>
              <a:rPr lang="zh-CN" altLang="en-US" sz="2000" dirty="0">
                <a:solidFill>
                  <a:schemeClr val="bg1"/>
                </a:solidFill>
                <a:cs typeface="+mn-ea"/>
                <a:sym typeface="+mn-lt"/>
              </a:rPr>
              <a:t>年</a:t>
            </a:r>
            <a:r>
              <a:rPr lang="en-US" altLang="zh-CN" sz="2000" dirty="0">
                <a:solidFill>
                  <a:schemeClr val="bg1"/>
                </a:solidFill>
                <a:cs typeface="+mn-ea"/>
                <a:sym typeface="+mn-lt"/>
              </a:rPr>
              <a:t>6</a:t>
            </a:r>
            <a:r>
              <a:rPr lang="zh-CN" altLang="en-US" sz="2000" dirty="0">
                <a:solidFill>
                  <a:schemeClr val="bg1"/>
                </a:solidFill>
                <a:cs typeface="+mn-ea"/>
                <a:sym typeface="+mn-lt"/>
              </a:rPr>
              <a:t>月      汇报人：优品</a:t>
            </a:r>
            <a:r>
              <a:rPr lang="en-US" altLang="zh-CN" sz="2000" dirty="0">
                <a:solidFill>
                  <a:schemeClr val="bg1"/>
                </a:solidFill>
                <a:cs typeface="+mn-ea"/>
                <a:sym typeface="+mn-lt"/>
              </a:rPr>
              <a:t>PPT</a:t>
            </a: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1842977639"/>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809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01</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0" normalizeH="0" baseline="0" noProof="0" dirty="0">
                <a:ln>
                  <a:noFill/>
                </a:ln>
                <a:solidFill>
                  <a:prstClr val="white"/>
                </a:solidFill>
                <a:effectLst/>
                <a:uLnTx/>
                <a:uFillTx/>
                <a:cs typeface="+mn-ea"/>
                <a:sym typeface="+mn-lt"/>
              </a:rPr>
              <a:t>動機與目的</a:t>
            </a:r>
            <a:endParaRPr kumimoji="0" lang="zh-CN" altLang="en-US" sz="3600" b="0" i="0" u="none" strike="noStrike" kern="1200" cap="none" spc="0" normalizeH="0" baseline="0" noProof="0" dirty="0">
              <a:ln>
                <a:noFill/>
              </a:ln>
              <a:solidFill>
                <a:prstClr val="white"/>
              </a:solidFill>
              <a:effectLst/>
              <a:uLnTx/>
              <a:uFillTx/>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229075754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06900" y="2441217"/>
            <a:ext cx="3429000" cy="3179762"/>
            <a:chOff x="4406900" y="2401888"/>
            <a:chExt cx="3429000" cy="3179762"/>
          </a:xfrm>
        </p:grpSpPr>
        <p:sp>
          <p:nvSpPr>
            <p:cNvPr id="11269" name="任意多边形 16"/>
            <p:cNvSpPr>
              <a:spLocks noChangeArrowheads="1"/>
            </p:cNvSpPr>
            <p:nvPr/>
          </p:nvSpPr>
          <p:spPr bwMode="auto">
            <a:xfrm rot="2796417">
              <a:off x="5012532" y="2251869"/>
              <a:ext cx="1143000" cy="1443037"/>
            </a:xfrm>
            <a:custGeom>
              <a:avLst/>
              <a:gdLst>
                <a:gd name="T0" fmla="*/ 85965 w 1997680"/>
                <a:gd name="T1" fmla="*/ 471208 h 2524712"/>
                <a:gd name="T2" fmla="*/ 531923 w 1997680"/>
                <a:gd name="T3" fmla="*/ 0 h 2524712"/>
                <a:gd name="T4" fmla="*/ 732573 w 1997680"/>
                <a:gd name="T5" fmla="*/ 189500 h 2524712"/>
                <a:gd name="T6" fmla="*/ 947302 w 1997680"/>
                <a:gd name="T7" fmla="*/ 392298 h 2524712"/>
                <a:gd name="T8" fmla="*/ 1143000 w 1997680"/>
                <a:gd name="T9" fmla="*/ 577122 h 2524712"/>
                <a:gd name="T10" fmla="*/ 966969 w 1997680"/>
                <a:gd name="T11" fmla="*/ 763120 h 2524712"/>
                <a:gd name="T12" fmla="*/ 967995 w 1997680"/>
                <a:gd name="T13" fmla="*/ 764089 h 2524712"/>
                <a:gd name="T14" fmla="*/ 953499 w 1997680"/>
                <a:gd name="T15" fmla="*/ 782868 h 2524712"/>
                <a:gd name="T16" fmla="*/ 933465 w 1997680"/>
                <a:gd name="T17" fmla="*/ 934834 h 2524712"/>
                <a:gd name="T18" fmla="*/ 934391 w 1997680"/>
                <a:gd name="T19" fmla="*/ 937169 h 2524712"/>
                <a:gd name="T20" fmla="*/ 933999 w 1997680"/>
                <a:gd name="T21" fmla="*/ 937289 h 2524712"/>
                <a:gd name="T22" fmla="*/ 1013097 w 1997680"/>
                <a:gd name="T23" fmla="*/ 1196770 h 2524712"/>
                <a:gd name="T24" fmla="*/ 203517 w 1997680"/>
                <a:gd name="T25" fmla="*/ 1443037 h 2524712"/>
                <a:gd name="T26" fmla="*/ 17510 w 1997680"/>
                <a:gd name="T27" fmla="*/ 832834 h 2524712"/>
                <a:gd name="T28" fmla="*/ 18324 w 1997680"/>
                <a:gd name="T29" fmla="*/ 832586 h 2524712"/>
                <a:gd name="T30" fmla="*/ 16402 w 1997680"/>
                <a:gd name="T31" fmla="*/ 827736 h 2524712"/>
                <a:gd name="T32" fmla="*/ 57997 w 1997680"/>
                <a:gd name="T33" fmla="*/ 512210 h 2524712"/>
                <a:gd name="T34" fmla="*/ 88095 w 1997680"/>
                <a:gd name="T35" fmla="*/ 473220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97680"/>
                <a:gd name="T55" fmla="*/ 0 h 2524712"/>
                <a:gd name="T56" fmla="*/ 1997680 w 1997680"/>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97680" h="2524712">
                  <a:moveTo>
                    <a:pt x="150246" y="824418"/>
                  </a:moveTo>
                  <a:lnTo>
                    <a:pt x="929670" y="0"/>
                  </a:lnTo>
                  <a:lnTo>
                    <a:pt x="1280355" y="331546"/>
                  </a:lnTo>
                  <a:lnTo>
                    <a:pt x="1655649" y="686358"/>
                  </a:lnTo>
                  <a:lnTo>
                    <a:pt x="1997680" y="1009723"/>
                  </a:lnTo>
                  <a:lnTo>
                    <a:pt x="1690021" y="1335142"/>
                  </a:lnTo>
                  <a:lnTo>
                    <a:pt x="1691814" y="1336837"/>
                  </a:lnTo>
                  <a:lnTo>
                    <a:pt x="1666479" y="1369692"/>
                  </a:lnTo>
                  <a:cubicBezTo>
                    <a:pt x="1616466" y="1450265"/>
                    <a:pt x="1605036" y="1547518"/>
                    <a:pt x="1631465" y="1635569"/>
                  </a:cubicBezTo>
                  <a:lnTo>
                    <a:pt x="1633083" y="1639655"/>
                  </a:lnTo>
                  <a:lnTo>
                    <a:pt x="1632398" y="1639864"/>
                  </a:lnTo>
                  <a:lnTo>
                    <a:pt x="1770641" y="2093848"/>
                  </a:lnTo>
                  <a:lnTo>
                    <a:pt x="355698" y="2524712"/>
                  </a:lnTo>
                  <a:lnTo>
                    <a:pt x="30604" y="1457111"/>
                  </a:lnTo>
                  <a:lnTo>
                    <a:pt x="32026" y="1456678"/>
                  </a:lnTo>
                  <a:lnTo>
                    <a:pt x="28667" y="1448193"/>
                  </a:lnTo>
                  <a:cubicBezTo>
                    <a:pt x="-26207" y="1265374"/>
                    <a:pt x="-2477" y="1063448"/>
                    <a:pt x="101365" y="896153"/>
                  </a:cubicBezTo>
                  <a:lnTo>
                    <a:pt x="153968" y="827937"/>
                  </a:lnTo>
                  <a:lnTo>
                    <a:pt x="150246" y="824418"/>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0" name="任意多边形 17"/>
            <p:cNvSpPr>
              <a:spLocks noChangeArrowheads="1"/>
            </p:cNvSpPr>
            <p:nvPr/>
          </p:nvSpPr>
          <p:spPr bwMode="auto">
            <a:xfrm rot="18803583" flipH="1">
              <a:off x="6077744" y="2258219"/>
              <a:ext cx="1133475" cy="1443037"/>
            </a:xfrm>
            <a:custGeom>
              <a:avLst/>
              <a:gdLst>
                <a:gd name="T0" fmla="*/ 531440 w 1982833"/>
                <a:gd name="T1" fmla="*/ 0 h 2524712"/>
                <a:gd name="T2" fmla="*/ 85887 w 1982833"/>
                <a:gd name="T3" fmla="*/ 471208 h 2524712"/>
                <a:gd name="T4" fmla="*/ 88015 w 1982833"/>
                <a:gd name="T5" fmla="*/ 473220 h 2524712"/>
                <a:gd name="T6" fmla="*/ 57945 w 1982833"/>
                <a:gd name="T7" fmla="*/ 512210 h 2524712"/>
                <a:gd name="T8" fmla="*/ 16387 w 1982833"/>
                <a:gd name="T9" fmla="*/ 827736 h 2524712"/>
                <a:gd name="T10" fmla="*/ 18307 w 1982833"/>
                <a:gd name="T11" fmla="*/ 832586 h 2524712"/>
                <a:gd name="T12" fmla="*/ 17495 w 1982833"/>
                <a:gd name="T13" fmla="*/ 832834 h 2524712"/>
                <a:gd name="T14" fmla="*/ 203333 w 1982833"/>
                <a:gd name="T15" fmla="*/ 1443037 h 2524712"/>
                <a:gd name="T16" fmla="*/ 971612 w 1982833"/>
                <a:gd name="T17" fmla="*/ 1209121 h 2524712"/>
                <a:gd name="T18" fmla="*/ 895708 w 1982833"/>
                <a:gd name="T19" fmla="*/ 959889 h 2524712"/>
                <a:gd name="T20" fmla="*/ 896099 w 1982833"/>
                <a:gd name="T21" fmla="*/ 959769 h 2524712"/>
                <a:gd name="T22" fmla="*/ 895174 w 1982833"/>
                <a:gd name="T23" fmla="*/ 957433 h 2524712"/>
                <a:gd name="T24" fmla="*/ 915189 w 1982833"/>
                <a:gd name="T25" fmla="*/ 805468 h 2524712"/>
                <a:gd name="T26" fmla="*/ 929672 w 1982833"/>
                <a:gd name="T27" fmla="*/ 786689 h 2524712"/>
                <a:gd name="T28" fmla="*/ 928647 w 1982833"/>
                <a:gd name="T29" fmla="*/ 785720 h 2524712"/>
                <a:gd name="T30" fmla="*/ 1133475 w 1982833"/>
                <a:gd name="T31" fmla="*/ 569099 h 2524712"/>
                <a:gd name="T32" fmla="*/ 946442 w 1982833"/>
                <a:gd name="T33" fmla="*/ 392298 h 2524712"/>
                <a:gd name="T34" fmla="*/ 731908 w 1982833"/>
                <a:gd name="T35" fmla="*/ 189500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82833"/>
                <a:gd name="T55" fmla="*/ 0 h 2524712"/>
                <a:gd name="T56" fmla="*/ 1982833 w 1982833"/>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82833" h="2524712">
                  <a:moveTo>
                    <a:pt x="929670" y="0"/>
                  </a:moveTo>
                  <a:lnTo>
                    <a:pt x="150246" y="824418"/>
                  </a:lnTo>
                  <a:lnTo>
                    <a:pt x="153968" y="827937"/>
                  </a:lnTo>
                  <a:lnTo>
                    <a:pt x="101365" y="896153"/>
                  </a:lnTo>
                  <a:cubicBezTo>
                    <a:pt x="-2477" y="1063448"/>
                    <a:pt x="-26207" y="1265374"/>
                    <a:pt x="28667" y="1448193"/>
                  </a:cubicBezTo>
                  <a:lnTo>
                    <a:pt x="32026" y="1456678"/>
                  </a:lnTo>
                  <a:lnTo>
                    <a:pt x="30604" y="1457111"/>
                  </a:lnTo>
                  <a:lnTo>
                    <a:pt x="355698" y="2524712"/>
                  </a:lnTo>
                  <a:lnTo>
                    <a:pt x="1699679" y="2115457"/>
                  </a:lnTo>
                  <a:lnTo>
                    <a:pt x="1566897" y="1679404"/>
                  </a:lnTo>
                  <a:lnTo>
                    <a:pt x="1567582" y="1679195"/>
                  </a:lnTo>
                  <a:lnTo>
                    <a:pt x="1565964" y="1675108"/>
                  </a:lnTo>
                  <a:cubicBezTo>
                    <a:pt x="1539535" y="1587058"/>
                    <a:pt x="1550964" y="1489806"/>
                    <a:pt x="1600977" y="1409232"/>
                  </a:cubicBezTo>
                  <a:lnTo>
                    <a:pt x="1626313" y="1376377"/>
                  </a:lnTo>
                  <a:lnTo>
                    <a:pt x="1624520" y="1374682"/>
                  </a:lnTo>
                  <a:lnTo>
                    <a:pt x="1982833" y="995685"/>
                  </a:lnTo>
                  <a:lnTo>
                    <a:pt x="1655649" y="686358"/>
                  </a:lnTo>
                  <a:lnTo>
                    <a:pt x="1280355" y="331546"/>
                  </a:lnTo>
                  <a:lnTo>
                    <a:pt x="929670" y="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1" name="任意多边形 18"/>
            <p:cNvSpPr>
              <a:spLocks noChangeArrowheads="1"/>
            </p:cNvSpPr>
            <p:nvPr/>
          </p:nvSpPr>
          <p:spPr bwMode="auto">
            <a:xfrm rot="-811666" flipH="1" flipV="1">
              <a:off x="6707188" y="3327400"/>
              <a:ext cx="1128712" cy="1443038"/>
            </a:xfrm>
            <a:custGeom>
              <a:avLst/>
              <a:gdLst>
                <a:gd name="T0" fmla="*/ 203331 w 1974521"/>
                <a:gd name="T1" fmla="*/ 1443038 h 2524712"/>
                <a:gd name="T2" fmla="*/ 17494 w 1974521"/>
                <a:gd name="T3" fmla="*/ 832834 h 2524712"/>
                <a:gd name="T4" fmla="*/ 18307 w 1974521"/>
                <a:gd name="T5" fmla="*/ 832587 h 2524712"/>
                <a:gd name="T6" fmla="*/ 16387 w 1974521"/>
                <a:gd name="T7" fmla="*/ 827737 h 2524712"/>
                <a:gd name="T8" fmla="*/ 57944 w 1974521"/>
                <a:gd name="T9" fmla="*/ 512210 h 2524712"/>
                <a:gd name="T10" fmla="*/ 88014 w 1974521"/>
                <a:gd name="T11" fmla="*/ 473220 h 2524712"/>
                <a:gd name="T12" fmla="*/ 85886 w 1974521"/>
                <a:gd name="T13" fmla="*/ 471209 h 2524712"/>
                <a:gd name="T14" fmla="*/ 531435 w 1974521"/>
                <a:gd name="T15" fmla="*/ 0 h 2524712"/>
                <a:gd name="T16" fmla="*/ 731900 w 1974521"/>
                <a:gd name="T17" fmla="*/ 189500 h 2524712"/>
                <a:gd name="T18" fmla="*/ 946433 w 1974521"/>
                <a:gd name="T19" fmla="*/ 392298 h 2524712"/>
                <a:gd name="T20" fmla="*/ 1128712 w 1974521"/>
                <a:gd name="T21" fmla="*/ 564608 h 2524712"/>
                <a:gd name="T22" fmla="*/ 931863 w 1974521"/>
                <a:gd name="T23" fmla="*/ 772794 h 2524712"/>
                <a:gd name="T24" fmla="*/ 932888 w 1974521"/>
                <a:gd name="T25" fmla="*/ 773762 h 2524712"/>
                <a:gd name="T26" fmla="*/ 918405 w 1974521"/>
                <a:gd name="T27" fmla="*/ 792541 h 2524712"/>
                <a:gd name="T28" fmla="*/ 898390 w 1974521"/>
                <a:gd name="T29" fmla="*/ 944507 h 2524712"/>
                <a:gd name="T30" fmla="*/ 899315 w 1974521"/>
                <a:gd name="T31" fmla="*/ 946843 h 2524712"/>
                <a:gd name="T32" fmla="*/ 898923 w 1974521"/>
                <a:gd name="T33" fmla="*/ 946962 h 2524712"/>
                <a:gd name="T34" fmla="*/ 978156 w 1974521"/>
                <a:gd name="T35" fmla="*/ 1207126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74521"/>
                <a:gd name="T55" fmla="*/ 0 h 2524712"/>
                <a:gd name="T56" fmla="*/ 1974521 w 1974521"/>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74521" h="2524712">
                  <a:moveTo>
                    <a:pt x="355698" y="2524712"/>
                  </a:moveTo>
                  <a:lnTo>
                    <a:pt x="30604" y="1457111"/>
                  </a:lnTo>
                  <a:lnTo>
                    <a:pt x="32026" y="1456678"/>
                  </a:lnTo>
                  <a:lnTo>
                    <a:pt x="28667" y="1448193"/>
                  </a:lnTo>
                  <a:cubicBezTo>
                    <a:pt x="-26207" y="1265374"/>
                    <a:pt x="-2477" y="1063448"/>
                    <a:pt x="101365" y="896153"/>
                  </a:cubicBezTo>
                  <a:lnTo>
                    <a:pt x="153968" y="827937"/>
                  </a:lnTo>
                  <a:lnTo>
                    <a:pt x="150246" y="824418"/>
                  </a:lnTo>
                  <a:lnTo>
                    <a:pt x="929670" y="0"/>
                  </a:lnTo>
                  <a:lnTo>
                    <a:pt x="1280355" y="331546"/>
                  </a:lnTo>
                  <a:lnTo>
                    <a:pt x="1655649" y="686358"/>
                  </a:lnTo>
                  <a:lnTo>
                    <a:pt x="1974521" y="987827"/>
                  </a:lnTo>
                  <a:lnTo>
                    <a:pt x="1630161" y="1352065"/>
                  </a:lnTo>
                  <a:lnTo>
                    <a:pt x="1631954" y="1353760"/>
                  </a:lnTo>
                  <a:lnTo>
                    <a:pt x="1606619" y="1386615"/>
                  </a:lnTo>
                  <a:cubicBezTo>
                    <a:pt x="1556606" y="1467188"/>
                    <a:pt x="1545177" y="1564441"/>
                    <a:pt x="1571605" y="1652492"/>
                  </a:cubicBezTo>
                  <a:lnTo>
                    <a:pt x="1573223" y="1656578"/>
                  </a:lnTo>
                  <a:lnTo>
                    <a:pt x="1572538" y="1656786"/>
                  </a:lnTo>
                  <a:lnTo>
                    <a:pt x="1711144" y="2111965"/>
                  </a:lnTo>
                  <a:lnTo>
                    <a:pt x="355698" y="2524712"/>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2" name="任意多边形 19"/>
            <p:cNvSpPr>
              <a:spLocks noChangeArrowheads="1"/>
            </p:cNvSpPr>
            <p:nvPr/>
          </p:nvSpPr>
          <p:spPr bwMode="auto">
            <a:xfrm rot="811666" flipV="1">
              <a:off x="4406900" y="3328988"/>
              <a:ext cx="1144588" cy="1443037"/>
            </a:xfrm>
            <a:custGeom>
              <a:avLst/>
              <a:gdLst>
                <a:gd name="T0" fmla="*/ 203178 w 2003794"/>
                <a:gd name="T1" fmla="*/ 1443037 h 2524712"/>
                <a:gd name="T2" fmla="*/ 999303 w 2003794"/>
                <a:gd name="T3" fmla="*/ 1200459 h 2524712"/>
                <a:gd name="T4" fmla="*/ 924048 w 2003794"/>
                <a:gd name="T5" fmla="*/ 953173 h 2524712"/>
                <a:gd name="T6" fmla="*/ 924440 w 2003794"/>
                <a:gd name="T7" fmla="*/ 953053 h 2524712"/>
                <a:gd name="T8" fmla="*/ 923515 w 2003794"/>
                <a:gd name="T9" fmla="*/ 950718 h 2524712"/>
                <a:gd name="T10" fmla="*/ 943515 w 2003794"/>
                <a:gd name="T11" fmla="*/ 798752 h 2524712"/>
                <a:gd name="T12" fmla="*/ 957987 w 2003794"/>
                <a:gd name="T13" fmla="*/ 779974 h 2524712"/>
                <a:gd name="T14" fmla="*/ 956963 w 2003794"/>
                <a:gd name="T15" fmla="*/ 779004 h 2524712"/>
                <a:gd name="T16" fmla="*/ 1144588 w 2003794"/>
                <a:gd name="T17" fmla="*/ 580425 h 2524712"/>
                <a:gd name="T18" fmla="*/ 945724 w 2003794"/>
                <a:gd name="T19" fmla="*/ 392298 h 2524712"/>
                <a:gd name="T20" fmla="*/ 731352 w 2003794"/>
                <a:gd name="T21" fmla="*/ 189500 h 2524712"/>
                <a:gd name="T22" fmla="*/ 531037 w 2003794"/>
                <a:gd name="T23" fmla="*/ 0 h 2524712"/>
                <a:gd name="T24" fmla="*/ 85822 w 2003794"/>
                <a:gd name="T25" fmla="*/ 471208 h 2524712"/>
                <a:gd name="T26" fmla="*/ 87948 w 2003794"/>
                <a:gd name="T27" fmla="*/ 473220 h 2524712"/>
                <a:gd name="T28" fmla="*/ 57901 w 2003794"/>
                <a:gd name="T29" fmla="*/ 512210 h 2524712"/>
                <a:gd name="T30" fmla="*/ 16375 w 2003794"/>
                <a:gd name="T31" fmla="*/ 827736 h 2524712"/>
                <a:gd name="T32" fmla="*/ 18294 w 2003794"/>
                <a:gd name="T33" fmla="*/ 832586 h 2524712"/>
                <a:gd name="T34" fmla="*/ 17481 w 2003794"/>
                <a:gd name="T35" fmla="*/ 832834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03794"/>
                <a:gd name="T55" fmla="*/ 0 h 2524712"/>
                <a:gd name="T56" fmla="*/ 2003794 w 2003794"/>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03794" h="2524712">
                  <a:moveTo>
                    <a:pt x="355698" y="2524712"/>
                  </a:moveTo>
                  <a:lnTo>
                    <a:pt x="1749448" y="2100302"/>
                  </a:lnTo>
                  <a:lnTo>
                    <a:pt x="1617702" y="1667654"/>
                  </a:lnTo>
                  <a:lnTo>
                    <a:pt x="1618387" y="1667445"/>
                  </a:lnTo>
                  <a:lnTo>
                    <a:pt x="1616769" y="1663359"/>
                  </a:lnTo>
                  <a:cubicBezTo>
                    <a:pt x="1590341" y="1575308"/>
                    <a:pt x="1601770" y="1478056"/>
                    <a:pt x="1651782" y="1397482"/>
                  </a:cubicBezTo>
                  <a:lnTo>
                    <a:pt x="1677117" y="1364628"/>
                  </a:lnTo>
                  <a:lnTo>
                    <a:pt x="1675325" y="1362932"/>
                  </a:lnTo>
                  <a:lnTo>
                    <a:pt x="2003794" y="1015502"/>
                  </a:lnTo>
                  <a:lnTo>
                    <a:pt x="1655649" y="686358"/>
                  </a:lnTo>
                  <a:lnTo>
                    <a:pt x="1280355" y="331546"/>
                  </a:lnTo>
                  <a:lnTo>
                    <a:pt x="929670" y="0"/>
                  </a:lnTo>
                  <a:lnTo>
                    <a:pt x="150246" y="824418"/>
                  </a:lnTo>
                  <a:lnTo>
                    <a:pt x="153968" y="827937"/>
                  </a:lnTo>
                  <a:lnTo>
                    <a:pt x="101365" y="896153"/>
                  </a:lnTo>
                  <a:cubicBezTo>
                    <a:pt x="-2477" y="1063448"/>
                    <a:pt x="-26207" y="1265374"/>
                    <a:pt x="28667" y="1448193"/>
                  </a:cubicBezTo>
                  <a:lnTo>
                    <a:pt x="32026" y="1456678"/>
                  </a:lnTo>
                  <a:lnTo>
                    <a:pt x="30604" y="1457111"/>
                  </a:lnTo>
                  <a:lnTo>
                    <a:pt x="355698" y="2524712"/>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3" name="任意多边形 20"/>
            <p:cNvSpPr>
              <a:spLocks noChangeArrowheads="1"/>
            </p:cNvSpPr>
            <p:nvPr/>
          </p:nvSpPr>
          <p:spPr bwMode="auto">
            <a:xfrm rot="18755030" flipV="1">
              <a:off x="5018882" y="4296568"/>
              <a:ext cx="1130300" cy="1439863"/>
            </a:xfrm>
            <a:custGeom>
              <a:avLst/>
              <a:gdLst>
                <a:gd name="T0" fmla="*/ 1007332 w 1424028"/>
                <a:gd name="T1" fmla="*/ 1195122 h 1814500"/>
                <a:gd name="T2" fmla="*/ 923615 w 1424028"/>
                <a:gd name="T3" fmla="*/ 920264 h 1814500"/>
                <a:gd name="T4" fmla="*/ 924006 w 1424028"/>
                <a:gd name="T5" fmla="*/ 920146 h 1814500"/>
                <a:gd name="T6" fmla="*/ 923081 w 1424028"/>
                <a:gd name="T7" fmla="*/ 917809 h 1814500"/>
                <a:gd name="T8" fmla="*/ 943103 w 1424028"/>
                <a:gd name="T9" fmla="*/ 765808 h 1814500"/>
                <a:gd name="T10" fmla="*/ 957591 w 1424028"/>
                <a:gd name="T11" fmla="*/ 747024 h 1814500"/>
                <a:gd name="T12" fmla="*/ 956566 w 1424028"/>
                <a:gd name="T13" fmla="*/ 746055 h 1814500"/>
                <a:gd name="T14" fmla="*/ 1130300 w 1424028"/>
                <a:gd name="T15" fmla="*/ 562339 h 1814500"/>
                <a:gd name="T16" fmla="*/ 946776 w 1424028"/>
                <a:gd name="T17" fmla="*/ 388876 h 1814500"/>
                <a:gd name="T18" fmla="*/ 780439 w 1424028"/>
                <a:gd name="T19" fmla="*/ 231657 h 1814500"/>
                <a:gd name="T20" fmla="*/ 528306 w 1424028"/>
                <a:gd name="T21" fmla="*/ 0 h 1814500"/>
                <a:gd name="T22" fmla="*/ 85918 w 1424028"/>
                <a:gd name="T23" fmla="*/ 467806 h 1814500"/>
                <a:gd name="T24" fmla="*/ 88046 w 1424028"/>
                <a:gd name="T25" fmla="*/ 469817 h 1814500"/>
                <a:gd name="T26" fmla="*/ 57965 w 1424028"/>
                <a:gd name="T27" fmla="*/ 508816 h 1814500"/>
                <a:gd name="T28" fmla="*/ 16393 w 1424028"/>
                <a:gd name="T29" fmla="*/ 824417 h 1814500"/>
                <a:gd name="T30" fmla="*/ 18314 w 1424028"/>
                <a:gd name="T31" fmla="*/ 829268 h 1814500"/>
                <a:gd name="T32" fmla="*/ 17501 w 1424028"/>
                <a:gd name="T33" fmla="*/ 829516 h 1814500"/>
                <a:gd name="T34" fmla="*/ 203405 w 1424028"/>
                <a:gd name="T35" fmla="*/ 1439863 h 18145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4028"/>
                <a:gd name="T55" fmla="*/ 0 h 1814500"/>
                <a:gd name="T56" fmla="*/ 1424028 w 1424028"/>
                <a:gd name="T57" fmla="*/ 1814500 h 18145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4028" h="1814500">
                  <a:moveTo>
                    <a:pt x="1269105" y="1506080"/>
                  </a:moveTo>
                  <a:lnTo>
                    <a:pt x="1163632" y="1159707"/>
                  </a:lnTo>
                  <a:lnTo>
                    <a:pt x="1164125" y="1159558"/>
                  </a:lnTo>
                  <a:lnTo>
                    <a:pt x="1162960" y="1156613"/>
                  </a:lnTo>
                  <a:cubicBezTo>
                    <a:pt x="1143919" y="1093177"/>
                    <a:pt x="1152153" y="1023111"/>
                    <a:pt x="1188185" y="965063"/>
                  </a:cubicBezTo>
                  <a:lnTo>
                    <a:pt x="1206437" y="941392"/>
                  </a:lnTo>
                  <a:lnTo>
                    <a:pt x="1205146" y="940171"/>
                  </a:lnTo>
                  <a:lnTo>
                    <a:pt x="1424028" y="708654"/>
                  </a:lnTo>
                  <a:lnTo>
                    <a:pt x="1192812" y="490058"/>
                  </a:lnTo>
                  <a:lnTo>
                    <a:pt x="983249" y="291932"/>
                  </a:lnTo>
                  <a:lnTo>
                    <a:pt x="665595" y="0"/>
                  </a:lnTo>
                  <a:lnTo>
                    <a:pt x="108245" y="589524"/>
                  </a:lnTo>
                  <a:lnTo>
                    <a:pt x="110926" y="592059"/>
                  </a:lnTo>
                  <a:lnTo>
                    <a:pt x="73028" y="641205"/>
                  </a:lnTo>
                  <a:cubicBezTo>
                    <a:pt x="-1785" y="761733"/>
                    <a:pt x="-18881" y="907210"/>
                    <a:pt x="20653" y="1038922"/>
                  </a:cubicBezTo>
                  <a:lnTo>
                    <a:pt x="23073" y="1045035"/>
                  </a:lnTo>
                  <a:lnTo>
                    <a:pt x="22049" y="1045347"/>
                  </a:lnTo>
                  <a:lnTo>
                    <a:pt x="256263" y="1814500"/>
                  </a:lnTo>
                  <a:lnTo>
                    <a:pt x="1269105" y="150608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cs typeface="+mn-ea"/>
                <a:sym typeface="+mn-lt"/>
              </a:endParaRPr>
            </a:p>
          </p:txBody>
        </p:sp>
        <p:sp>
          <p:nvSpPr>
            <p:cNvPr id="11274" name="任意多边形 21"/>
            <p:cNvSpPr>
              <a:spLocks noChangeArrowheads="1"/>
            </p:cNvSpPr>
            <p:nvPr/>
          </p:nvSpPr>
          <p:spPr bwMode="auto">
            <a:xfrm rot="2844970" flipH="1" flipV="1">
              <a:off x="6092033" y="4294980"/>
              <a:ext cx="1130300" cy="1443037"/>
            </a:xfrm>
            <a:custGeom>
              <a:avLst/>
              <a:gdLst>
                <a:gd name="T0" fmla="*/ 984607 w 1424033"/>
                <a:gd name="T1" fmla="*/ 1205269 h 1818928"/>
                <a:gd name="T2" fmla="*/ 203404 w 1424033"/>
                <a:gd name="T3" fmla="*/ 1443037 h 1818928"/>
                <a:gd name="T4" fmla="*/ 17501 w 1424033"/>
                <a:gd name="T5" fmla="*/ 832833 h 1818928"/>
                <a:gd name="T6" fmla="*/ 18314 w 1424033"/>
                <a:gd name="T7" fmla="*/ 832587 h 1818928"/>
                <a:gd name="T8" fmla="*/ 16393 w 1424033"/>
                <a:gd name="T9" fmla="*/ 827736 h 1818928"/>
                <a:gd name="T10" fmla="*/ 57965 w 1424033"/>
                <a:gd name="T11" fmla="*/ 512210 h 1818928"/>
                <a:gd name="T12" fmla="*/ 88045 w 1424033"/>
                <a:gd name="T13" fmla="*/ 473220 h 1818928"/>
                <a:gd name="T14" fmla="*/ 85917 w 1424033"/>
                <a:gd name="T15" fmla="*/ 471209 h 1818928"/>
                <a:gd name="T16" fmla="*/ 531626 w 1424033"/>
                <a:gd name="T17" fmla="*/ 0 h 1818928"/>
                <a:gd name="T18" fmla="*/ 732163 w 1424033"/>
                <a:gd name="T19" fmla="*/ 189500 h 1818928"/>
                <a:gd name="T20" fmla="*/ 946773 w 1424033"/>
                <a:gd name="T21" fmla="*/ 392298 h 1818928"/>
                <a:gd name="T22" fmla="*/ 1130300 w 1424033"/>
                <a:gd name="T23" fmla="*/ 565725 h 1818928"/>
                <a:gd name="T24" fmla="*/ 937784 w 1424033"/>
                <a:gd name="T25" fmla="*/ 769255 h 1818928"/>
                <a:gd name="T26" fmla="*/ 938809 w 1424033"/>
                <a:gd name="T27" fmla="*/ 770224 h 1818928"/>
                <a:gd name="T28" fmla="*/ 924322 w 1424033"/>
                <a:gd name="T29" fmla="*/ 789003 h 1818928"/>
                <a:gd name="T30" fmla="*/ 904299 w 1424033"/>
                <a:gd name="T31" fmla="*/ 940969 h 1818928"/>
                <a:gd name="T32" fmla="*/ 905224 w 1424033"/>
                <a:gd name="T33" fmla="*/ 943304 h 1818928"/>
                <a:gd name="T34" fmla="*/ 904833 w 1424033"/>
                <a:gd name="T35" fmla="*/ 943423 h 181892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4033"/>
                <a:gd name="T55" fmla="*/ 0 h 1818928"/>
                <a:gd name="T56" fmla="*/ 1424033 w 1424033"/>
                <a:gd name="T57" fmla="*/ 1818928 h 181892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4033" h="1818928">
                  <a:moveTo>
                    <a:pt x="1240478" y="1519225"/>
                  </a:moveTo>
                  <a:lnTo>
                    <a:pt x="256263" y="1818928"/>
                  </a:lnTo>
                  <a:lnTo>
                    <a:pt x="22049" y="1049775"/>
                  </a:lnTo>
                  <a:lnTo>
                    <a:pt x="23073" y="1049464"/>
                  </a:lnTo>
                  <a:lnTo>
                    <a:pt x="20653" y="1043350"/>
                  </a:lnTo>
                  <a:cubicBezTo>
                    <a:pt x="-18881" y="911639"/>
                    <a:pt x="-1785" y="766161"/>
                    <a:pt x="73029" y="645633"/>
                  </a:cubicBezTo>
                  <a:lnTo>
                    <a:pt x="110926" y="596487"/>
                  </a:lnTo>
                  <a:lnTo>
                    <a:pt x="108245" y="593952"/>
                  </a:lnTo>
                  <a:lnTo>
                    <a:pt x="669780" y="0"/>
                  </a:lnTo>
                  <a:lnTo>
                    <a:pt x="922431" y="238862"/>
                  </a:lnTo>
                  <a:lnTo>
                    <a:pt x="1192812" y="494486"/>
                  </a:lnTo>
                  <a:lnTo>
                    <a:pt x="1424033" y="713088"/>
                  </a:lnTo>
                  <a:lnTo>
                    <a:pt x="1181487" y="969635"/>
                  </a:lnTo>
                  <a:lnTo>
                    <a:pt x="1182779" y="970857"/>
                  </a:lnTo>
                  <a:lnTo>
                    <a:pt x="1164527" y="994527"/>
                  </a:lnTo>
                  <a:cubicBezTo>
                    <a:pt x="1128494" y="1052576"/>
                    <a:pt x="1120260" y="1122642"/>
                    <a:pt x="1139301" y="1186078"/>
                  </a:cubicBezTo>
                  <a:lnTo>
                    <a:pt x="1140466" y="1189021"/>
                  </a:lnTo>
                  <a:lnTo>
                    <a:pt x="1139973" y="1189172"/>
                  </a:lnTo>
                  <a:lnTo>
                    <a:pt x="1240478" y="1519225"/>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12321" name="组合 69"/>
            <p:cNvGrpSpPr>
              <a:grpSpLocks/>
            </p:cNvGrpSpPr>
            <p:nvPr/>
          </p:nvGrpSpPr>
          <p:grpSpPr bwMode="auto">
            <a:xfrm>
              <a:off x="5330825" y="2720975"/>
              <a:ext cx="395288" cy="381000"/>
              <a:chOff x="0" y="0"/>
              <a:chExt cx="645684" cy="620945"/>
            </a:xfrm>
            <a:solidFill>
              <a:schemeClr val="bg1"/>
            </a:solidFill>
          </p:grpSpPr>
          <p:sp>
            <p:nvSpPr>
              <p:cNvPr id="12322"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23"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27" name="组合 75"/>
            <p:cNvGrpSpPr>
              <a:grpSpLocks/>
            </p:cNvGrpSpPr>
            <p:nvPr/>
          </p:nvGrpSpPr>
          <p:grpSpPr bwMode="auto">
            <a:xfrm>
              <a:off x="5365750" y="4833938"/>
              <a:ext cx="301625" cy="387350"/>
              <a:chOff x="0" y="0"/>
              <a:chExt cx="563562" cy="720725"/>
            </a:xfrm>
            <a:solidFill>
              <a:schemeClr val="bg1"/>
            </a:solidFill>
          </p:grpSpPr>
          <p:sp>
            <p:nvSpPr>
              <p:cNvPr id="12328"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29"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0"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31" name="组合 79"/>
            <p:cNvGrpSpPr>
              <a:grpSpLocks/>
            </p:cNvGrpSpPr>
            <p:nvPr/>
          </p:nvGrpSpPr>
          <p:grpSpPr bwMode="auto">
            <a:xfrm>
              <a:off x="6588125" y="2790825"/>
              <a:ext cx="346075" cy="342900"/>
              <a:chOff x="0" y="0"/>
              <a:chExt cx="453105" cy="448433"/>
            </a:xfrm>
            <a:solidFill>
              <a:schemeClr val="bg1"/>
            </a:solidFill>
          </p:grpSpPr>
          <p:sp>
            <p:nvSpPr>
              <p:cNvPr id="12332"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3"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34" name="组合 82"/>
            <p:cNvGrpSpPr>
              <a:grpSpLocks/>
            </p:cNvGrpSpPr>
            <p:nvPr/>
          </p:nvGrpSpPr>
          <p:grpSpPr bwMode="auto">
            <a:xfrm>
              <a:off x="7189788" y="3895725"/>
              <a:ext cx="357187" cy="341313"/>
              <a:chOff x="0" y="0"/>
              <a:chExt cx="2438400" cy="2332038"/>
            </a:xfrm>
            <a:solidFill>
              <a:schemeClr val="bg1"/>
            </a:solidFill>
          </p:grpSpPr>
          <p:sp>
            <p:nvSpPr>
              <p:cNvPr id="12335" name="Freeform 25"/>
              <p:cNvSpPr>
                <a:spLocks noChangeArrowheads="1"/>
              </p:cNvSpPr>
              <p:nvPr/>
            </p:nvSpPr>
            <p:spPr bwMode="auto">
              <a:xfrm>
                <a:off x="893763" y="1676400"/>
                <a:ext cx="655638" cy="655638"/>
              </a:xfrm>
              <a:custGeom>
                <a:avLst/>
                <a:gdLst>
                  <a:gd name="T0" fmla="*/ 206 w 413"/>
                  <a:gd name="T1" fmla="*/ 413 h 413"/>
                  <a:gd name="T2" fmla="*/ 0 w 413"/>
                  <a:gd name="T3" fmla="*/ 0 h 413"/>
                  <a:gd name="T4" fmla="*/ 413 w 413"/>
                  <a:gd name="T5" fmla="*/ 0 h 413"/>
                  <a:gd name="T6" fmla="*/ 206 w 413"/>
                  <a:gd name="T7" fmla="*/ 413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6" name="任意多边形 84"/>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12340" name="Oval 150"/>
            <p:cNvSpPr>
              <a:spLocks noChangeArrowheads="1"/>
            </p:cNvSpPr>
            <p:nvPr/>
          </p:nvSpPr>
          <p:spPr bwMode="auto">
            <a:xfrm>
              <a:off x="6648982" y="5145630"/>
              <a:ext cx="35619" cy="35622"/>
            </a:xfrm>
            <a:prstGeom prst="ellipse">
              <a:avLst/>
            </a:pr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47" name="组合 46"/>
          <p:cNvGrpSpPr/>
          <p:nvPr/>
        </p:nvGrpSpPr>
        <p:grpSpPr>
          <a:xfrm>
            <a:off x="0" y="687070"/>
            <a:ext cx="12192965" cy="694056"/>
            <a:chOff x="0" y="623570"/>
            <a:chExt cx="12192965" cy="694056"/>
          </a:xfrm>
        </p:grpSpPr>
        <p:cxnSp>
          <p:nvCxnSpPr>
            <p:cNvPr id="48" name="直接连接符 4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625262" y="302189"/>
            <a:ext cx="3975100" cy="656661"/>
            <a:chOff x="7192010" y="1640849"/>
            <a:chExt cx="3975100" cy="656661"/>
          </a:xfrm>
        </p:grpSpPr>
        <p:sp>
          <p:nvSpPr>
            <p:cNvPr id="57" name="文本框 56"/>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核廢水的處理</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58" name="文本框 57"/>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3" name="组合 2"/>
          <p:cNvGrpSpPr/>
          <p:nvPr/>
        </p:nvGrpSpPr>
        <p:grpSpPr>
          <a:xfrm>
            <a:off x="931863" y="1940299"/>
            <a:ext cx="3411537" cy="4056578"/>
            <a:chOff x="931863" y="1940299"/>
            <a:chExt cx="3411537" cy="4056578"/>
          </a:xfrm>
        </p:grpSpPr>
        <p:sp>
          <p:nvSpPr>
            <p:cNvPr id="11281" name="直接连接符 28"/>
            <p:cNvSpPr>
              <a:spLocks noChangeShapeType="1"/>
            </p:cNvSpPr>
            <p:nvPr/>
          </p:nvSpPr>
          <p:spPr bwMode="auto">
            <a:xfrm>
              <a:off x="1014413" y="2362200"/>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2" name="椭圆 29"/>
            <p:cNvSpPr>
              <a:spLocks noChangeAspect="1" noChangeArrowheads="1"/>
            </p:cNvSpPr>
            <p:nvPr/>
          </p:nvSpPr>
          <p:spPr bwMode="auto">
            <a:xfrm>
              <a:off x="931863" y="2265363"/>
              <a:ext cx="179387" cy="179387"/>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85" name="直接连接符 32"/>
            <p:cNvSpPr>
              <a:spLocks noChangeShapeType="1"/>
            </p:cNvSpPr>
            <p:nvPr/>
          </p:nvSpPr>
          <p:spPr bwMode="auto">
            <a:xfrm>
              <a:off x="1014413" y="5348288"/>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6" name="椭圆 33"/>
            <p:cNvSpPr>
              <a:spLocks noChangeAspect="1" noChangeArrowheads="1"/>
            </p:cNvSpPr>
            <p:nvPr/>
          </p:nvSpPr>
          <p:spPr bwMode="auto">
            <a:xfrm>
              <a:off x="931863" y="525145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0" name="矩形 59"/>
            <p:cNvSpPr/>
            <p:nvPr/>
          </p:nvSpPr>
          <p:spPr>
            <a:xfrm>
              <a:off x="1095163" y="5387479"/>
              <a:ext cx="324823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sp>
          <p:nvSpPr>
            <p:cNvPr id="61" name="矩形 60"/>
            <p:cNvSpPr/>
            <p:nvPr/>
          </p:nvSpPr>
          <p:spPr>
            <a:xfrm>
              <a:off x="1095163" y="1940299"/>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lang="zh-TW" altLang="en-US" b="1" dirty="0">
                  <a:solidFill>
                    <a:prstClr val="white"/>
                  </a:solidFill>
                  <a:cs typeface="+mn-ea"/>
                  <a:sym typeface="+mn-lt"/>
                </a:rPr>
                <a:t>零死角零時差</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65" name="矩形 64"/>
            <p:cNvSpPr/>
            <p:nvPr/>
          </p:nvSpPr>
          <p:spPr>
            <a:xfrm>
              <a:off x="1095163" y="4914667"/>
              <a:ext cx="2241974" cy="396134"/>
            </a:xfrm>
            <a:prstGeom prst="rect">
              <a:avLst/>
            </a:prstGeom>
          </p:spPr>
          <p:txBody>
            <a:bodyPr wrap="square">
              <a:spAutoFit/>
              <a:scene3d>
                <a:camera prst="orthographicFront"/>
                <a:lightRig rig="threePt" dir="t"/>
              </a:scene3d>
              <a:sp3d contourW="12700"/>
            </a:bodyPr>
            <a:lstStyle/>
            <a:p>
              <a:pPr lvl="0" algn="just">
                <a:lnSpc>
                  <a:spcPct val="120000"/>
                </a:lnSpc>
                <a:defRPr/>
              </a:pPr>
              <a:r>
                <a:rPr lang="zh-CN" altLang="en-US" b="1" dirty="0">
                  <a:solidFill>
                    <a:prstClr val="white"/>
                  </a:solidFill>
                  <a:cs typeface="+mn-ea"/>
                  <a:sym typeface="+mn-lt"/>
                </a:rPr>
                <a:t>預測</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67" name="矩形 66"/>
            <p:cNvSpPr/>
            <p:nvPr/>
          </p:nvSpPr>
          <p:spPr>
            <a:xfrm>
              <a:off x="1095163" y="2402448"/>
              <a:ext cx="324823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4" name="组合 3"/>
          <p:cNvGrpSpPr/>
          <p:nvPr/>
        </p:nvGrpSpPr>
        <p:grpSpPr>
          <a:xfrm>
            <a:off x="7876904" y="1940299"/>
            <a:ext cx="3451496" cy="4056578"/>
            <a:chOff x="7876904" y="1940299"/>
            <a:chExt cx="3451496" cy="4056578"/>
          </a:xfrm>
        </p:grpSpPr>
        <p:sp>
          <p:nvSpPr>
            <p:cNvPr id="11287" name="直接连接符 34"/>
            <p:cNvSpPr>
              <a:spLocks noChangeShapeType="1"/>
            </p:cNvSpPr>
            <p:nvPr/>
          </p:nvSpPr>
          <p:spPr bwMode="auto">
            <a:xfrm flipH="1" flipV="1">
              <a:off x="9629775" y="2354263"/>
              <a:ext cx="1584325"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8" name="椭圆 35"/>
            <p:cNvSpPr>
              <a:spLocks noChangeAspect="1" noChangeArrowheads="1"/>
            </p:cNvSpPr>
            <p:nvPr/>
          </p:nvSpPr>
          <p:spPr bwMode="auto">
            <a:xfrm flipH="1" flipV="1">
              <a:off x="11115675" y="2270125"/>
              <a:ext cx="179388" cy="180975"/>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91" name="直接连接符 38"/>
            <p:cNvSpPr>
              <a:spLocks noChangeShapeType="1"/>
            </p:cNvSpPr>
            <p:nvPr/>
          </p:nvSpPr>
          <p:spPr bwMode="auto">
            <a:xfrm flipH="1" flipV="1">
              <a:off x="9663113" y="5276850"/>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92" name="椭圆 39"/>
            <p:cNvSpPr>
              <a:spLocks noChangeAspect="1" noChangeArrowheads="1"/>
            </p:cNvSpPr>
            <p:nvPr/>
          </p:nvSpPr>
          <p:spPr bwMode="auto">
            <a:xfrm flipH="1" flipV="1">
              <a:off x="11149013" y="519430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8" name="矩形 67"/>
            <p:cNvSpPr/>
            <p:nvPr/>
          </p:nvSpPr>
          <p:spPr>
            <a:xfrm>
              <a:off x="7876904" y="5387479"/>
              <a:ext cx="324823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sp>
          <p:nvSpPr>
            <p:cNvPr id="69" name="矩形 68"/>
            <p:cNvSpPr/>
            <p:nvPr/>
          </p:nvSpPr>
          <p:spPr>
            <a:xfrm>
              <a:off x="8883167" y="1940299"/>
              <a:ext cx="2241974" cy="396134"/>
            </a:xfrm>
            <a:prstGeom prst="rect">
              <a:avLst/>
            </a:prstGeom>
          </p:spPr>
          <p:txBody>
            <a:bodyPr wrap="square">
              <a:spAutoFit/>
              <a:scene3d>
                <a:camera prst="orthographicFront"/>
                <a:lightRig rig="threePt" dir="t"/>
              </a:scene3d>
              <a:sp3d contourW="12700"/>
            </a:bodyPr>
            <a:lstStyle/>
            <a:p>
              <a:pPr lvl="0" algn="r">
                <a:lnSpc>
                  <a:spcPct val="120000"/>
                </a:lnSpc>
                <a:defRPr/>
              </a:pPr>
              <a:r>
                <a:rPr lang="zh-CN" altLang="en-US" b="1" dirty="0">
                  <a:solidFill>
                    <a:prstClr val="white"/>
                  </a:solidFill>
                  <a:cs typeface="+mn-ea"/>
                  <a:sym typeface="+mn-lt"/>
                </a:rPr>
                <a:t> 模型建立</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71" name="矩形 70"/>
            <p:cNvSpPr/>
            <p:nvPr/>
          </p:nvSpPr>
          <p:spPr>
            <a:xfrm>
              <a:off x="8883167" y="4914667"/>
              <a:ext cx="2241974" cy="396134"/>
            </a:xfrm>
            <a:prstGeom prst="rect">
              <a:avLst/>
            </a:prstGeom>
          </p:spPr>
          <p:txBody>
            <a:bodyPr wrap="square">
              <a:spAutoFit/>
              <a:scene3d>
                <a:camera prst="orthographicFront"/>
                <a:lightRig rig="threePt" dir="t"/>
              </a:scene3d>
              <a:sp3d contourW="12700"/>
            </a:bodyPr>
            <a:lstStyle/>
            <a:p>
              <a:pPr lvl="0" algn="r">
                <a:lnSpc>
                  <a:spcPct val="120000"/>
                </a:lnSpc>
                <a:defRPr/>
              </a:pPr>
              <a:r>
                <a:rPr lang="zh-CN" altLang="en-US" b="1" dirty="0">
                  <a:solidFill>
                    <a:prstClr val="white"/>
                  </a:solidFill>
                  <a:cs typeface="+mn-ea"/>
                  <a:sym typeface="+mn-lt"/>
                </a:rPr>
                <a:t>即時監控</a:t>
              </a:r>
            </a:p>
          </p:txBody>
        </p:sp>
        <p:sp>
          <p:nvSpPr>
            <p:cNvPr id="73" name="矩形 72"/>
            <p:cNvSpPr/>
            <p:nvPr/>
          </p:nvSpPr>
          <p:spPr>
            <a:xfrm>
              <a:off x="7876904" y="2402448"/>
              <a:ext cx="324823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pic>
        <p:nvPicPr>
          <p:cNvPr id="6" name="圖片 5">
            <a:extLst>
              <a:ext uri="{FF2B5EF4-FFF2-40B4-BE49-F238E27FC236}">
                <a16:creationId xmlns:a16="http://schemas.microsoft.com/office/drawing/2014/main" id="{F5206E4E-689C-4203-A02C-17F34BEAA2B1}"/>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839396" y="3779730"/>
            <a:ext cx="570408" cy="570408"/>
          </a:xfrm>
          <a:prstGeom prst="rect">
            <a:avLst/>
          </a:prstGeom>
        </p:spPr>
      </p:pic>
    </p:spTree>
    <p:extLst>
      <p:ext uri="{BB962C8B-B14F-4D97-AF65-F5344CB8AC3E}">
        <p14:creationId xmlns:p14="http://schemas.microsoft.com/office/powerpoint/2010/main" val="407103983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六边形 8"/>
          <p:cNvSpPr>
            <a:spLocks noChangeArrowheads="1"/>
          </p:cNvSpPr>
          <p:nvPr/>
        </p:nvSpPr>
        <p:spPr bwMode="auto">
          <a:xfrm rot="5400000">
            <a:off x="1006475" y="2171700"/>
            <a:ext cx="2965450" cy="2203450"/>
          </a:xfrm>
          <a:prstGeom prst="hexagon">
            <a:avLst>
              <a:gd name="adj" fmla="val 25018"/>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5367" name="六边形 10"/>
          <p:cNvSpPr>
            <a:spLocks noChangeArrowheads="1"/>
          </p:cNvSpPr>
          <p:nvPr/>
        </p:nvSpPr>
        <p:spPr bwMode="auto">
          <a:xfrm rot="5400000">
            <a:off x="4596609" y="2170906"/>
            <a:ext cx="2965446" cy="2205037"/>
          </a:xfrm>
          <a:prstGeom prst="hexagon">
            <a:avLst>
              <a:gd name="adj" fmla="val 25000"/>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5369" name="六边形 12"/>
          <p:cNvSpPr>
            <a:spLocks noChangeArrowheads="1"/>
          </p:cNvSpPr>
          <p:nvPr/>
        </p:nvSpPr>
        <p:spPr bwMode="auto">
          <a:xfrm rot="5400000">
            <a:off x="8226425" y="2171700"/>
            <a:ext cx="2965450" cy="2203450"/>
          </a:xfrm>
          <a:prstGeom prst="hexagon">
            <a:avLst>
              <a:gd name="adj" fmla="val 25018"/>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sp>
        <p:nvSpPr>
          <p:cNvPr id="34" name="矩形 33"/>
          <p:cNvSpPr/>
          <p:nvPr/>
        </p:nvSpPr>
        <p:spPr>
          <a:xfrm>
            <a:off x="1123526"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35" name="矩形 34"/>
          <p:cNvSpPr/>
          <p:nvPr/>
        </p:nvSpPr>
        <p:spPr>
          <a:xfrm>
            <a:off x="1336675"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sp>
        <p:nvSpPr>
          <p:cNvPr id="36" name="矩形 35"/>
          <p:cNvSpPr/>
          <p:nvPr/>
        </p:nvSpPr>
        <p:spPr>
          <a:xfrm>
            <a:off x="4921462"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sp>
        <p:nvSpPr>
          <p:cNvPr id="37" name="矩形 36"/>
          <p:cNvSpPr/>
          <p:nvPr/>
        </p:nvSpPr>
        <p:spPr>
          <a:xfrm>
            <a:off x="8549905"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sp>
        <p:nvSpPr>
          <p:cNvPr id="38" name="矩形 37"/>
          <p:cNvSpPr/>
          <p:nvPr/>
        </p:nvSpPr>
        <p:spPr>
          <a:xfrm>
            <a:off x="4713869"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39" name="矩形 38"/>
          <p:cNvSpPr/>
          <p:nvPr/>
        </p:nvSpPr>
        <p:spPr>
          <a:xfrm>
            <a:off x="8336756"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pic>
        <p:nvPicPr>
          <p:cNvPr id="5" name="图片占位符 4"/>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6682" r="16682"/>
          <a:stretch>
            <a:fillRect/>
          </a:stretch>
        </p:blipFill>
        <p:spPr/>
      </p:pic>
      <p:pic>
        <p:nvPicPr>
          <p:cNvPr id="6" name="图片占位符 5"/>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14977" r="14977"/>
          <a:stretch>
            <a:fillRect/>
          </a:stretch>
        </p:blipFill>
        <p:spPr/>
      </p:pic>
      <p:pic>
        <p:nvPicPr>
          <p:cNvPr id="7" name="图片占位符 6"/>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16650" r="16650"/>
          <a:stretch>
            <a:fillRect/>
          </a:stretch>
        </p:blipFill>
        <p:spPr/>
      </p:pic>
    </p:spTree>
    <p:extLst>
      <p:ext uri="{BB962C8B-B14F-4D97-AF65-F5344CB8AC3E}">
        <p14:creationId xmlns:p14="http://schemas.microsoft.com/office/powerpoint/2010/main" val="3514614468"/>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fade">
                                      <p:cBhvr>
                                        <p:cTn id="7" dur="1000"/>
                                        <p:tgtEl>
                                          <p:spTgt spid="15365"/>
                                        </p:tgtEl>
                                      </p:cBhvr>
                                    </p:animEffect>
                                    <p:anim calcmode="lin" valueType="num">
                                      <p:cBhvr>
                                        <p:cTn id="8" dur="1000" fill="hold"/>
                                        <p:tgtEl>
                                          <p:spTgt spid="15365"/>
                                        </p:tgtEl>
                                        <p:attrNameLst>
                                          <p:attrName>ppt_x</p:attrName>
                                        </p:attrNameLst>
                                      </p:cBhvr>
                                      <p:tavLst>
                                        <p:tav tm="0">
                                          <p:val>
                                            <p:strVal val="#ppt_x"/>
                                          </p:val>
                                        </p:tav>
                                        <p:tav tm="100000">
                                          <p:val>
                                            <p:strVal val="#ppt_x"/>
                                          </p:val>
                                        </p:tav>
                                      </p:tavLst>
                                    </p:anim>
                                    <p:anim calcmode="lin" valueType="num">
                                      <p:cBhvr>
                                        <p:cTn id="9" dur="1000" fill="hold"/>
                                        <p:tgtEl>
                                          <p:spTgt spid="1536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367"/>
                                        </p:tgtEl>
                                        <p:attrNameLst>
                                          <p:attrName>style.visibility</p:attrName>
                                        </p:attrNameLst>
                                      </p:cBhvr>
                                      <p:to>
                                        <p:strVal val="visible"/>
                                      </p:to>
                                    </p:set>
                                    <p:animEffect transition="in" filter="fade">
                                      <p:cBhvr>
                                        <p:cTn id="22" dur="1000"/>
                                        <p:tgtEl>
                                          <p:spTgt spid="15367"/>
                                        </p:tgtEl>
                                      </p:cBhvr>
                                    </p:animEffect>
                                    <p:anim calcmode="lin" valueType="num">
                                      <p:cBhvr>
                                        <p:cTn id="23" dur="1000" fill="hold"/>
                                        <p:tgtEl>
                                          <p:spTgt spid="15367"/>
                                        </p:tgtEl>
                                        <p:attrNameLst>
                                          <p:attrName>ppt_x</p:attrName>
                                        </p:attrNameLst>
                                      </p:cBhvr>
                                      <p:tavLst>
                                        <p:tav tm="0">
                                          <p:val>
                                            <p:strVal val="#ppt_x"/>
                                          </p:val>
                                        </p:tav>
                                        <p:tav tm="100000">
                                          <p:val>
                                            <p:strVal val="#ppt_x"/>
                                          </p:val>
                                        </p:tav>
                                      </p:tavLst>
                                    </p:anim>
                                    <p:anim calcmode="lin" valueType="num">
                                      <p:cBhvr>
                                        <p:cTn id="24" dur="1000" fill="hold"/>
                                        <p:tgtEl>
                                          <p:spTgt spid="1536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anim calcmode="lin" valueType="num">
                                      <p:cBhvr>
                                        <p:cTn id="28" dur="1000" fill="hold"/>
                                        <p:tgtEl>
                                          <p:spTgt spid="36"/>
                                        </p:tgtEl>
                                        <p:attrNameLst>
                                          <p:attrName>ppt_x</p:attrName>
                                        </p:attrNameLst>
                                      </p:cBhvr>
                                      <p:tavLst>
                                        <p:tav tm="0">
                                          <p:val>
                                            <p:strVal val="#ppt_x"/>
                                          </p:val>
                                        </p:tav>
                                        <p:tav tm="100000">
                                          <p:val>
                                            <p:strVal val="#ppt_x"/>
                                          </p:val>
                                        </p:tav>
                                      </p:tavLst>
                                    </p:anim>
                                    <p:anim calcmode="lin" valueType="num">
                                      <p:cBhvr>
                                        <p:cTn id="29" dur="1000" fill="hold"/>
                                        <p:tgtEl>
                                          <p:spTgt spid="3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369"/>
                                        </p:tgtEl>
                                        <p:attrNameLst>
                                          <p:attrName>style.visibility</p:attrName>
                                        </p:attrNameLst>
                                      </p:cBhvr>
                                      <p:to>
                                        <p:strVal val="visible"/>
                                      </p:to>
                                    </p:set>
                                    <p:animEffect transition="in" filter="fade">
                                      <p:cBhvr>
                                        <p:cTn id="37" dur="1000"/>
                                        <p:tgtEl>
                                          <p:spTgt spid="15369"/>
                                        </p:tgtEl>
                                      </p:cBhvr>
                                    </p:animEffect>
                                    <p:anim calcmode="lin" valueType="num">
                                      <p:cBhvr>
                                        <p:cTn id="38" dur="1000" fill="hold"/>
                                        <p:tgtEl>
                                          <p:spTgt spid="15369"/>
                                        </p:tgtEl>
                                        <p:attrNameLst>
                                          <p:attrName>ppt_x</p:attrName>
                                        </p:attrNameLst>
                                      </p:cBhvr>
                                      <p:tavLst>
                                        <p:tav tm="0">
                                          <p:val>
                                            <p:strVal val="#ppt_x"/>
                                          </p:val>
                                        </p:tav>
                                        <p:tav tm="100000">
                                          <p:val>
                                            <p:strVal val="#ppt_x"/>
                                          </p:val>
                                        </p:tav>
                                      </p:tavLst>
                                    </p:anim>
                                    <p:anim calcmode="lin" valueType="num">
                                      <p:cBhvr>
                                        <p:cTn id="39" dur="1000" fill="hold"/>
                                        <p:tgtEl>
                                          <p:spTgt spid="1536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1000"/>
                                        <p:tgtEl>
                                          <p:spTgt spid="37"/>
                                        </p:tgtEl>
                                      </p:cBhvr>
                                    </p:animEffect>
                                    <p:anim calcmode="lin" valueType="num">
                                      <p:cBhvr>
                                        <p:cTn id="43" dur="1000" fill="hold"/>
                                        <p:tgtEl>
                                          <p:spTgt spid="37"/>
                                        </p:tgtEl>
                                        <p:attrNameLst>
                                          <p:attrName>ppt_x</p:attrName>
                                        </p:attrNameLst>
                                      </p:cBhvr>
                                      <p:tavLst>
                                        <p:tav tm="0">
                                          <p:val>
                                            <p:strVal val="#ppt_x"/>
                                          </p:val>
                                        </p:tav>
                                        <p:tav tm="100000">
                                          <p:val>
                                            <p:strVal val="#ppt_x"/>
                                          </p:val>
                                        </p:tav>
                                      </p:tavLst>
                                    </p:anim>
                                    <p:anim calcmode="lin" valueType="num">
                                      <p:cBhvr>
                                        <p:cTn id="44" dur="1000" fill="hold"/>
                                        <p:tgtEl>
                                          <p:spTgt spid="3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anim calcmode="lin" valueType="num">
                                      <p:cBhvr>
                                        <p:cTn id="48" dur="1000" fill="hold"/>
                                        <p:tgtEl>
                                          <p:spTgt spid="7"/>
                                        </p:tgtEl>
                                        <p:attrNameLst>
                                          <p:attrName>ppt_x</p:attrName>
                                        </p:attrNameLst>
                                      </p:cBhvr>
                                      <p:tavLst>
                                        <p:tav tm="0">
                                          <p:val>
                                            <p:strVal val="#ppt_x"/>
                                          </p:val>
                                        </p:tav>
                                        <p:tav tm="100000">
                                          <p:val>
                                            <p:strVal val="#ppt_x"/>
                                          </p:val>
                                        </p:tav>
                                      </p:tavLst>
                                    </p:anim>
                                    <p:anim calcmode="lin" valueType="num">
                                      <p:cBhvr>
                                        <p:cTn id="49" dur="1000" fill="hold"/>
                                        <p:tgtEl>
                                          <p:spTgt spid="7"/>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53" presetClass="entr" presetSubtype="16"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p:cTn id="53" dur="500" fill="hold"/>
                                        <p:tgtEl>
                                          <p:spTgt spid="34"/>
                                        </p:tgtEl>
                                        <p:attrNameLst>
                                          <p:attrName>ppt_w</p:attrName>
                                        </p:attrNameLst>
                                      </p:cBhvr>
                                      <p:tavLst>
                                        <p:tav tm="0">
                                          <p:val>
                                            <p:fltVal val="0"/>
                                          </p:val>
                                        </p:tav>
                                        <p:tav tm="100000">
                                          <p:val>
                                            <p:strVal val="#ppt_w"/>
                                          </p:val>
                                        </p:tav>
                                      </p:tavLst>
                                    </p:anim>
                                    <p:anim calcmode="lin" valueType="num">
                                      <p:cBhvr>
                                        <p:cTn id="54" dur="500" fill="hold"/>
                                        <p:tgtEl>
                                          <p:spTgt spid="34"/>
                                        </p:tgtEl>
                                        <p:attrNameLst>
                                          <p:attrName>ppt_h</p:attrName>
                                        </p:attrNameLst>
                                      </p:cBhvr>
                                      <p:tavLst>
                                        <p:tav tm="0">
                                          <p:val>
                                            <p:fltVal val="0"/>
                                          </p:val>
                                        </p:tav>
                                        <p:tav tm="100000">
                                          <p:val>
                                            <p:strVal val="#ppt_h"/>
                                          </p:val>
                                        </p:tav>
                                      </p:tavLst>
                                    </p:anim>
                                    <p:animEffect transition="in" filter="fade">
                                      <p:cBhvr>
                                        <p:cTn id="55" dur="500"/>
                                        <p:tgtEl>
                                          <p:spTgt spid="34"/>
                                        </p:tgtEl>
                                      </p:cBhvr>
                                    </p:animEffect>
                                  </p:childTnLst>
                                </p:cTn>
                              </p:par>
                            </p:childTnLst>
                          </p:cTn>
                        </p:par>
                        <p:par>
                          <p:cTn id="56" fill="hold">
                            <p:stCondLst>
                              <p:cond delay="1500"/>
                            </p:stCondLst>
                            <p:childTnLst>
                              <p:par>
                                <p:cTn id="57" presetID="53" presetClass="entr" presetSubtype="16" fill="hold" grpId="0" nodeType="after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p:cTn id="59" dur="500" fill="hold"/>
                                        <p:tgtEl>
                                          <p:spTgt spid="38"/>
                                        </p:tgtEl>
                                        <p:attrNameLst>
                                          <p:attrName>ppt_w</p:attrName>
                                        </p:attrNameLst>
                                      </p:cBhvr>
                                      <p:tavLst>
                                        <p:tav tm="0">
                                          <p:val>
                                            <p:fltVal val="0"/>
                                          </p:val>
                                        </p:tav>
                                        <p:tav tm="100000">
                                          <p:val>
                                            <p:strVal val="#ppt_w"/>
                                          </p:val>
                                        </p:tav>
                                      </p:tavLst>
                                    </p:anim>
                                    <p:anim calcmode="lin" valueType="num">
                                      <p:cBhvr>
                                        <p:cTn id="60" dur="500" fill="hold"/>
                                        <p:tgtEl>
                                          <p:spTgt spid="38"/>
                                        </p:tgtEl>
                                        <p:attrNameLst>
                                          <p:attrName>ppt_h</p:attrName>
                                        </p:attrNameLst>
                                      </p:cBhvr>
                                      <p:tavLst>
                                        <p:tav tm="0">
                                          <p:val>
                                            <p:fltVal val="0"/>
                                          </p:val>
                                        </p:tav>
                                        <p:tav tm="100000">
                                          <p:val>
                                            <p:strVal val="#ppt_h"/>
                                          </p:val>
                                        </p:tav>
                                      </p:tavLst>
                                    </p:anim>
                                    <p:animEffect transition="in" filter="fade">
                                      <p:cBhvr>
                                        <p:cTn id="61" dur="500"/>
                                        <p:tgtEl>
                                          <p:spTgt spid="38"/>
                                        </p:tgtEl>
                                      </p:cBhvr>
                                    </p:animEffect>
                                  </p:childTnLst>
                                </p:cTn>
                              </p:par>
                            </p:childTnLst>
                          </p:cTn>
                        </p:par>
                        <p:par>
                          <p:cTn id="62" fill="hold">
                            <p:stCondLst>
                              <p:cond delay="2000"/>
                            </p:stCondLst>
                            <p:childTnLst>
                              <p:par>
                                <p:cTn id="63" presetID="53" presetClass="entr" presetSubtype="16"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p:cTn id="65" dur="500" fill="hold"/>
                                        <p:tgtEl>
                                          <p:spTgt spid="39"/>
                                        </p:tgtEl>
                                        <p:attrNameLst>
                                          <p:attrName>ppt_w</p:attrName>
                                        </p:attrNameLst>
                                      </p:cBhvr>
                                      <p:tavLst>
                                        <p:tav tm="0">
                                          <p:val>
                                            <p:fltVal val="0"/>
                                          </p:val>
                                        </p:tav>
                                        <p:tav tm="100000">
                                          <p:val>
                                            <p:strVal val="#ppt_w"/>
                                          </p:val>
                                        </p:tav>
                                      </p:tavLst>
                                    </p:anim>
                                    <p:anim calcmode="lin" valueType="num">
                                      <p:cBhvr>
                                        <p:cTn id="66" dur="500" fill="hold"/>
                                        <p:tgtEl>
                                          <p:spTgt spid="39"/>
                                        </p:tgtEl>
                                        <p:attrNameLst>
                                          <p:attrName>ppt_h</p:attrName>
                                        </p:attrNameLst>
                                      </p:cBhvr>
                                      <p:tavLst>
                                        <p:tav tm="0">
                                          <p:val>
                                            <p:fltVal val="0"/>
                                          </p:val>
                                        </p:tav>
                                        <p:tav tm="100000">
                                          <p:val>
                                            <p:strVal val="#ppt_h"/>
                                          </p:val>
                                        </p:tav>
                                      </p:tavLst>
                                    </p:anim>
                                    <p:animEffect transition="in" filter="fade">
                                      <p:cBhvr>
                                        <p:cTn id="6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nimBg="1"/>
      <p:bldP spid="15367" grpId="0" animBg="1"/>
      <p:bldP spid="15369" grpId="0" animBg="1"/>
      <p:bldP spid="34" grpId="0"/>
      <p:bldP spid="35" grpId="0"/>
      <p:bldP spid="36" grpId="0"/>
      <p:bldP spid="37" grpId="0"/>
      <p:bldP spid="38"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Grafik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gray">
          <a:xfrm>
            <a:off x="5035634" y="1660199"/>
            <a:ext cx="2120732" cy="4369126"/>
          </a:xfrm>
          <a:prstGeom prst="rect">
            <a:avLst/>
          </a:prstGeom>
        </p:spPr>
      </p:pic>
      <p:sp>
        <p:nvSpPr>
          <p:cNvPr id="18439" name="矩形 10"/>
          <p:cNvSpPr>
            <a:spLocks noChangeArrowheads="1"/>
          </p:cNvSpPr>
          <p:nvPr/>
        </p:nvSpPr>
        <p:spPr bwMode="auto">
          <a:xfrm>
            <a:off x="3609975" y="1939925"/>
            <a:ext cx="795338" cy="7937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0" name="矩形 11"/>
          <p:cNvSpPr>
            <a:spLocks noChangeArrowheads="1"/>
          </p:cNvSpPr>
          <p:nvPr/>
        </p:nvSpPr>
        <p:spPr bwMode="auto">
          <a:xfrm>
            <a:off x="3705225" y="183515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2" name="矩形 13"/>
          <p:cNvSpPr>
            <a:spLocks noChangeArrowheads="1"/>
          </p:cNvSpPr>
          <p:nvPr/>
        </p:nvSpPr>
        <p:spPr bwMode="auto">
          <a:xfrm>
            <a:off x="3609975" y="350520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3" name="矩形 14"/>
          <p:cNvSpPr>
            <a:spLocks noChangeArrowheads="1"/>
          </p:cNvSpPr>
          <p:nvPr/>
        </p:nvSpPr>
        <p:spPr bwMode="auto">
          <a:xfrm>
            <a:off x="3705225" y="340042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5" name="矩形 16"/>
          <p:cNvSpPr>
            <a:spLocks noChangeArrowheads="1"/>
          </p:cNvSpPr>
          <p:nvPr/>
        </p:nvSpPr>
        <p:spPr bwMode="auto">
          <a:xfrm>
            <a:off x="3609975" y="507047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6" name="矩形 17"/>
          <p:cNvSpPr>
            <a:spLocks noChangeArrowheads="1"/>
          </p:cNvSpPr>
          <p:nvPr/>
        </p:nvSpPr>
        <p:spPr bwMode="auto">
          <a:xfrm>
            <a:off x="3705225" y="496570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9476" name="组合 19"/>
          <p:cNvGrpSpPr>
            <a:grpSpLocks/>
          </p:cNvGrpSpPr>
          <p:nvPr/>
        </p:nvGrpSpPr>
        <p:grpSpPr bwMode="auto">
          <a:xfrm>
            <a:off x="3890963" y="2028825"/>
            <a:ext cx="423862" cy="406400"/>
            <a:chOff x="0" y="0"/>
            <a:chExt cx="645684" cy="620945"/>
          </a:xfrm>
          <a:solidFill>
            <a:schemeClr val="bg1"/>
          </a:solidFill>
        </p:grpSpPr>
        <p:sp>
          <p:nvSpPr>
            <p:cNvPr id="19477"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78"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79" name="组合 22"/>
          <p:cNvGrpSpPr>
            <a:grpSpLocks/>
          </p:cNvGrpSpPr>
          <p:nvPr/>
        </p:nvGrpSpPr>
        <p:grpSpPr bwMode="auto">
          <a:xfrm>
            <a:off x="3797300" y="3640138"/>
            <a:ext cx="533400" cy="404812"/>
            <a:chOff x="0" y="0"/>
            <a:chExt cx="509646" cy="387231"/>
          </a:xfrm>
          <a:solidFill>
            <a:schemeClr val="bg1"/>
          </a:solidFill>
        </p:grpSpPr>
        <p:sp>
          <p:nvSpPr>
            <p:cNvPr id="19480" name="Freeform 20"/>
            <p:cNvSpPr>
              <a:spLocks noEditPoints="1" noChangeArrowheads="1"/>
            </p:cNvSpPr>
            <p:nvPr/>
          </p:nvSpPr>
          <p:spPr bwMode="auto">
            <a:xfrm>
              <a:off x="0" y="51839"/>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81" name="Freeform 21"/>
            <p:cNvSpPr>
              <a:spLocks noEditPoints="1" noChangeArrowheads="1"/>
            </p:cNvSpPr>
            <p:nvPr/>
          </p:nvSpPr>
          <p:spPr bwMode="auto">
            <a:xfrm>
              <a:off x="309785" y="0"/>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82" name="组合 25"/>
          <p:cNvGrpSpPr>
            <a:grpSpLocks/>
          </p:cNvGrpSpPr>
          <p:nvPr/>
        </p:nvGrpSpPr>
        <p:grpSpPr bwMode="auto">
          <a:xfrm>
            <a:off x="3924300" y="5194300"/>
            <a:ext cx="301625" cy="387350"/>
            <a:chOff x="0" y="0"/>
            <a:chExt cx="563562" cy="720725"/>
          </a:xfrm>
          <a:solidFill>
            <a:schemeClr val="bg1"/>
          </a:solidFill>
        </p:grpSpPr>
        <p:sp>
          <p:nvSpPr>
            <p:cNvPr id="19483"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84"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85"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18451" name="矩形 29"/>
          <p:cNvSpPr>
            <a:spLocks noChangeArrowheads="1"/>
          </p:cNvSpPr>
          <p:nvPr/>
        </p:nvSpPr>
        <p:spPr bwMode="auto">
          <a:xfrm>
            <a:off x="7718425" y="192087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2" name="矩形 30"/>
          <p:cNvSpPr>
            <a:spLocks noChangeArrowheads="1"/>
          </p:cNvSpPr>
          <p:nvPr/>
        </p:nvSpPr>
        <p:spPr bwMode="auto">
          <a:xfrm>
            <a:off x="7813675" y="1816100"/>
            <a:ext cx="793750"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3" name="矩形 31"/>
          <p:cNvSpPr>
            <a:spLocks noChangeArrowheads="1"/>
          </p:cNvSpPr>
          <p:nvPr/>
        </p:nvSpPr>
        <p:spPr bwMode="auto">
          <a:xfrm>
            <a:off x="7718425" y="3487738"/>
            <a:ext cx="795338"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4" name="矩形 32"/>
          <p:cNvSpPr>
            <a:spLocks noChangeArrowheads="1"/>
          </p:cNvSpPr>
          <p:nvPr/>
        </p:nvSpPr>
        <p:spPr bwMode="auto">
          <a:xfrm>
            <a:off x="7813675" y="3382963"/>
            <a:ext cx="793750"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5" name="矩形 33"/>
          <p:cNvSpPr>
            <a:spLocks noChangeArrowheads="1"/>
          </p:cNvSpPr>
          <p:nvPr/>
        </p:nvSpPr>
        <p:spPr bwMode="auto">
          <a:xfrm>
            <a:off x="7718425" y="5053013"/>
            <a:ext cx="795338"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6" name="矩形 34"/>
          <p:cNvSpPr>
            <a:spLocks noChangeArrowheads="1"/>
          </p:cNvSpPr>
          <p:nvPr/>
        </p:nvSpPr>
        <p:spPr bwMode="auto">
          <a:xfrm>
            <a:off x="7813675" y="4948238"/>
            <a:ext cx="793750"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9492" name="组合 35"/>
          <p:cNvGrpSpPr>
            <a:grpSpLocks/>
          </p:cNvGrpSpPr>
          <p:nvPr/>
        </p:nvGrpSpPr>
        <p:grpSpPr bwMode="auto">
          <a:xfrm>
            <a:off x="8007350" y="2092325"/>
            <a:ext cx="346075" cy="342900"/>
            <a:chOff x="0" y="0"/>
            <a:chExt cx="453105" cy="448433"/>
          </a:xfrm>
          <a:solidFill>
            <a:schemeClr val="bg1"/>
          </a:solidFill>
        </p:grpSpPr>
        <p:sp>
          <p:nvSpPr>
            <p:cNvPr id="19493"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94"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95" name="组合 38"/>
          <p:cNvGrpSpPr>
            <a:grpSpLocks/>
          </p:cNvGrpSpPr>
          <p:nvPr/>
        </p:nvGrpSpPr>
        <p:grpSpPr bwMode="auto">
          <a:xfrm>
            <a:off x="7997825" y="3671888"/>
            <a:ext cx="355600" cy="341312"/>
            <a:chOff x="0" y="0"/>
            <a:chExt cx="2438400" cy="2332038"/>
          </a:xfrm>
          <a:solidFill>
            <a:schemeClr val="bg1"/>
          </a:solidFill>
        </p:grpSpPr>
        <p:sp>
          <p:nvSpPr>
            <p:cNvPr id="19496" name="Freeform 25"/>
            <p:cNvSpPr>
              <a:spLocks noChangeArrowheads="1"/>
            </p:cNvSpPr>
            <p:nvPr/>
          </p:nvSpPr>
          <p:spPr bwMode="auto">
            <a:xfrm>
              <a:off x="893763" y="1676400"/>
              <a:ext cx="655638" cy="655638"/>
            </a:xfrm>
            <a:custGeom>
              <a:avLst/>
              <a:gdLst>
                <a:gd name="T0" fmla="*/ 206 w 413"/>
                <a:gd name="T1" fmla="*/ 413 h 413"/>
                <a:gd name="T2" fmla="*/ 0 w 413"/>
                <a:gd name="T3" fmla="*/ 0 h 413"/>
                <a:gd name="T4" fmla="*/ 413 w 413"/>
                <a:gd name="T5" fmla="*/ 0 h 413"/>
                <a:gd name="T6" fmla="*/ 206 w 413"/>
                <a:gd name="T7" fmla="*/ 413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97" name="任意多边形 40"/>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98" name="组合 41"/>
          <p:cNvGrpSpPr>
            <a:grpSpLocks/>
          </p:cNvGrpSpPr>
          <p:nvPr/>
        </p:nvGrpSpPr>
        <p:grpSpPr bwMode="auto">
          <a:xfrm>
            <a:off x="7994650" y="5160963"/>
            <a:ext cx="387350" cy="438150"/>
            <a:chOff x="0" y="0"/>
            <a:chExt cx="406393" cy="459645"/>
          </a:xfrm>
          <a:solidFill>
            <a:schemeClr val="bg1"/>
          </a:solidFill>
        </p:grpSpPr>
        <p:sp>
          <p:nvSpPr>
            <p:cNvPr id="19499"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500"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501"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55" name="组合 54"/>
          <p:cNvGrpSpPr/>
          <p:nvPr/>
        </p:nvGrpSpPr>
        <p:grpSpPr>
          <a:xfrm>
            <a:off x="8702675" y="1768477"/>
            <a:ext cx="2614613" cy="962022"/>
            <a:chOff x="874712" y="3325188"/>
            <a:chExt cx="2614613" cy="962022"/>
          </a:xfrm>
        </p:grpSpPr>
        <p:sp>
          <p:nvSpPr>
            <p:cNvPr id="56" name="矩形 55"/>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57" name="矩形 56"/>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8" name="组合 57"/>
          <p:cNvGrpSpPr/>
          <p:nvPr/>
        </p:nvGrpSpPr>
        <p:grpSpPr>
          <a:xfrm>
            <a:off x="8702675" y="3299620"/>
            <a:ext cx="2614613" cy="962022"/>
            <a:chOff x="874712" y="3325188"/>
            <a:chExt cx="2614613" cy="962022"/>
          </a:xfrm>
        </p:grpSpPr>
        <p:sp>
          <p:nvSpPr>
            <p:cNvPr id="59" name="矩形 58"/>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0" name="矩形 5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1" name="组合 60"/>
          <p:cNvGrpSpPr/>
          <p:nvPr/>
        </p:nvGrpSpPr>
        <p:grpSpPr>
          <a:xfrm>
            <a:off x="8702675" y="4864895"/>
            <a:ext cx="2614613" cy="962022"/>
            <a:chOff x="874712" y="3325188"/>
            <a:chExt cx="2614613" cy="962022"/>
          </a:xfrm>
        </p:grpSpPr>
        <p:sp>
          <p:nvSpPr>
            <p:cNvPr id="62" name="矩形 61"/>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3" name="矩形 6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4" name="组合 63"/>
          <p:cNvGrpSpPr/>
          <p:nvPr/>
        </p:nvGrpSpPr>
        <p:grpSpPr>
          <a:xfrm>
            <a:off x="928313" y="1768477"/>
            <a:ext cx="2614613" cy="962022"/>
            <a:chOff x="874712" y="3325188"/>
            <a:chExt cx="2614613" cy="962022"/>
          </a:xfrm>
        </p:grpSpPr>
        <p:sp>
          <p:nvSpPr>
            <p:cNvPr id="65" name="矩形 64"/>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6" name="矩形 65"/>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7" name="组合 66"/>
          <p:cNvGrpSpPr/>
          <p:nvPr/>
        </p:nvGrpSpPr>
        <p:grpSpPr>
          <a:xfrm>
            <a:off x="928313" y="3299620"/>
            <a:ext cx="2614613" cy="962022"/>
            <a:chOff x="874712" y="3325188"/>
            <a:chExt cx="2614613" cy="962022"/>
          </a:xfrm>
        </p:grpSpPr>
        <p:sp>
          <p:nvSpPr>
            <p:cNvPr id="68" name="矩形 67"/>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9" name="矩形 68"/>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0" name="组合 69"/>
          <p:cNvGrpSpPr/>
          <p:nvPr/>
        </p:nvGrpSpPr>
        <p:grpSpPr>
          <a:xfrm>
            <a:off x="928313" y="4864895"/>
            <a:ext cx="2614613" cy="962022"/>
            <a:chOff x="874712" y="3325188"/>
            <a:chExt cx="2614613" cy="962022"/>
          </a:xfrm>
        </p:grpSpPr>
        <p:sp>
          <p:nvSpPr>
            <p:cNvPr id="71" name="矩形 70"/>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72" name="矩形 71"/>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6" name="图片占位符 5"/>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rcRect l="22293" r="22293"/>
          <a:stretch>
            <a:fillRect/>
          </a:stretch>
        </p:blipFill>
        <p:spPr/>
      </p:pic>
    </p:spTree>
    <p:extLst>
      <p:ext uri="{BB962C8B-B14F-4D97-AF65-F5344CB8AC3E}">
        <p14:creationId xmlns:p14="http://schemas.microsoft.com/office/powerpoint/2010/main" val="1371782669"/>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1000"/>
                                        <p:tgtEl>
                                          <p:spTgt spid="76"/>
                                        </p:tgtEl>
                                      </p:cBhvr>
                                    </p:animEffect>
                                    <p:anim calcmode="lin" valueType="num">
                                      <p:cBhvr>
                                        <p:cTn id="13" dur="1000" fill="hold"/>
                                        <p:tgtEl>
                                          <p:spTgt spid="76"/>
                                        </p:tgtEl>
                                        <p:attrNameLst>
                                          <p:attrName>ppt_x</p:attrName>
                                        </p:attrNameLst>
                                      </p:cBhvr>
                                      <p:tavLst>
                                        <p:tav tm="0">
                                          <p:val>
                                            <p:strVal val="#ppt_x"/>
                                          </p:val>
                                        </p:tav>
                                        <p:tav tm="100000">
                                          <p:val>
                                            <p:strVal val="#ppt_x"/>
                                          </p:val>
                                        </p:tav>
                                      </p:tavLst>
                                    </p:anim>
                                    <p:anim calcmode="lin" valueType="num">
                                      <p:cBhvr>
                                        <p:cTn id="14" dur="1000" fill="hold"/>
                                        <p:tgtEl>
                                          <p:spTgt spid="7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8439"/>
                                        </p:tgtEl>
                                        <p:attrNameLst>
                                          <p:attrName>style.visibility</p:attrName>
                                        </p:attrNameLst>
                                      </p:cBhvr>
                                      <p:to>
                                        <p:strVal val="visible"/>
                                      </p:to>
                                    </p:set>
                                    <p:anim calcmode="lin" valueType="num">
                                      <p:cBhvr>
                                        <p:cTn id="18" dur="500" fill="hold"/>
                                        <p:tgtEl>
                                          <p:spTgt spid="18439"/>
                                        </p:tgtEl>
                                        <p:attrNameLst>
                                          <p:attrName>ppt_w</p:attrName>
                                        </p:attrNameLst>
                                      </p:cBhvr>
                                      <p:tavLst>
                                        <p:tav tm="0">
                                          <p:val>
                                            <p:fltVal val="0"/>
                                          </p:val>
                                        </p:tav>
                                        <p:tav tm="100000">
                                          <p:val>
                                            <p:strVal val="#ppt_w"/>
                                          </p:val>
                                        </p:tav>
                                      </p:tavLst>
                                    </p:anim>
                                    <p:anim calcmode="lin" valueType="num">
                                      <p:cBhvr>
                                        <p:cTn id="19" dur="500" fill="hold"/>
                                        <p:tgtEl>
                                          <p:spTgt spid="18439"/>
                                        </p:tgtEl>
                                        <p:attrNameLst>
                                          <p:attrName>ppt_h</p:attrName>
                                        </p:attrNameLst>
                                      </p:cBhvr>
                                      <p:tavLst>
                                        <p:tav tm="0">
                                          <p:val>
                                            <p:fltVal val="0"/>
                                          </p:val>
                                        </p:tav>
                                        <p:tav tm="100000">
                                          <p:val>
                                            <p:strVal val="#ppt_h"/>
                                          </p:val>
                                        </p:tav>
                                      </p:tavLst>
                                    </p:anim>
                                    <p:animEffect transition="in" filter="fade">
                                      <p:cBhvr>
                                        <p:cTn id="20" dur="500"/>
                                        <p:tgtEl>
                                          <p:spTgt spid="18439"/>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8440"/>
                                        </p:tgtEl>
                                        <p:attrNameLst>
                                          <p:attrName>style.visibility</p:attrName>
                                        </p:attrNameLst>
                                      </p:cBhvr>
                                      <p:to>
                                        <p:strVal val="visible"/>
                                      </p:to>
                                    </p:set>
                                    <p:anim calcmode="lin" valueType="num">
                                      <p:cBhvr>
                                        <p:cTn id="23" dur="500" fill="hold"/>
                                        <p:tgtEl>
                                          <p:spTgt spid="18440"/>
                                        </p:tgtEl>
                                        <p:attrNameLst>
                                          <p:attrName>ppt_w</p:attrName>
                                        </p:attrNameLst>
                                      </p:cBhvr>
                                      <p:tavLst>
                                        <p:tav tm="0">
                                          <p:val>
                                            <p:fltVal val="0"/>
                                          </p:val>
                                        </p:tav>
                                        <p:tav tm="100000">
                                          <p:val>
                                            <p:strVal val="#ppt_w"/>
                                          </p:val>
                                        </p:tav>
                                      </p:tavLst>
                                    </p:anim>
                                    <p:anim calcmode="lin" valueType="num">
                                      <p:cBhvr>
                                        <p:cTn id="24" dur="500" fill="hold"/>
                                        <p:tgtEl>
                                          <p:spTgt spid="18440"/>
                                        </p:tgtEl>
                                        <p:attrNameLst>
                                          <p:attrName>ppt_h</p:attrName>
                                        </p:attrNameLst>
                                      </p:cBhvr>
                                      <p:tavLst>
                                        <p:tav tm="0">
                                          <p:val>
                                            <p:fltVal val="0"/>
                                          </p:val>
                                        </p:tav>
                                        <p:tav tm="100000">
                                          <p:val>
                                            <p:strVal val="#ppt_h"/>
                                          </p:val>
                                        </p:tav>
                                      </p:tavLst>
                                    </p:anim>
                                    <p:animEffect transition="in" filter="fade">
                                      <p:cBhvr>
                                        <p:cTn id="25" dur="500"/>
                                        <p:tgtEl>
                                          <p:spTgt spid="1844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8442"/>
                                        </p:tgtEl>
                                        <p:attrNameLst>
                                          <p:attrName>style.visibility</p:attrName>
                                        </p:attrNameLst>
                                      </p:cBhvr>
                                      <p:to>
                                        <p:strVal val="visible"/>
                                      </p:to>
                                    </p:set>
                                    <p:anim calcmode="lin" valueType="num">
                                      <p:cBhvr>
                                        <p:cTn id="28" dur="500" fill="hold"/>
                                        <p:tgtEl>
                                          <p:spTgt spid="18442"/>
                                        </p:tgtEl>
                                        <p:attrNameLst>
                                          <p:attrName>ppt_w</p:attrName>
                                        </p:attrNameLst>
                                      </p:cBhvr>
                                      <p:tavLst>
                                        <p:tav tm="0">
                                          <p:val>
                                            <p:fltVal val="0"/>
                                          </p:val>
                                        </p:tav>
                                        <p:tav tm="100000">
                                          <p:val>
                                            <p:strVal val="#ppt_w"/>
                                          </p:val>
                                        </p:tav>
                                      </p:tavLst>
                                    </p:anim>
                                    <p:anim calcmode="lin" valueType="num">
                                      <p:cBhvr>
                                        <p:cTn id="29" dur="500" fill="hold"/>
                                        <p:tgtEl>
                                          <p:spTgt spid="18442"/>
                                        </p:tgtEl>
                                        <p:attrNameLst>
                                          <p:attrName>ppt_h</p:attrName>
                                        </p:attrNameLst>
                                      </p:cBhvr>
                                      <p:tavLst>
                                        <p:tav tm="0">
                                          <p:val>
                                            <p:fltVal val="0"/>
                                          </p:val>
                                        </p:tav>
                                        <p:tav tm="100000">
                                          <p:val>
                                            <p:strVal val="#ppt_h"/>
                                          </p:val>
                                        </p:tav>
                                      </p:tavLst>
                                    </p:anim>
                                    <p:animEffect transition="in" filter="fade">
                                      <p:cBhvr>
                                        <p:cTn id="30" dur="500"/>
                                        <p:tgtEl>
                                          <p:spTgt spid="18442"/>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8443"/>
                                        </p:tgtEl>
                                        <p:attrNameLst>
                                          <p:attrName>style.visibility</p:attrName>
                                        </p:attrNameLst>
                                      </p:cBhvr>
                                      <p:to>
                                        <p:strVal val="visible"/>
                                      </p:to>
                                    </p:set>
                                    <p:anim calcmode="lin" valueType="num">
                                      <p:cBhvr>
                                        <p:cTn id="33" dur="500" fill="hold"/>
                                        <p:tgtEl>
                                          <p:spTgt spid="18443"/>
                                        </p:tgtEl>
                                        <p:attrNameLst>
                                          <p:attrName>ppt_w</p:attrName>
                                        </p:attrNameLst>
                                      </p:cBhvr>
                                      <p:tavLst>
                                        <p:tav tm="0">
                                          <p:val>
                                            <p:fltVal val="0"/>
                                          </p:val>
                                        </p:tav>
                                        <p:tav tm="100000">
                                          <p:val>
                                            <p:strVal val="#ppt_w"/>
                                          </p:val>
                                        </p:tav>
                                      </p:tavLst>
                                    </p:anim>
                                    <p:anim calcmode="lin" valueType="num">
                                      <p:cBhvr>
                                        <p:cTn id="34" dur="500" fill="hold"/>
                                        <p:tgtEl>
                                          <p:spTgt spid="18443"/>
                                        </p:tgtEl>
                                        <p:attrNameLst>
                                          <p:attrName>ppt_h</p:attrName>
                                        </p:attrNameLst>
                                      </p:cBhvr>
                                      <p:tavLst>
                                        <p:tav tm="0">
                                          <p:val>
                                            <p:fltVal val="0"/>
                                          </p:val>
                                        </p:tav>
                                        <p:tav tm="100000">
                                          <p:val>
                                            <p:strVal val="#ppt_h"/>
                                          </p:val>
                                        </p:tav>
                                      </p:tavLst>
                                    </p:anim>
                                    <p:animEffect transition="in" filter="fade">
                                      <p:cBhvr>
                                        <p:cTn id="35" dur="500"/>
                                        <p:tgtEl>
                                          <p:spTgt spid="1844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8445"/>
                                        </p:tgtEl>
                                        <p:attrNameLst>
                                          <p:attrName>style.visibility</p:attrName>
                                        </p:attrNameLst>
                                      </p:cBhvr>
                                      <p:to>
                                        <p:strVal val="visible"/>
                                      </p:to>
                                    </p:set>
                                    <p:anim calcmode="lin" valueType="num">
                                      <p:cBhvr>
                                        <p:cTn id="38" dur="500" fill="hold"/>
                                        <p:tgtEl>
                                          <p:spTgt spid="18445"/>
                                        </p:tgtEl>
                                        <p:attrNameLst>
                                          <p:attrName>ppt_w</p:attrName>
                                        </p:attrNameLst>
                                      </p:cBhvr>
                                      <p:tavLst>
                                        <p:tav tm="0">
                                          <p:val>
                                            <p:fltVal val="0"/>
                                          </p:val>
                                        </p:tav>
                                        <p:tav tm="100000">
                                          <p:val>
                                            <p:strVal val="#ppt_w"/>
                                          </p:val>
                                        </p:tav>
                                      </p:tavLst>
                                    </p:anim>
                                    <p:anim calcmode="lin" valueType="num">
                                      <p:cBhvr>
                                        <p:cTn id="39" dur="500" fill="hold"/>
                                        <p:tgtEl>
                                          <p:spTgt spid="18445"/>
                                        </p:tgtEl>
                                        <p:attrNameLst>
                                          <p:attrName>ppt_h</p:attrName>
                                        </p:attrNameLst>
                                      </p:cBhvr>
                                      <p:tavLst>
                                        <p:tav tm="0">
                                          <p:val>
                                            <p:fltVal val="0"/>
                                          </p:val>
                                        </p:tav>
                                        <p:tav tm="100000">
                                          <p:val>
                                            <p:strVal val="#ppt_h"/>
                                          </p:val>
                                        </p:tav>
                                      </p:tavLst>
                                    </p:anim>
                                    <p:animEffect transition="in" filter="fade">
                                      <p:cBhvr>
                                        <p:cTn id="40" dur="500"/>
                                        <p:tgtEl>
                                          <p:spTgt spid="1844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8446"/>
                                        </p:tgtEl>
                                        <p:attrNameLst>
                                          <p:attrName>style.visibility</p:attrName>
                                        </p:attrNameLst>
                                      </p:cBhvr>
                                      <p:to>
                                        <p:strVal val="visible"/>
                                      </p:to>
                                    </p:set>
                                    <p:anim calcmode="lin" valueType="num">
                                      <p:cBhvr>
                                        <p:cTn id="43" dur="500" fill="hold"/>
                                        <p:tgtEl>
                                          <p:spTgt spid="18446"/>
                                        </p:tgtEl>
                                        <p:attrNameLst>
                                          <p:attrName>ppt_w</p:attrName>
                                        </p:attrNameLst>
                                      </p:cBhvr>
                                      <p:tavLst>
                                        <p:tav tm="0">
                                          <p:val>
                                            <p:fltVal val="0"/>
                                          </p:val>
                                        </p:tav>
                                        <p:tav tm="100000">
                                          <p:val>
                                            <p:strVal val="#ppt_w"/>
                                          </p:val>
                                        </p:tav>
                                      </p:tavLst>
                                    </p:anim>
                                    <p:anim calcmode="lin" valueType="num">
                                      <p:cBhvr>
                                        <p:cTn id="44" dur="500" fill="hold"/>
                                        <p:tgtEl>
                                          <p:spTgt spid="18446"/>
                                        </p:tgtEl>
                                        <p:attrNameLst>
                                          <p:attrName>ppt_h</p:attrName>
                                        </p:attrNameLst>
                                      </p:cBhvr>
                                      <p:tavLst>
                                        <p:tav tm="0">
                                          <p:val>
                                            <p:fltVal val="0"/>
                                          </p:val>
                                        </p:tav>
                                        <p:tav tm="100000">
                                          <p:val>
                                            <p:strVal val="#ppt_h"/>
                                          </p:val>
                                        </p:tav>
                                      </p:tavLst>
                                    </p:anim>
                                    <p:animEffect transition="in" filter="fade">
                                      <p:cBhvr>
                                        <p:cTn id="45" dur="500"/>
                                        <p:tgtEl>
                                          <p:spTgt spid="18446"/>
                                        </p:tgtEl>
                                      </p:cBhvr>
                                    </p:animEffect>
                                  </p:childTnLst>
                                </p:cTn>
                              </p:par>
                              <p:par>
                                <p:cTn id="46" presetID="53" presetClass="entr" presetSubtype="16" fill="hold" nodeType="withEffect">
                                  <p:stCondLst>
                                    <p:cond delay="0"/>
                                  </p:stCondLst>
                                  <p:childTnLst>
                                    <p:set>
                                      <p:cBhvr>
                                        <p:cTn id="47" dur="1" fill="hold">
                                          <p:stCondLst>
                                            <p:cond delay="0"/>
                                          </p:stCondLst>
                                        </p:cTn>
                                        <p:tgtEl>
                                          <p:spTgt spid="19476"/>
                                        </p:tgtEl>
                                        <p:attrNameLst>
                                          <p:attrName>style.visibility</p:attrName>
                                        </p:attrNameLst>
                                      </p:cBhvr>
                                      <p:to>
                                        <p:strVal val="visible"/>
                                      </p:to>
                                    </p:set>
                                    <p:anim calcmode="lin" valueType="num">
                                      <p:cBhvr>
                                        <p:cTn id="48" dur="500" fill="hold"/>
                                        <p:tgtEl>
                                          <p:spTgt spid="19476"/>
                                        </p:tgtEl>
                                        <p:attrNameLst>
                                          <p:attrName>ppt_w</p:attrName>
                                        </p:attrNameLst>
                                      </p:cBhvr>
                                      <p:tavLst>
                                        <p:tav tm="0">
                                          <p:val>
                                            <p:fltVal val="0"/>
                                          </p:val>
                                        </p:tav>
                                        <p:tav tm="100000">
                                          <p:val>
                                            <p:strVal val="#ppt_w"/>
                                          </p:val>
                                        </p:tav>
                                      </p:tavLst>
                                    </p:anim>
                                    <p:anim calcmode="lin" valueType="num">
                                      <p:cBhvr>
                                        <p:cTn id="49" dur="500" fill="hold"/>
                                        <p:tgtEl>
                                          <p:spTgt spid="19476"/>
                                        </p:tgtEl>
                                        <p:attrNameLst>
                                          <p:attrName>ppt_h</p:attrName>
                                        </p:attrNameLst>
                                      </p:cBhvr>
                                      <p:tavLst>
                                        <p:tav tm="0">
                                          <p:val>
                                            <p:fltVal val="0"/>
                                          </p:val>
                                        </p:tav>
                                        <p:tav tm="100000">
                                          <p:val>
                                            <p:strVal val="#ppt_h"/>
                                          </p:val>
                                        </p:tav>
                                      </p:tavLst>
                                    </p:anim>
                                    <p:animEffect transition="in" filter="fade">
                                      <p:cBhvr>
                                        <p:cTn id="50" dur="500"/>
                                        <p:tgtEl>
                                          <p:spTgt spid="19476"/>
                                        </p:tgtEl>
                                      </p:cBhvr>
                                    </p:animEffect>
                                  </p:childTnLst>
                                </p:cTn>
                              </p:par>
                              <p:par>
                                <p:cTn id="51" presetID="53" presetClass="entr" presetSubtype="16" fill="hold" nodeType="withEffect">
                                  <p:stCondLst>
                                    <p:cond delay="0"/>
                                  </p:stCondLst>
                                  <p:childTnLst>
                                    <p:set>
                                      <p:cBhvr>
                                        <p:cTn id="52" dur="1" fill="hold">
                                          <p:stCondLst>
                                            <p:cond delay="0"/>
                                          </p:stCondLst>
                                        </p:cTn>
                                        <p:tgtEl>
                                          <p:spTgt spid="19479"/>
                                        </p:tgtEl>
                                        <p:attrNameLst>
                                          <p:attrName>style.visibility</p:attrName>
                                        </p:attrNameLst>
                                      </p:cBhvr>
                                      <p:to>
                                        <p:strVal val="visible"/>
                                      </p:to>
                                    </p:set>
                                    <p:anim calcmode="lin" valueType="num">
                                      <p:cBhvr>
                                        <p:cTn id="53" dur="500" fill="hold"/>
                                        <p:tgtEl>
                                          <p:spTgt spid="19479"/>
                                        </p:tgtEl>
                                        <p:attrNameLst>
                                          <p:attrName>ppt_w</p:attrName>
                                        </p:attrNameLst>
                                      </p:cBhvr>
                                      <p:tavLst>
                                        <p:tav tm="0">
                                          <p:val>
                                            <p:fltVal val="0"/>
                                          </p:val>
                                        </p:tav>
                                        <p:tav tm="100000">
                                          <p:val>
                                            <p:strVal val="#ppt_w"/>
                                          </p:val>
                                        </p:tav>
                                      </p:tavLst>
                                    </p:anim>
                                    <p:anim calcmode="lin" valueType="num">
                                      <p:cBhvr>
                                        <p:cTn id="54" dur="500" fill="hold"/>
                                        <p:tgtEl>
                                          <p:spTgt spid="19479"/>
                                        </p:tgtEl>
                                        <p:attrNameLst>
                                          <p:attrName>ppt_h</p:attrName>
                                        </p:attrNameLst>
                                      </p:cBhvr>
                                      <p:tavLst>
                                        <p:tav tm="0">
                                          <p:val>
                                            <p:fltVal val="0"/>
                                          </p:val>
                                        </p:tav>
                                        <p:tav tm="100000">
                                          <p:val>
                                            <p:strVal val="#ppt_h"/>
                                          </p:val>
                                        </p:tav>
                                      </p:tavLst>
                                    </p:anim>
                                    <p:animEffect transition="in" filter="fade">
                                      <p:cBhvr>
                                        <p:cTn id="55" dur="500"/>
                                        <p:tgtEl>
                                          <p:spTgt spid="19479"/>
                                        </p:tgtEl>
                                      </p:cBhvr>
                                    </p:animEffect>
                                  </p:childTnLst>
                                </p:cTn>
                              </p:par>
                              <p:par>
                                <p:cTn id="56" presetID="53" presetClass="entr" presetSubtype="16" fill="hold" nodeType="withEffect">
                                  <p:stCondLst>
                                    <p:cond delay="0"/>
                                  </p:stCondLst>
                                  <p:childTnLst>
                                    <p:set>
                                      <p:cBhvr>
                                        <p:cTn id="57" dur="1" fill="hold">
                                          <p:stCondLst>
                                            <p:cond delay="0"/>
                                          </p:stCondLst>
                                        </p:cTn>
                                        <p:tgtEl>
                                          <p:spTgt spid="19482"/>
                                        </p:tgtEl>
                                        <p:attrNameLst>
                                          <p:attrName>style.visibility</p:attrName>
                                        </p:attrNameLst>
                                      </p:cBhvr>
                                      <p:to>
                                        <p:strVal val="visible"/>
                                      </p:to>
                                    </p:set>
                                    <p:anim calcmode="lin" valueType="num">
                                      <p:cBhvr>
                                        <p:cTn id="58" dur="500" fill="hold"/>
                                        <p:tgtEl>
                                          <p:spTgt spid="19482"/>
                                        </p:tgtEl>
                                        <p:attrNameLst>
                                          <p:attrName>ppt_w</p:attrName>
                                        </p:attrNameLst>
                                      </p:cBhvr>
                                      <p:tavLst>
                                        <p:tav tm="0">
                                          <p:val>
                                            <p:fltVal val="0"/>
                                          </p:val>
                                        </p:tav>
                                        <p:tav tm="100000">
                                          <p:val>
                                            <p:strVal val="#ppt_w"/>
                                          </p:val>
                                        </p:tav>
                                      </p:tavLst>
                                    </p:anim>
                                    <p:anim calcmode="lin" valueType="num">
                                      <p:cBhvr>
                                        <p:cTn id="59" dur="500" fill="hold"/>
                                        <p:tgtEl>
                                          <p:spTgt spid="19482"/>
                                        </p:tgtEl>
                                        <p:attrNameLst>
                                          <p:attrName>ppt_h</p:attrName>
                                        </p:attrNameLst>
                                      </p:cBhvr>
                                      <p:tavLst>
                                        <p:tav tm="0">
                                          <p:val>
                                            <p:fltVal val="0"/>
                                          </p:val>
                                        </p:tav>
                                        <p:tav tm="100000">
                                          <p:val>
                                            <p:strVal val="#ppt_h"/>
                                          </p:val>
                                        </p:tav>
                                      </p:tavLst>
                                    </p:anim>
                                    <p:animEffect transition="in" filter="fade">
                                      <p:cBhvr>
                                        <p:cTn id="60" dur="500"/>
                                        <p:tgtEl>
                                          <p:spTgt spid="19482"/>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18451"/>
                                        </p:tgtEl>
                                        <p:attrNameLst>
                                          <p:attrName>style.visibility</p:attrName>
                                        </p:attrNameLst>
                                      </p:cBhvr>
                                      <p:to>
                                        <p:strVal val="visible"/>
                                      </p:to>
                                    </p:set>
                                    <p:anim calcmode="lin" valueType="num">
                                      <p:cBhvr>
                                        <p:cTn id="63" dur="500" fill="hold"/>
                                        <p:tgtEl>
                                          <p:spTgt spid="18451"/>
                                        </p:tgtEl>
                                        <p:attrNameLst>
                                          <p:attrName>ppt_w</p:attrName>
                                        </p:attrNameLst>
                                      </p:cBhvr>
                                      <p:tavLst>
                                        <p:tav tm="0">
                                          <p:val>
                                            <p:fltVal val="0"/>
                                          </p:val>
                                        </p:tav>
                                        <p:tav tm="100000">
                                          <p:val>
                                            <p:strVal val="#ppt_w"/>
                                          </p:val>
                                        </p:tav>
                                      </p:tavLst>
                                    </p:anim>
                                    <p:anim calcmode="lin" valueType="num">
                                      <p:cBhvr>
                                        <p:cTn id="64" dur="500" fill="hold"/>
                                        <p:tgtEl>
                                          <p:spTgt spid="18451"/>
                                        </p:tgtEl>
                                        <p:attrNameLst>
                                          <p:attrName>ppt_h</p:attrName>
                                        </p:attrNameLst>
                                      </p:cBhvr>
                                      <p:tavLst>
                                        <p:tav tm="0">
                                          <p:val>
                                            <p:fltVal val="0"/>
                                          </p:val>
                                        </p:tav>
                                        <p:tav tm="100000">
                                          <p:val>
                                            <p:strVal val="#ppt_h"/>
                                          </p:val>
                                        </p:tav>
                                      </p:tavLst>
                                    </p:anim>
                                    <p:animEffect transition="in" filter="fade">
                                      <p:cBhvr>
                                        <p:cTn id="65" dur="500"/>
                                        <p:tgtEl>
                                          <p:spTgt spid="18451"/>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18452"/>
                                        </p:tgtEl>
                                        <p:attrNameLst>
                                          <p:attrName>style.visibility</p:attrName>
                                        </p:attrNameLst>
                                      </p:cBhvr>
                                      <p:to>
                                        <p:strVal val="visible"/>
                                      </p:to>
                                    </p:set>
                                    <p:anim calcmode="lin" valueType="num">
                                      <p:cBhvr>
                                        <p:cTn id="68" dur="500" fill="hold"/>
                                        <p:tgtEl>
                                          <p:spTgt spid="18452"/>
                                        </p:tgtEl>
                                        <p:attrNameLst>
                                          <p:attrName>ppt_w</p:attrName>
                                        </p:attrNameLst>
                                      </p:cBhvr>
                                      <p:tavLst>
                                        <p:tav tm="0">
                                          <p:val>
                                            <p:fltVal val="0"/>
                                          </p:val>
                                        </p:tav>
                                        <p:tav tm="100000">
                                          <p:val>
                                            <p:strVal val="#ppt_w"/>
                                          </p:val>
                                        </p:tav>
                                      </p:tavLst>
                                    </p:anim>
                                    <p:anim calcmode="lin" valueType="num">
                                      <p:cBhvr>
                                        <p:cTn id="69" dur="500" fill="hold"/>
                                        <p:tgtEl>
                                          <p:spTgt spid="18452"/>
                                        </p:tgtEl>
                                        <p:attrNameLst>
                                          <p:attrName>ppt_h</p:attrName>
                                        </p:attrNameLst>
                                      </p:cBhvr>
                                      <p:tavLst>
                                        <p:tav tm="0">
                                          <p:val>
                                            <p:fltVal val="0"/>
                                          </p:val>
                                        </p:tav>
                                        <p:tav tm="100000">
                                          <p:val>
                                            <p:strVal val="#ppt_h"/>
                                          </p:val>
                                        </p:tav>
                                      </p:tavLst>
                                    </p:anim>
                                    <p:animEffect transition="in" filter="fade">
                                      <p:cBhvr>
                                        <p:cTn id="70" dur="500"/>
                                        <p:tgtEl>
                                          <p:spTgt spid="18452"/>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18453"/>
                                        </p:tgtEl>
                                        <p:attrNameLst>
                                          <p:attrName>style.visibility</p:attrName>
                                        </p:attrNameLst>
                                      </p:cBhvr>
                                      <p:to>
                                        <p:strVal val="visible"/>
                                      </p:to>
                                    </p:set>
                                    <p:anim calcmode="lin" valueType="num">
                                      <p:cBhvr>
                                        <p:cTn id="73" dur="500" fill="hold"/>
                                        <p:tgtEl>
                                          <p:spTgt spid="18453"/>
                                        </p:tgtEl>
                                        <p:attrNameLst>
                                          <p:attrName>ppt_w</p:attrName>
                                        </p:attrNameLst>
                                      </p:cBhvr>
                                      <p:tavLst>
                                        <p:tav tm="0">
                                          <p:val>
                                            <p:fltVal val="0"/>
                                          </p:val>
                                        </p:tav>
                                        <p:tav tm="100000">
                                          <p:val>
                                            <p:strVal val="#ppt_w"/>
                                          </p:val>
                                        </p:tav>
                                      </p:tavLst>
                                    </p:anim>
                                    <p:anim calcmode="lin" valueType="num">
                                      <p:cBhvr>
                                        <p:cTn id="74" dur="500" fill="hold"/>
                                        <p:tgtEl>
                                          <p:spTgt spid="18453"/>
                                        </p:tgtEl>
                                        <p:attrNameLst>
                                          <p:attrName>ppt_h</p:attrName>
                                        </p:attrNameLst>
                                      </p:cBhvr>
                                      <p:tavLst>
                                        <p:tav tm="0">
                                          <p:val>
                                            <p:fltVal val="0"/>
                                          </p:val>
                                        </p:tav>
                                        <p:tav tm="100000">
                                          <p:val>
                                            <p:strVal val="#ppt_h"/>
                                          </p:val>
                                        </p:tav>
                                      </p:tavLst>
                                    </p:anim>
                                    <p:animEffect transition="in" filter="fade">
                                      <p:cBhvr>
                                        <p:cTn id="75" dur="500"/>
                                        <p:tgtEl>
                                          <p:spTgt spid="18453"/>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18454"/>
                                        </p:tgtEl>
                                        <p:attrNameLst>
                                          <p:attrName>style.visibility</p:attrName>
                                        </p:attrNameLst>
                                      </p:cBhvr>
                                      <p:to>
                                        <p:strVal val="visible"/>
                                      </p:to>
                                    </p:set>
                                    <p:anim calcmode="lin" valueType="num">
                                      <p:cBhvr>
                                        <p:cTn id="78" dur="500" fill="hold"/>
                                        <p:tgtEl>
                                          <p:spTgt spid="18454"/>
                                        </p:tgtEl>
                                        <p:attrNameLst>
                                          <p:attrName>ppt_w</p:attrName>
                                        </p:attrNameLst>
                                      </p:cBhvr>
                                      <p:tavLst>
                                        <p:tav tm="0">
                                          <p:val>
                                            <p:fltVal val="0"/>
                                          </p:val>
                                        </p:tav>
                                        <p:tav tm="100000">
                                          <p:val>
                                            <p:strVal val="#ppt_w"/>
                                          </p:val>
                                        </p:tav>
                                      </p:tavLst>
                                    </p:anim>
                                    <p:anim calcmode="lin" valueType="num">
                                      <p:cBhvr>
                                        <p:cTn id="79" dur="500" fill="hold"/>
                                        <p:tgtEl>
                                          <p:spTgt spid="18454"/>
                                        </p:tgtEl>
                                        <p:attrNameLst>
                                          <p:attrName>ppt_h</p:attrName>
                                        </p:attrNameLst>
                                      </p:cBhvr>
                                      <p:tavLst>
                                        <p:tav tm="0">
                                          <p:val>
                                            <p:fltVal val="0"/>
                                          </p:val>
                                        </p:tav>
                                        <p:tav tm="100000">
                                          <p:val>
                                            <p:strVal val="#ppt_h"/>
                                          </p:val>
                                        </p:tav>
                                      </p:tavLst>
                                    </p:anim>
                                    <p:animEffect transition="in" filter="fade">
                                      <p:cBhvr>
                                        <p:cTn id="80" dur="500"/>
                                        <p:tgtEl>
                                          <p:spTgt spid="18454"/>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18455"/>
                                        </p:tgtEl>
                                        <p:attrNameLst>
                                          <p:attrName>style.visibility</p:attrName>
                                        </p:attrNameLst>
                                      </p:cBhvr>
                                      <p:to>
                                        <p:strVal val="visible"/>
                                      </p:to>
                                    </p:set>
                                    <p:anim calcmode="lin" valueType="num">
                                      <p:cBhvr>
                                        <p:cTn id="83" dur="500" fill="hold"/>
                                        <p:tgtEl>
                                          <p:spTgt spid="18455"/>
                                        </p:tgtEl>
                                        <p:attrNameLst>
                                          <p:attrName>ppt_w</p:attrName>
                                        </p:attrNameLst>
                                      </p:cBhvr>
                                      <p:tavLst>
                                        <p:tav tm="0">
                                          <p:val>
                                            <p:fltVal val="0"/>
                                          </p:val>
                                        </p:tav>
                                        <p:tav tm="100000">
                                          <p:val>
                                            <p:strVal val="#ppt_w"/>
                                          </p:val>
                                        </p:tav>
                                      </p:tavLst>
                                    </p:anim>
                                    <p:anim calcmode="lin" valueType="num">
                                      <p:cBhvr>
                                        <p:cTn id="84" dur="500" fill="hold"/>
                                        <p:tgtEl>
                                          <p:spTgt spid="18455"/>
                                        </p:tgtEl>
                                        <p:attrNameLst>
                                          <p:attrName>ppt_h</p:attrName>
                                        </p:attrNameLst>
                                      </p:cBhvr>
                                      <p:tavLst>
                                        <p:tav tm="0">
                                          <p:val>
                                            <p:fltVal val="0"/>
                                          </p:val>
                                        </p:tav>
                                        <p:tav tm="100000">
                                          <p:val>
                                            <p:strVal val="#ppt_h"/>
                                          </p:val>
                                        </p:tav>
                                      </p:tavLst>
                                    </p:anim>
                                    <p:animEffect transition="in" filter="fade">
                                      <p:cBhvr>
                                        <p:cTn id="85" dur="500"/>
                                        <p:tgtEl>
                                          <p:spTgt spid="1845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8456"/>
                                        </p:tgtEl>
                                        <p:attrNameLst>
                                          <p:attrName>style.visibility</p:attrName>
                                        </p:attrNameLst>
                                      </p:cBhvr>
                                      <p:to>
                                        <p:strVal val="visible"/>
                                      </p:to>
                                    </p:set>
                                    <p:anim calcmode="lin" valueType="num">
                                      <p:cBhvr>
                                        <p:cTn id="88" dur="500" fill="hold"/>
                                        <p:tgtEl>
                                          <p:spTgt spid="18456"/>
                                        </p:tgtEl>
                                        <p:attrNameLst>
                                          <p:attrName>ppt_w</p:attrName>
                                        </p:attrNameLst>
                                      </p:cBhvr>
                                      <p:tavLst>
                                        <p:tav tm="0">
                                          <p:val>
                                            <p:fltVal val="0"/>
                                          </p:val>
                                        </p:tav>
                                        <p:tav tm="100000">
                                          <p:val>
                                            <p:strVal val="#ppt_w"/>
                                          </p:val>
                                        </p:tav>
                                      </p:tavLst>
                                    </p:anim>
                                    <p:anim calcmode="lin" valueType="num">
                                      <p:cBhvr>
                                        <p:cTn id="89" dur="500" fill="hold"/>
                                        <p:tgtEl>
                                          <p:spTgt spid="18456"/>
                                        </p:tgtEl>
                                        <p:attrNameLst>
                                          <p:attrName>ppt_h</p:attrName>
                                        </p:attrNameLst>
                                      </p:cBhvr>
                                      <p:tavLst>
                                        <p:tav tm="0">
                                          <p:val>
                                            <p:fltVal val="0"/>
                                          </p:val>
                                        </p:tav>
                                        <p:tav tm="100000">
                                          <p:val>
                                            <p:strVal val="#ppt_h"/>
                                          </p:val>
                                        </p:tav>
                                      </p:tavLst>
                                    </p:anim>
                                    <p:animEffect transition="in" filter="fade">
                                      <p:cBhvr>
                                        <p:cTn id="90" dur="500"/>
                                        <p:tgtEl>
                                          <p:spTgt spid="18456"/>
                                        </p:tgtEl>
                                      </p:cBhvr>
                                    </p:animEffect>
                                  </p:childTnLst>
                                </p:cTn>
                              </p:par>
                              <p:par>
                                <p:cTn id="91" presetID="53" presetClass="entr" presetSubtype="16" fill="hold" nodeType="withEffect">
                                  <p:stCondLst>
                                    <p:cond delay="0"/>
                                  </p:stCondLst>
                                  <p:childTnLst>
                                    <p:set>
                                      <p:cBhvr>
                                        <p:cTn id="92" dur="1" fill="hold">
                                          <p:stCondLst>
                                            <p:cond delay="0"/>
                                          </p:stCondLst>
                                        </p:cTn>
                                        <p:tgtEl>
                                          <p:spTgt spid="19492"/>
                                        </p:tgtEl>
                                        <p:attrNameLst>
                                          <p:attrName>style.visibility</p:attrName>
                                        </p:attrNameLst>
                                      </p:cBhvr>
                                      <p:to>
                                        <p:strVal val="visible"/>
                                      </p:to>
                                    </p:set>
                                    <p:anim calcmode="lin" valueType="num">
                                      <p:cBhvr>
                                        <p:cTn id="93" dur="500" fill="hold"/>
                                        <p:tgtEl>
                                          <p:spTgt spid="19492"/>
                                        </p:tgtEl>
                                        <p:attrNameLst>
                                          <p:attrName>ppt_w</p:attrName>
                                        </p:attrNameLst>
                                      </p:cBhvr>
                                      <p:tavLst>
                                        <p:tav tm="0">
                                          <p:val>
                                            <p:fltVal val="0"/>
                                          </p:val>
                                        </p:tav>
                                        <p:tav tm="100000">
                                          <p:val>
                                            <p:strVal val="#ppt_w"/>
                                          </p:val>
                                        </p:tav>
                                      </p:tavLst>
                                    </p:anim>
                                    <p:anim calcmode="lin" valueType="num">
                                      <p:cBhvr>
                                        <p:cTn id="94" dur="500" fill="hold"/>
                                        <p:tgtEl>
                                          <p:spTgt spid="19492"/>
                                        </p:tgtEl>
                                        <p:attrNameLst>
                                          <p:attrName>ppt_h</p:attrName>
                                        </p:attrNameLst>
                                      </p:cBhvr>
                                      <p:tavLst>
                                        <p:tav tm="0">
                                          <p:val>
                                            <p:fltVal val="0"/>
                                          </p:val>
                                        </p:tav>
                                        <p:tav tm="100000">
                                          <p:val>
                                            <p:strVal val="#ppt_h"/>
                                          </p:val>
                                        </p:tav>
                                      </p:tavLst>
                                    </p:anim>
                                    <p:animEffect transition="in" filter="fade">
                                      <p:cBhvr>
                                        <p:cTn id="95" dur="500"/>
                                        <p:tgtEl>
                                          <p:spTgt spid="19492"/>
                                        </p:tgtEl>
                                      </p:cBhvr>
                                    </p:animEffect>
                                  </p:childTnLst>
                                </p:cTn>
                              </p:par>
                              <p:par>
                                <p:cTn id="96" presetID="53" presetClass="entr" presetSubtype="16" fill="hold" nodeType="withEffect">
                                  <p:stCondLst>
                                    <p:cond delay="0"/>
                                  </p:stCondLst>
                                  <p:childTnLst>
                                    <p:set>
                                      <p:cBhvr>
                                        <p:cTn id="97" dur="1" fill="hold">
                                          <p:stCondLst>
                                            <p:cond delay="0"/>
                                          </p:stCondLst>
                                        </p:cTn>
                                        <p:tgtEl>
                                          <p:spTgt spid="19495"/>
                                        </p:tgtEl>
                                        <p:attrNameLst>
                                          <p:attrName>style.visibility</p:attrName>
                                        </p:attrNameLst>
                                      </p:cBhvr>
                                      <p:to>
                                        <p:strVal val="visible"/>
                                      </p:to>
                                    </p:set>
                                    <p:anim calcmode="lin" valueType="num">
                                      <p:cBhvr>
                                        <p:cTn id="98" dur="500" fill="hold"/>
                                        <p:tgtEl>
                                          <p:spTgt spid="19495"/>
                                        </p:tgtEl>
                                        <p:attrNameLst>
                                          <p:attrName>ppt_w</p:attrName>
                                        </p:attrNameLst>
                                      </p:cBhvr>
                                      <p:tavLst>
                                        <p:tav tm="0">
                                          <p:val>
                                            <p:fltVal val="0"/>
                                          </p:val>
                                        </p:tav>
                                        <p:tav tm="100000">
                                          <p:val>
                                            <p:strVal val="#ppt_w"/>
                                          </p:val>
                                        </p:tav>
                                      </p:tavLst>
                                    </p:anim>
                                    <p:anim calcmode="lin" valueType="num">
                                      <p:cBhvr>
                                        <p:cTn id="99" dur="500" fill="hold"/>
                                        <p:tgtEl>
                                          <p:spTgt spid="19495"/>
                                        </p:tgtEl>
                                        <p:attrNameLst>
                                          <p:attrName>ppt_h</p:attrName>
                                        </p:attrNameLst>
                                      </p:cBhvr>
                                      <p:tavLst>
                                        <p:tav tm="0">
                                          <p:val>
                                            <p:fltVal val="0"/>
                                          </p:val>
                                        </p:tav>
                                        <p:tav tm="100000">
                                          <p:val>
                                            <p:strVal val="#ppt_h"/>
                                          </p:val>
                                        </p:tav>
                                      </p:tavLst>
                                    </p:anim>
                                    <p:animEffect transition="in" filter="fade">
                                      <p:cBhvr>
                                        <p:cTn id="100" dur="500"/>
                                        <p:tgtEl>
                                          <p:spTgt spid="19495"/>
                                        </p:tgtEl>
                                      </p:cBhvr>
                                    </p:animEffect>
                                  </p:childTnLst>
                                </p:cTn>
                              </p:par>
                              <p:par>
                                <p:cTn id="101" presetID="53" presetClass="entr" presetSubtype="16" fill="hold" nodeType="withEffect">
                                  <p:stCondLst>
                                    <p:cond delay="0"/>
                                  </p:stCondLst>
                                  <p:childTnLst>
                                    <p:set>
                                      <p:cBhvr>
                                        <p:cTn id="102" dur="1" fill="hold">
                                          <p:stCondLst>
                                            <p:cond delay="0"/>
                                          </p:stCondLst>
                                        </p:cTn>
                                        <p:tgtEl>
                                          <p:spTgt spid="19498"/>
                                        </p:tgtEl>
                                        <p:attrNameLst>
                                          <p:attrName>style.visibility</p:attrName>
                                        </p:attrNameLst>
                                      </p:cBhvr>
                                      <p:to>
                                        <p:strVal val="visible"/>
                                      </p:to>
                                    </p:set>
                                    <p:anim calcmode="lin" valueType="num">
                                      <p:cBhvr>
                                        <p:cTn id="103" dur="500" fill="hold"/>
                                        <p:tgtEl>
                                          <p:spTgt spid="19498"/>
                                        </p:tgtEl>
                                        <p:attrNameLst>
                                          <p:attrName>ppt_w</p:attrName>
                                        </p:attrNameLst>
                                      </p:cBhvr>
                                      <p:tavLst>
                                        <p:tav tm="0">
                                          <p:val>
                                            <p:fltVal val="0"/>
                                          </p:val>
                                        </p:tav>
                                        <p:tav tm="100000">
                                          <p:val>
                                            <p:strVal val="#ppt_w"/>
                                          </p:val>
                                        </p:tav>
                                      </p:tavLst>
                                    </p:anim>
                                    <p:anim calcmode="lin" valueType="num">
                                      <p:cBhvr>
                                        <p:cTn id="104" dur="500" fill="hold"/>
                                        <p:tgtEl>
                                          <p:spTgt spid="19498"/>
                                        </p:tgtEl>
                                        <p:attrNameLst>
                                          <p:attrName>ppt_h</p:attrName>
                                        </p:attrNameLst>
                                      </p:cBhvr>
                                      <p:tavLst>
                                        <p:tav tm="0">
                                          <p:val>
                                            <p:fltVal val="0"/>
                                          </p:val>
                                        </p:tav>
                                        <p:tav tm="100000">
                                          <p:val>
                                            <p:strVal val="#ppt_h"/>
                                          </p:val>
                                        </p:tav>
                                      </p:tavLst>
                                    </p:anim>
                                    <p:animEffect transition="in" filter="fade">
                                      <p:cBhvr>
                                        <p:cTn id="105" dur="500"/>
                                        <p:tgtEl>
                                          <p:spTgt spid="19498"/>
                                        </p:tgtEl>
                                      </p:cBhvr>
                                    </p:animEffect>
                                  </p:childTnLst>
                                </p:cTn>
                              </p:par>
                            </p:childTnLst>
                          </p:cTn>
                        </p:par>
                        <p:par>
                          <p:cTn id="106" fill="hold">
                            <p:stCondLst>
                              <p:cond delay="1500"/>
                            </p:stCondLst>
                            <p:childTnLst>
                              <p:par>
                                <p:cTn id="107" presetID="2" presetClass="entr" presetSubtype="8" fill="hold" nodeType="afterEffect">
                                  <p:stCondLst>
                                    <p:cond delay="0"/>
                                  </p:stCondLst>
                                  <p:childTnLst>
                                    <p:set>
                                      <p:cBhvr>
                                        <p:cTn id="108" dur="1" fill="hold">
                                          <p:stCondLst>
                                            <p:cond delay="0"/>
                                          </p:stCondLst>
                                        </p:cTn>
                                        <p:tgtEl>
                                          <p:spTgt spid="64"/>
                                        </p:tgtEl>
                                        <p:attrNameLst>
                                          <p:attrName>style.visibility</p:attrName>
                                        </p:attrNameLst>
                                      </p:cBhvr>
                                      <p:to>
                                        <p:strVal val="visible"/>
                                      </p:to>
                                    </p:set>
                                    <p:anim calcmode="lin" valueType="num">
                                      <p:cBhvr additive="base">
                                        <p:cTn id="109" dur="500" fill="hold"/>
                                        <p:tgtEl>
                                          <p:spTgt spid="64"/>
                                        </p:tgtEl>
                                        <p:attrNameLst>
                                          <p:attrName>ppt_x</p:attrName>
                                        </p:attrNameLst>
                                      </p:cBhvr>
                                      <p:tavLst>
                                        <p:tav tm="0">
                                          <p:val>
                                            <p:strVal val="0-#ppt_w/2"/>
                                          </p:val>
                                        </p:tav>
                                        <p:tav tm="100000">
                                          <p:val>
                                            <p:strVal val="#ppt_x"/>
                                          </p:val>
                                        </p:tav>
                                      </p:tavLst>
                                    </p:anim>
                                    <p:anim calcmode="lin" valueType="num">
                                      <p:cBhvr additive="base">
                                        <p:cTn id="110" dur="500" fill="hold"/>
                                        <p:tgtEl>
                                          <p:spTgt spid="64"/>
                                        </p:tgtEl>
                                        <p:attrNameLst>
                                          <p:attrName>ppt_y</p:attrName>
                                        </p:attrNameLst>
                                      </p:cBhvr>
                                      <p:tavLst>
                                        <p:tav tm="0">
                                          <p:val>
                                            <p:strVal val="#ppt_y"/>
                                          </p:val>
                                        </p:tav>
                                        <p:tav tm="100000">
                                          <p:val>
                                            <p:strVal val="#ppt_y"/>
                                          </p:val>
                                        </p:tav>
                                      </p:tavLst>
                                    </p:anim>
                                  </p:childTnLst>
                                </p:cTn>
                              </p:par>
                              <p:par>
                                <p:cTn id="111" presetID="2" presetClass="entr" presetSubtype="8" fill="hold" nodeType="withEffect">
                                  <p:stCondLst>
                                    <p:cond delay="0"/>
                                  </p:stCondLst>
                                  <p:childTnLst>
                                    <p:set>
                                      <p:cBhvr>
                                        <p:cTn id="112" dur="1" fill="hold">
                                          <p:stCondLst>
                                            <p:cond delay="0"/>
                                          </p:stCondLst>
                                        </p:cTn>
                                        <p:tgtEl>
                                          <p:spTgt spid="67"/>
                                        </p:tgtEl>
                                        <p:attrNameLst>
                                          <p:attrName>style.visibility</p:attrName>
                                        </p:attrNameLst>
                                      </p:cBhvr>
                                      <p:to>
                                        <p:strVal val="visible"/>
                                      </p:to>
                                    </p:set>
                                    <p:anim calcmode="lin" valueType="num">
                                      <p:cBhvr additive="base">
                                        <p:cTn id="113" dur="500" fill="hold"/>
                                        <p:tgtEl>
                                          <p:spTgt spid="67"/>
                                        </p:tgtEl>
                                        <p:attrNameLst>
                                          <p:attrName>ppt_x</p:attrName>
                                        </p:attrNameLst>
                                      </p:cBhvr>
                                      <p:tavLst>
                                        <p:tav tm="0">
                                          <p:val>
                                            <p:strVal val="0-#ppt_w/2"/>
                                          </p:val>
                                        </p:tav>
                                        <p:tav tm="100000">
                                          <p:val>
                                            <p:strVal val="#ppt_x"/>
                                          </p:val>
                                        </p:tav>
                                      </p:tavLst>
                                    </p:anim>
                                    <p:anim calcmode="lin" valueType="num">
                                      <p:cBhvr additive="base">
                                        <p:cTn id="114" dur="500" fill="hold"/>
                                        <p:tgtEl>
                                          <p:spTgt spid="67"/>
                                        </p:tgtEl>
                                        <p:attrNameLst>
                                          <p:attrName>ppt_y</p:attrName>
                                        </p:attrNameLst>
                                      </p:cBhvr>
                                      <p:tavLst>
                                        <p:tav tm="0">
                                          <p:val>
                                            <p:strVal val="#ppt_y"/>
                                          </p:val>
                                        </p:tav>
                                        <p:tav tm="100000">
                                          <p:val>
                                            <p:strVal val="#ppt_y"/>
                                          </p:val>
                                        </p:tav>
                                      </p:tavLst>
                                    </p:anim>
                                  </p:childTnLst>
                                </p:cTn>
                              </p:par>
                              <p:par>
                                <p:cTn id="115" presetID="2" presetClass="entr" presetSubtype="8" fill="hold" nodeType="withEffect">
                                  <p:stCondLst>
                                    <p:cond delay="0"/>
                                  </p:stCondLst>
                                  <p:childTnLst>
                                    <p:set>
                                      <p:cBhvr>
                                        <p:cTn id="116" dur="1" fill="hold">
                                          <p:stCondLst>
                                            <p:cond delay="0"/>
                                          </p:stCondLst>
                                        </p:cTn>
                                        <p:tgtEl>
                                          <p:spTgt spid="70"/>
                                        </p:tgtEl>
                                        <p:attrNameLst>
                                          <p:attrName>style.visibility</p:attrName>
                                        </p:attrNameLst>
                                      </p:cBhvr>
                                      <p:to>
                                        <p:strVal val="visible"/>
                                      </p:to>
                                    </p:set>
                                    <p:anim calcmode="lin" valueType="num">
                                      <p:cBhvr additive="base">
                                        <p:cTn id="117" dur="500" fill="hold"/>
                                        <p:tgtEl>
                                          <p:spTgt spid="70"/>
                                        </p:tgtEl>
                                        <p:attrNameLst>
                                          <p:attrName>ppt_x</p:attrName>
                                        </p:attrNameLst>
                                      </p:cBhvr>
                                      <p:tavLst>
                                        <p:tav tm="0">
                                          <p:val>
                                            <p:strVal val="0-#ppt_w/2"/>
                                          </p:val>
                                        </p:tav>
                                        <p:tav tm="100000">
                                          <p:val>
                                            <p:strVal val="#ppt_x"/>
                                          </p:val>
                                        </p:tav>
                                      </p:tavLst>
                                    </p:anim>
                                    <p:anim calcmode="lin" valueType="num">
                                      <p:cBhvr additive="base">
                                        <p:cTn id="118" dur="500" fill="hold"/>
                                        <p:tgtEl>
                                          <p:spTgt spid="70"/>
                                        </p:tgtEl>
                                        <p:attrNameLst>
                                          <p:attrName>ppt_y</p:attrName>
                                        </p:attrNameLst>
                                      </p:cBhvr>
                                      <p:tavLst>
                                        <p:tav tm="0">
                                          <p:val>
                                            <p:strVal val="#ppt_y"/>
                                          </p:val>
                                        </p:tav>
                                        <p:tav tm="100000">
                                          <p:val>
                                            <p:strVal val="#ppt_y"/>
                                          </p:val>
                                        </p:tav>
                                      </p:tavLst>
                                    </p:anim>
                                  </p:childTnLst>
                                </p:cTn>
                              </p:par>
                              <p:par>
                                <p:cTn id="119" presetID="2" presetClass="entr" presetSubtype="2" fill="hold" nodeType="withEffect">
                                  <p:stCondLst>
                                    <p:cond delay="0"/>
                                  </p:stCondLst>
                                  <p:childTnLst>
                                    <p:set>
                                      <p:cBhvr>
                                        <p:cTn id="120" dur="1" fill="hold">
                                          <p:stCondLst>
                                            <p:cond delay="0"/>
                                          </p:stCondLst>
                                        </p:cTn>
                                        <p:tgtEl>
                                          <p:spTgt spid="55"/>
                                        </p:tgtEl>
                                        <p:attrNameLst>
                                          <p:attrName>style.visibility</p:attrName>
                                        </p:attrNameLst>
                                      </p:cBhvr>
                                      <p:to>
                                        <p:strVal val="visible"/>
                                      </p:to>
                                    </p:set>
                                    <p:anim calcmode="lin" valueType="num">
                                      <p:cBhvr additive="base">
                                        <p:cTn id="121" dur="500" fill="hold"/>
                                        <p:tgtEl>
                                          <p:spTgt spid="55"/>
                                        </p:tgtEl>
                                        <p:attrNameLst>
                                          <p:attrName>ppt_x</p:attrName>
                                        </p:attrNameLst>
                                      </p:cBhvr>
                                      <p:tavLst>
                                        <p:tav tm="0">
                                          <p:val>
                                            <p:strVal val="1+#ppt_w/2"/>
                                          </p:val>
                                        </p:tav>
                                        <p:tav tm="100000">
                                          <p:val>
                                            <p:strVal val="#ppt_x"/>
                                          </p:val>
                                        </p:tav>
                                      </p:tavLst>
                                    </p:anim>
                                    <p:anim calcmode="lin" valueType="num">
                                      <p:cBhvr additive="base">
                                        <p:cTn id="122" dur="500" fill="hold"/>
                                        <p:tgtEl>
                                          <p:spTgt spid="55"/>
                                        </p:tgtEl>
                                        <p:attrNameLst>
                                          <p:attrName>ppt_y</p:attrName>
                                        </p:attrNameLst>
                                      </p:cBhvr>
                                      <p:tavLst>
                                        <p:tav tm="0">
                                          <p:val>
                                            <p:strVal val="#ppt_y"/>
                                          </p:val>
                                        </p:tav>
                                        <p:tav tm="100000">
                                          <p:val>
                                            <p:strVal val="#ppt_y"/>
                                          </p:val>
                                        </p:tav>
                                      </p:tavLst>
                                    </p:anim>
                                  </p:childTnLst>
                                </p:cTn>
                              </p:par>
                              <p:par>
                                <p:cTn id="123" presetID="2" presetClass="entr" presetSubtype="2" fill="hold" nodeType="withEffect">
                                  <p:stCondLst>
                                    <p:cond delay="0"/>
                                  </p:stCondLst>
                                  <p:childTnLst>
                                    <p:set>
                                      <p:cBhvr>
                                        <p:cTn id="124" dur="1" fill="hold">
                                          <p:stCondLst>
                                            <p:cond delay="0"/>
                                          </p:stCondLst>
                                        </p:cTn>
                                        <p:tgtEl>
                                          <p:spTgt spid="58"/>
                                        </p:tgtEl>
                                        <p:attrNameLst>
                                          <p:attrName>style.visibility</p:attrName>
                                        </p:attrNameLst>
                                      </p:cBhvr>
                                      <p:to>
                                        <p:strVal val="visible"/>
                                      </p:to>
                                    </p:set>
                                    <p:anim calcmode="lin" valueType="num">
                                      <p:cBhvr additive="base">
                                        <p:cTn id="125" dur="500" fill="hold"/>
                                        <p:tgtEl>
                                          <p:spTgt spid="58"/>
                                        </p:tgtEl>
                                        <p:attrNameLst>
                                          <p:attrName>ppt_x</p:attrName>
                                        </p:attrNameLst>
                                      </p:cBhvr>
                                      <p:tavLst>
                                        <p:tav tm="0">
                                          <p:val>
                                            <p:strVal val="1+#ppt_w/2"/>
                                          </p:val>
                                        </p:tav>
                                        <p:tav tm="100000">
                                          <p:val>
                                            <p:strVal val="#ppt_x"/>
                                          </p:val>
                                        </p:tav>
                                      </p:tavLst>
                                    </p:anim>
                                    <p:anim calcmode="lin" valueType="num">
                                      <p:cBhvr additive="base">
                                        <p:cTn id="126" dur="500" fill="hold"/>
                                        <p:tgtEl>
                                          <p:spTgt spid="58"/>
                                        </p:tgtEl>
                                        <p:attrNameLst>
                                          <p:attrName>ppt_y</p:attrName>
                                        </p:attrNameLst>
                                      </p:cBhvr>
                                      <p:tavLst>
                                        <p:tav tm="0">
                                          <p:val>
                                            <p:strVal val="#ppt_y"/>
                                          </p:val>
                                        </p:tav>
                                        <p:tav tm="100000">
                                          <p:val>
                                            <p:strVal val="#ppt_y"/>
                                          </p:val>
                                        </p:tav>
                                      </p:tavLst>
                                    </p:anim>
                                  </p:childTnLst>
                                </p:cTn>
                              </p:par>
                              <p:par>
                                <p:cTn id="127" presetID="2" presetClass="entr" presetSubtype="2" fill="hold" nodeType="withEffect">
                                  <p:stCondLst>
                                    <p:cond delay="0"/>
                                  </p:stCondLst>
                                  <p:childTnLst>
                                    <p:set>
                                      <p:cBhvr>
                                        <p:cTn id="128" dur="1" fill="hold">
                                          <p:stCondLst>
                                            <p:cond delay="0"/>
                                          </p:stCondLst>
                                        </p:cTn>
                                        <p:tgtEl>
                                          <p:spTgt spid="61"/>
                                        </p:tgtEl>
                                        <p:attrNameLst>
                                          <p:attrName>style.visibility</p:attrName>
                                        </p:attrNameLst>
                                      </p:cBhvr>
                                      <p:to>
                                        <p:strVal val="visible"/>
                                      </p:to>
                                    </p:set>
                                    <p:anim calcmode="lin" valueType="num">
                                      <p:cBhvr additive="base">
                                        <p:cTn id="129" dur="500" fill="hold"/>
                                        <p:tgtEl>
                                          <p:spTgt spid="61"/>
                                        </p:tgtEl>
                                        <p:attrNameLst>
                                          <p:attrName>ppt_x</p:attrName>
                                        </p:attrNameLst>
                                      </p:cBhvr>
                                      <p:tavLst>
                                        <p:tav tm="0">
                                          <p:val>
                                            <p:strVal val="1+#ppt_w/2"/>
                                          </p:val>
                                        </p:tav>
                                        <p:tav tm="100000">
                                          <p:val>
                                            <p:strVal val="#ppt_x"/>
                                          </p:val>
                                        </p:tav>
                                      </p:tavLst>
                                    </p:anim>
                                    <p:anim calcmode="lin" valueType="num">
                                      <p:cBhvr additive="base">
                                        <p:cTn id="130"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p:bldP spid="18440" grpId="0" animBg="1"/>
      <p:bldP spid="18442" grpId="0" animBg="1"/>
      <p:bldP spid="18443" grpId="0" animBg="1"/>
      <p:bldP spid="18445" grpId="0" animBg="1"/>
      <p:bldP spid="18446" grpId="0" animBg="1"/>
      <p:bldP spid="18451" grpId="0" animBg="1"/>
      <p:bldP spid="18452" grpId="0" animBg="1"/>
      <p:bldP spid="18453" grpId="0" animBg="1"/>
      <p:bldP spid="18454" grpId="0" animBg="1"/>
      <p:bldP spid="18455" grpId="0" animBg="1"/>
      <p:bldP spid="184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87070"/>
            <a:ext cx="12192965" cy="694056"/>
            <a:chOff x="0" y="623570"/>
            <a:chExt cx="12192965" cy="694056"/>
          </a:xfrm>
        </p:grpSpPr>
        <p:cxnSp>
          <p:nvCxnSpPr>
            <p:cNvPr id="41" name="直接连接符 40"/>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625262" y="302189"/>
            <a:ext cx="3975100" cy="656661"/>
            <a:chOff x="7192010" y="1640849"/>
            <a:chExt cx="3975100" cy="656661"/>
          </a:xfrm>
        </p:grpSpPr>
        <p:sp>
          <p:nvSpPr>
            <p:cNvPr id="50" name="文本框 49"/>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51" name="文本框 50"/>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2" name="组合 1"/>
          <p:cNvGrpSpPr/>
          <p:nvPr/>
        </p:nvGrpSpPr>
        <p:grpSpPr>
          <a:xfrm>
            <a:off x="1082675" y="1482725"/>
            <a:ext cx="10025063" cy="4586288"/>
            <a:chOff x="1082675" y="1482725"/>
            <a:chExt cx="10025063" cy="4586288"/>
          </a:xfrm>
        </p:grpSpPr>
        <p:sp>
          <p:nvSpPr>
            <p:cNvPr id="24581" name="任意多边形 59"/>
            <p:cNvSpPr>
              <a:spLocks noChangeArrowheads="1"/>
            </p:cNvSpPr>
            <p:nvPr/>
          </p:nvSpPr>
          <p:spPr bwMode="auto">
            <a:xfrm>
              <a:off x="5584825" y="1482725"/>
              <a:ext cx="1038225" cy="998538"/>
            </a:xfrm>
            <a:custGeom>
              <a:avLst/>
              <a:gdLst>
                <a:gd name="T0" fmla="*/ 0 w 1038469"/>
                <a:gd name="T1" fmla="*/ 0 h 998072"/>
                <a:gd name="T2" fmla="*/ 459794 w 1038469"/>
                <a:gd name="T3" fmla="*/ 0 h 998072"/>
                <a:gd name="T4" fmla="*/ 1038225 w 1038469"/>
                <a:gd name="T5" fmla="*/ 578837 h 998072"/>
                <a:gd name="T6" fmla="*/ 1038225 w 1038469"/>
                <a:gd name="T7" fmla="*/ 998538 h 998072"/>
                <a:gd name="T8" fmla="*/ 0 w 1038469"/>
                <a:gd name="T9" fmla="*/ 998538 h 998072"/>
                <a:gd name="T10" fmla="*/ 0 60000 65536"/>
                <a:gd name="T11" fmla="*/ 0 60000 65536"/>
                <a:gd name="T12" fmla="*/ 0 60000 65536"/>
                <a:gd name="T13" fmla="*/ 0 60000 65536"/>
                <a:gd name="T14" fmla="*/ 0 60000 65536"/>
                <a:gd name="T15" fmla="*/ 0 w 1038469"/>
                <a:gd name="T16" fmla="*/ 0 h 998072"/>
                <a:gd name="T17" fmla="*/ 1038469 w 1038469"/>
                <a:gd name="T18" fmla="*/ 998072 h 998072"/>
              </a:gdLst>
              <a:ahLst/>
              <a:cxnLst>
                <a:cxn ang="T10">
                  <a:pos x="T0" y="T1"/>
                </a:cxn>
                <a:cxn ang="T11">
                  <a:pos x="T2" y="T3"/>
                </a:cxn>
                <a:cxn ang="T12">
                  <a:pos x="T4" y="T5"/>
                </a:cxn>
                <a:cxn ang="T13">
                  <a:pos x="T6" y="T7"/>
                </a:cxn>
                <a:cxn ang="T14">
                  <a:pos x="T8" y="T9"/>
                </a:cxn>
              </a:cxnLst>
              <a:rect l="T15" t="T16" r="T17" b="T18"/>
              <a:pathLst>
                <a:path w="1038469" h="998072">
                  <a:moveTo>
                    <a:pt x="0" y="0"/>
                  </a:moveTo>
                  <a:lnTo>
                    <a:pt x="459902" y="0"/>
                  </a:lnTo>
                  <a:cubicBezTo>
                    <a:pt x="779436" y="0"/>
                    <a:pt x="1038469" y="259033"/>
                    <a:pt x="1038469" y="578567"/>
                  </a:cubicBezTo>
                  <a:lnTo>
                    <a:pt x="1038469" y="998072"/>
                  </a:lnTo>
                  <a:lnTo>
                    <a:pt x="0" y="998072"/>
                  </a:lnTo>
                  <a:lnTo>
                    <a:pt x="0" y="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2" name="任意多边形 60"/>
            <p:cNvSpPr>
              <a:spLocks noChangeArrowheads="1"/>
            </p:cNvSpPr>
            <p:nvPr/>
          </p:nvSpPr>
          <p:spPr bwMode="auto">
            <a:xfrm flipH="1" flipV="1">
              <a:off x="5584825" y="4564063"/>
              <a:ext cx="1038225" cy="998537"/>
            </a:xfrm>
            <a:custGeom>
              <a:avLst/>
              <a:gdLst>
                <a:gd name="T0" fmla="*/ 0 w 1038469"/>
                <a:gd name="T1" fmla="*/ 0 h 998072"/>
                <a:gd name="T2" fmla="*/ 459794 w 1038469"/>
                <a:gd name="T3" fmla="*/ 0 h 998072"/>
                <a:gd name="T4" fmla="*/ 1038225 w 1038469"/>
                <a:gd name="T5" fmla="*/ 578837 h 998072"/>
                <a:gd name="T6" fmla="*/ 1038225 w 1038469"/>
                <a:gd name="T7" fmla="*/ 998537 h 998072"/>
                <a:gd name="T8" fmla="*/ 0 w 1038469"/>
                <a:gd name="T9" fmla="*/ 998537 h 998072"/>
                <a:gd name="T10" fmla="*/ 0 60000 65536"/>
                <a:gd name="T11" fmla="*/ 0 60000 65536"/>
                <a:gd name="T12" fmla="*/ 0 60000 65536"/>
                <a:gd name="T13" fmla="*/ 0 60000 65536"/>
                <a:gd name="T14" fmla="*/ 0 60000 65536"/>
                <a:gd name="T15" fmla="*/ 0 w 1038469"/>
                <a:gd name="T16" fmla="*/ 0 h 998072"/>
                <a:gd name="T17" fmla="*/ 1038469 w 1038469"/>
                <a:gd name="T18" fmla="*/ 998072 h 998072"/>
              </a:gdLst>
              <a:ahLst/>
              <a:cxnLst>
                <a:cxn ang="T10">
                  <a:pos x="T0" y="T1"/>
                </a:cxn>
                <a:cxn ang="T11">
                  <a:pos x="T2" y="T3"/>
                </a:cxn>
                <a:cxn ang="T12">
                  <a:pos x="T4" y="T5"/>
                </a:cxn>
                <a:cxn ang="T13">
                  <a:pos x="T6" y="T7"/>
                </a:cxn>
                <a:cxn ang="T14">
                  <a:pos x="T8" y="T9"/>
                </a:cxn>
              </a:cxnLst>
              <a:rect l="T15" t="T16" r="T17" b="T18"/>
              <a:pathLst>
                <a:path w="1038469" h="998072">
                  <a:moveTo>
                    <a:pt x="0" y="0"/>
                  </a:moveTo>
                  <a:lnTo>
                    <a:pt x="459902" y="0"/>
                  </a:lnTo>
                  <a:cubicBezTo>
                    <a:pt x="779436" y="0"/>
                    <a:pt x="1038469" y="259033"/>
                    <a:pt x="1038469" y="578567"/>
                  </a:cubicBezTo>
                  <a:lnTo>
                    <a:pt x="1038469" y="998072"/>
                  </a:lnTo>
                  <a:lnTo>
                    <a:pt x="0" y="998072"/>
                  </a:lnTo>
                  <a:lnTo>
                    <a:pt x="0"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3" name="矩形 61"/>
            <p:cNvSpPr>
              <a:spLocks noChangeArrowheads="1"/>
            </p:cNvSpPr>
            <p:nvPr/>
          </p:nvSpPr>
          <p:spPr bwMode="auto">
            <a:xfrm>
              <a:off x="5584825" y="2481263"/>
              <a:ext cx="1038225" cy="1042987"/>
            </a:xfrm>
            <a:prstGeom prst="rect">
              <a:avLst/>
            </a:prstGeom>
            <a:solidFill>
              <a:srgbClr val="FEFEFE">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4584" name="矩形 62"/>
            <p:cNvSpPr>
              <a:spLocks noChangeArrowheads="1"/>
            </p:cNvSpPr>
            <p:nvPr/>
          </p:nvSpPr>
          <p:spPr bwMode="auto">
            <a:xfrm>
              <a:off x="5584825" y="3522663"/>
              <a:ext cx="1038225" cy="1042987"/>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4585" name="任意多边形 85"/>
            <p:cNvSpPr>
              <a:spLocks noChangeArrowheads="1"/>
            </p:cNvSpPr>
            <p:nvPr/>
          </p:nvSpPr>
          <p:spPr bwMode="auto">
            <a:xfrm flipH="1">
              <a:off x="7085013" y="2979738"/>
              <a:ext cx="4022725" cy="1006475"/>
            </a:xfrm>
            <a:custGeom>
              <a:avLst/>
              <a:gdLst>
                <a:gd name="T0" fmla="*/ 4022725 w 4022818"/>
                <a:gd name="T1" fmla="*/ 1005576 h 1007038"/>
                <a:gd name="T2" fmla="*/ 4021905 w 4022818"/>
                <a:gd name="T3" fmla="*/ 1006475 h 1007038"/>
                <a:gd name="T4" fmla="*/ 4022725 w 4022818"/>
                <a:gd name="T5" fmla="*/ 1006475 h 1007038"/>
                <a:gd name="T6" fmla="*/ 503506 w 4022818"/>
                <a:gd name="T7" fmla="*/ 0 h 1007038"/>
                <a:gd name="T8" fmla="*/ 0 w 4022818"/>
                <a:gd name="T9" fmla="*/ 503237 h 1007038"/>
                <a:gd name="T10" fmla="*/ 503506 w 4022818"/>
                <a:gd name="T11" fmla="*/ 1006473 h 1007038"/>
                <a:gd name="T12" fmla="*/ 556085 w 4022818"/>
                <a:gd name="T13" fmla="*/ 1001176 h 1007038"/>
                <a:gd name="T14" fmla="*/ 556085 w 4022818"/>
                <a:gd name="T15" fmla="*/ 1006474 h 1007038"/>
                <a:gd name="T16" fmla="*/ 1879286 w 4022818"/>
                <a:gd name="T17" fmla="*/ 1006474 h 1007038"/>
                <a:gd name="T18" fmla="*/ 1931864 w 4022818"/>
                <a:gd name="T19" fmla="*/ 1006474 h 1007038"/>
                <a:gd name="T20" fmla="*/ 1931864 w 4022818"/>
                <a:gd name="T21" fmla="*/ 1006475 h 1007038"/>
                <a:gd name="T22" fmla="*/ 4021905 w 4022818"/>
                <a:gd name="T23" fmla="*/ 1006475 h 1007038"/>
                <a:gd name="T24" fmla="*/ 4005793 w 4022818"/>
                <a:gd name="T25" fmla="*/ 9054 h 1007038"/>
                <a:gd name="T26" fmla="*/ 4010787 w 4022818"/>
                <a:gd name="T27" fmla="*/ 3826 h 1007038"/>
                <a:gd name="T28" fmla="*/ 2646946 w 4022818"/>
                <a:gd name="T29" fmla="*/ 3826 h 1007038"/>
                <a:gd name="T30" fmla="*/ 2646946 w 4022818"/>
                <a:gd name="T31" fmla="*/ 3825 h 1007038"/>
                <a:gd name="T32" fmla="*/ 1917235 w 4022818"/>
                <a:gd name="T33" fmla="*/ 3825 h 1007038"/>
                <a:gd name="T34" fmla="*/ 1879286 w 4022818"/>
                <a:gd name="T35" fmla="*/ 1 h 1007038"/>
                <a:gd name="T36" fmla="*/ 1841333 w 4022818"/>
                <a:gd name="T37" fmla="*/ 3825 h 1007038"/>
                <a:gd name="T38" fmla="*/ 556085 w 4022818"/>
                <a:gd name="T39" fmla="*/ 3825 h 1007038"/>
                <a:gd name="T40" fmla="*/ 556085 w 4022818"/>
                <a:gd name="T41" fmla="*/ 5298 h 10070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22818"/>
                <a:gd name="T64" fmla="*/ 0 h 1007038"/>
                <a:gd name="T65" fmla="*/ 4022818 w 4022818"/>
                <a:gd name="T66" fmla="*/ 1007038 h 10070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22818" h="1007038">
                  <a:moveTo>
                    <a:pt x="4022818" y="1006138"/>
                  </a:moveTo>
                  <a:lnTo>
                    <a:pt x="4021998" y="1007038"/>
                  </a:lnTo>
                  <a:lnTo>
                    <a:pt x="4022818" y="1007038"/>
                  </a:lnTo>
                  <a:lnTo>
                    <a:pt x="4022818" y="1006138"/>
                  </a:lnTo>
                  <a:close/>
                  <a:moveTo>
                    <a:pt x="503518" y="0"/>
                  </a:moveTo>
                  <a:cubicBezTo>
                    <a:pt x="225433" y="0"/>
                    <a:pt x="0" y="225433"/>
                    <a:pt x="0" y="503518"/>
                  </a:cubicBezTo>
                  <a:cubicBezTo>
                    <a:pt x="0" y="781603"/>
                    <a:pt x="225433" y="1007036"/>
                    <a:pt x="503518" y="1007036"/>
                  </a:cubicBezTo>
                  <a:lnTo>
                    <a:pt x="556098" y="1001736"/>
                  </a:lnTo>
                  <a:lnTo>
                    <a:pt x="556098" y="1007037"/>
                  </a:lnTo>
                  <a:lnTo>
                    <a:pt x="1879329" y="1007037"/>
                  </a:lnTo>
                  <a:lnTo>
                    <a:pt x="1931909" y="1007037"/>
                  </a:lnTo>
                  <a:lnTo>
                    <a:pt x="1931909" y="1007038"/>
                  </a:lnTo>
                  <a:lnTo>
                    <a:pt x="4021998" y="1007038"/>
                  </a:lnTo>
                  <a:lnTo>
                    <a:pt x="4005886" y="9059"/>
                  </a:lnTo>
                  <a:lnTo>
                    <a:pt x="4010880" y="3828"/>
                  </a:lnTo>
                  <a:lnTo>
                    <a:pt x="2647007" y="3828"/>
                  </a:lnTo>
                  <a:lnTo>
                    <a:pt x="2647007" y="3827"/>
                  </a:lnTo>
                  <a:lnTo>
                    <a:pt x="1917279" y="3827"/>
                  </a:lnTo>
                  <a:lnTo>
                    <a:pt x="1879329" y="1"/>
                  </a:lnTo>
                  <a:lnTo>
                    <a:pt x="1841376" y="3827"/>
                  </a:lnTo>
                  <a:lnTo>
                    <a:pt x="556098" y="3827"/>
                  </a:lnTo>
                  <a:lnTo>
                    <a:pt x="556098" y="5301"/>
                  </a:lnTo>
                  <a:lnTo>
                    <a:pt x="503518"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6" name="任意多边形 89"/>
            <p:cNvSpPr>
              <a:spLocks noChangeArrowheads="1"/>
            </p:cNvSpPr>
            <p:nvPr/>
          </p:nvSpPr>
          <p:spPr bwMode="auto">
            <a:xfrm>
              <a:off x="1082675" y="1981200"/>
              <a:ext cx="4040188" cy="1008063"/>
            </a:xfrm>
            <a:custGeom>
              <a:avLst/>
              <a:gdLst>
                <a:gd name="T0" fmla="*/ 503593 w 4039589"/>
                <a:gd name="T1" fmla="*/ 0 h 1007037"/>
                <a:gd name="T2" fmla="*/ 556180 w 4039589"/>
                <a:gd name="T3" fmla="*/ 5306 h 1007037"/>
                <a:gd name="T4" fmla="*/ 556180 w 4039589"/>
                <a:gd name="T5" fmla="*/ 3831 h 1007037"/>
                <a:gd name="T6" fmla="*/ 1858413 w 4039589"/>
                <a:gd name="T7" fmla="*/ 3831 h 1007037"/>
                <a:gd name="T8" fmla="*/ 1896381 w 4039589"/>
                <a:gd name="T9" fmla="*/ 0 h 1007037"/>
                <a:gd name="T10" fmla="*/ 1934347 w 4039589"/>
                <a:gd name="T11" fmla="*/ 3831 h 1007037"/>
                <a:gd name="T12" fmla="*/ 1948969 w 4039589"/>
                <a:gd name="T13" fmla="*/ 3831 h 1007037"/>
                <a:gd name="T14" fmla="*/ 2647400 w 4039589"/>
                <a:gd name="T15" fmla="*/ 3831 h 1007037"/>
                <a:gd name="T16" fmla="*/ 4028248 w 4039589"/>
                <a:gd name="T17" fmla="*/ 3831 h 1007037"/>
                <a:gd name="T18" fmla="*/ 4023254 w 4039589"/>
                <a:gd name="T19" fmla="*/ 9066 h 1007037"/>
                <a:gd name="T20" fmla="*/ 4039369 w 4039589"/>
                <a:gd name="T21" fmla="*/ 1008062 h 1007037"/>
                <a:gd name="T22" fmla="*/ 4040188 w 4039589"/>
                <a:gd name="T23" fmla="*/ 1007162 h 1007037"/>
                <a:gd name="T24" fmla="*/ 4040188 w 4039589"/>
                <a:gd name="T25" fmla="*/ 1008063 h 1007037"/>
                <a:gd name="T26" fmla="*/ 2647400 w 4039589"/>
                <a:gd name="T27" fmla="*/ 1008063 h 1007037"/>
                <a:gd name="T28" fmla="*/ 1948969 w 4039589"/>
                <a:gd name="T29" fmla="*/ 1008063 h 1007037"/>
                <a:gd name="T30" fmla="*/ 556180 w 4039589"/>
                <a:gd name="T31" fmla="*/ 1008063 h 1007037"/>
                <a:gd name="T32" fmla="*/ 556180 w 4039589"/>
                <a:gd name="T33" fmla="*/ 1002757 h 1007037"/>
                <a:gd name="T34" fmla="*/ 503593 w 4039589"/>
                <a:gd name="T35" fmla="*/ 1008062 h 1007037"/>
                <a:gd name="T36" fmla="*/ 0 w 4039589"/>
                <a:gd name="T37" fmla="*/ 504031 h 1007037"/>
                <a:gd name="T38" fmla="*/ 503593 w 4039589"/>
                <a:gd name="T39" fmla="*/ 0 h 10070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39589"/>
                <a:gd name="T61" fmla="*/ 0 h 1007037"/>
                <a:gd name="T62" fmla="*/ 4039589 w 4039589"/>
                <a:gd name="T63" fmla="*/ 1007037 h 10070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39589" h="1007037">
                  <a:moveTo>
                    <a:pt x="503518" y="0"/>
                  </a:moveTo>
                  <a:lnTo>
                    <a:pt x="556098" y="5301"/>
                  </a:lnTo>
                  <a:lnTo>
                    <a:pt x="556098" y="3827"/>
                  </a:lnTo>
                  <a:lnTo>
                    <a:pt x="1858137" y="3827"/>
                  </a:lnTo>
                  <a:lnTo>
                    <a:pt x="1896100" y="0"/>
                  </a:lnTo>
                  <a:lnTo>
                    <a:pt x="1934060" y="3827"/>
                  </a:lnTo>
                  <a:lnTo>
                    <a:pt x="1948680" y="3827"/>
                  </a:lnTo>
                  <a:lnTo>
                    <a:pt x="2647007" y="3827"/>
                  </a:lnTo>
                  <a:lnTo>
                    <a:pt x="4027651" y="3827"/>
                  </a:lnTo>
                  <a:lnTo>
                    <a:pt x="4022658" y="9057"/>
                  </a:lnTo>
                  <a:lnTo>
                    <a:pt x="4038770" y="1007036"/>
                  </a:lnTo>
                  <a:lnTo>
                    <a:pt x="4039589" y="1006137"/>
                  </a:lnTo>
                  <a:lnTo>
                    <a:pt x="4039589" y="1007037"/>
                  </a:lnTo>
                  <a:lnTo>
                    <a:pt x="2647007" y="1007037"/>
                  </a:lnTo>
                  <a:lnTo>
                    <a:pt x="1948680" y="1007037"/>
                  </a:lnTo>
                  <a:lnTo>
                    <a:pt x="556098" y="1007037"/>
                  </a:lnTo>
                  <a:lnTo>
                    <a:pt x="556098" y="1001736"/>
                  </a:lnTo>
                  <a:lnTo>
                    <a:pt x="503518" y="1007036"/>
                  </a:lnTo>
                  <a:cubicBezTo>
                    <a:pt x="225433" y="1007036"/>
                    <a:pt x="0" y="781603"/>
                    <a:pt x="0" y="503518"/>
                  </a:cubicBezTo>
                  <a:cubicBezTo>
                    <a:pt x="0" y="225433"/>
                    <a:pt x="225433" y="0"/>
                    <a:pt x="503518" y="0"/>
                  </a:cubicBez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7" name="任意多边形 91"/>
            <p:cNvSpPr>
              <a:spLocks noChangeArrowheads="1"/>
            </p:cNvSpPr>
            <p:nvPr/>
          </p:nvSpPr>
          <p:spPr bwMode="auto">
            <a:xfrm>
              <a:off x="1082675" y="4013200"/>
              <a:ext cx="4040188" cy="1006475"/>
            </a:xfrm>
            <a:custGeom>
              <a:avLst/>
              <a:gdLst>
                <a:gd name="T0" fmla="*/ 503593 w 4039589"/>
                <a:gd name="T1" fmla="*/ 0 h 1007037"/>
                <a:gd name="T2" fmla="*/ 556180 w 4039589"/>
                <a:gd name="T3" fmla="*/ 5298 h 1007037"/>
                <a:gd name="T4" fmla="*/ 556180 w 4039589"/>
                <a:gd name="T5" fmla="*/ 3825 h 1007037"/>
                <a:gd name="T6" fmla="*/ 1858413 w 4039589"/>
                <a:gd name="T7" fmla="*/ 3825 h 1007037"/>
                <a:gd name="T8" fmla="*/ 1896381 w 4039589"/>
                <a:gd name="T9" fmla="*/ 0 h 1007037"/>
                <a:gd name="T10" fmla="*/ 1934347 w 4039589"/>
                <a:gd name="T11" fmla="*/ 3825 h 1007037"/>
                <a:gd name="T12" fmla="*/ 1948969 w 4039589"/>
                <a:gd name="T13" fmla="*/ 3825 h 1007037"/>
                <a:gd name="T14" fmla="*/ 2647400 w 4039589"/>
                <a:gd name="T15" fmla="*/ 3825 h 1007037"/>
                <a:gd name="T16" fmla="*/ 4028248 w 4039589"/>
                <a:gd name="T17" fmla="*/ 3825 h 1007037"/>
                <a:gd name="T18" fmla="*/ 4023254 w 4039589"/>
                <a:gd name="T19" fmla="*/ 9052 h 1007037"/>
                <a:gd name="T20" fmla="*/ 4039369 w 4039589"/>
                <a:gd name="T21" fmla="*/ 1006474 h 1007037"/>
                <a:gd name="T22" fmla="*/ 4040188 w 4039589"/>
                <a:gd name="T23" fmla="*/ 1005576 h 1007037"/>
                <a:gd name="T24" fmla="*/ 4040188 w 4039589"/>
                <a:gd name="T25" fmla="*/ 1006475 h 1007037"/>
                <a:gd name="T26" fmla="*/ 2647400 w 4039589"/>
                <a:gd name="T27" fmla="*/ 1006475 h 1007037"/>
                <a:gd name="T28" fmla="*/ 1948969 w 4039589"/>
                <a:gd name="T29" fmla="*/ 1006475 h 1007037"/>
                <a:gd name="T30" fmla="*/ 556180 w 4039589"/>
                <a:gd name="T31" fmla="*/ 1006475 h 1007037"/>
                <a:gd name="T32" fmla="*/ 556180 w 4039589"/>
                <a:gd name="T33" fmla="*/ 1001177 h 1007037"/>
                <a:gd name="T34" fmla="*/ 503593 w 4039589"/>
                <a:gd name="T35" fmla="*/ 1006474 h 1007037"/>
                <a:gd name="T36" fmla="*/ 0 w 4039589"/>
                <a:gd name="T37" fmla="*/ 503237 h 1007037"/>
                <a:gd name="T38" fmla="*/ 503593 w 4039589"/>
                <a:gd name="T39" fmla="*/ 0 h 10070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39589"/>
                <a:gd name="T61" fmla="*/ 0 h 1007037"/>
                <a:gd name="T62" fmla="*/ 4039589 w 4039589"/>
                <a:gd name="T63" fmla="*/ 1007037 h 10070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39589" h="1007037">
                  <a:moveTo>
                    <a:pt x="503518" y="0"/>
                  </a:moveTo>
                  <a:lnTo>
                    <a:pt x="556098" y="5301"/>
                  </a:lnTo>
                  <a:lnTo>
                    <a:pt x="556098" y="3827"/>
                  </a:lnTo>
                  <a:lnTo>
                    <a:pt x="1858137" y="3827"/>
                  </a:lnTo>
                  <a:lnTo>
                    <a:pt x="1896100" y="0"/>
                  </a:lnTo>
                  <a:lnTo>
                    <a:pt x="1934060" y="3827"/>
                  </a:lnTo>
                  <a:lnTo>
                    <a:pt x="1948680" y="3827"/>
                  </a:lnTo>
                  <a:lnTo>
                    <a:pt x="2647007" y="3827"/>
                  </a:lnTo>
                  <a:lnTo>
                    <a:pt x="4027651" y="3827"/>
                  </a:lnTo>
                  <a:lnTo>
                    <a:pt x="4022658" y="9057"/>
                  </a:lnTo>
                  <a:lnTo>
                    <a:pt x="4038770" y="1007036"/>
                  </a:lnTo>
                  <a:lnTo>
                    <a:pt x="4039589" y="1006137"/>
                  </a:lnTo>
                  <a:lnTo>
                    <a:pt x="4039589" y="1007037"/>
                  </a:lnTo>
                  <a:lnTo>
                    <a:pt x="2647007" y="1007037"/>
                  </a:lnTo>
                  <a:lnTo>
                    <a:pt x="1948680" y="1007037"/>
                  </a:lnTo>
                  <a:lnTo>
                    <a:pt x="556098" y="1007037"/>
                  </a:lnTo>
                  <a:lnTo>
                    <a:pt x="556098" y="1001736"/>
                  </a:lnTo>
                  <a:lnTo>
                    <a:pt x="503518" y="1007036"/>
                  </a:lnTo>
                  <a:cubicBezTo>
                    <a:pt x="225433" y="1007036"/>
                    <a:pt x="0" y="781603"/>
                    <a:pt x="0" y="503518"/>
                  </a:cubicBezTo>
                  <a:cubicBezTo>
                    <a:pt x="0" y="225433"/>
                    <a:pt x="225433" y="0"/>
                    <a:pt x="503518" y="0"/>
                  </a:cubicBez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8" name="任意多边形 87"/>
            <p:cNvSpPr>
              <a:spLocks noChangeArrowheads="1"/>
            </p:cNvSpPr>
            <p:nvPr/>
          </p:nvSpPr>
          <p:spPr bwMode="auto">
            <a:xfrm flipH="1">
              <a:off x="7085013" y="5060950"/>
              <a:ext cx="4022725" cy="1006475"/>
            </a:xfrm>
            <a:custGeom>
              <a:avLst/>
              <a:gdLst>
                <a:gd name="T0" fmla="*/ 4022725 w 4022818"/>
                <a:gd name="T1" fmla="*/ 1005576 h 1007038"/>
                <a:gd name="T2" fmla="*/ 4021905 w 4022818"/>
                <a:gd name="T3" fmla="*/ 1006475 h 1007038"/>
                <a:gd name="T4" fmla="*/ 4022725 w 4022818"/>
                <a:gd name="T5" fmla="*/ 1006475 h 1007038"/>
                <a:gd name="T6" fmla="*/ 503506 w 4022818"/>
                <a:gd name="T7" fmla="*/ 0 h 1007038"/>
                <a:gd name="T8" fmla="*/ 0 w 4022818"/>
                <a:gd name="T9" fmla="*/ 503237 h 1007038"/>
                <a:gd name="T10" fmla="*/ 503506 w 4022818"/>
                <a:gd name="T11" fmla="*/ 1006473 h 1007038"/>
                <a:gd name="T12" fmla="*/ 556085 w 4022818"/>
                <a:gd name="T13" fmla="*/ 1001176 h 1007038"/>
                <a:gd name="T14" fmla="*/ 556085 w 4022818"/>
                <a:gd name="T15" fmla="*/ 1006474 h 1007038"/>
                <a:gd name="T16" fmla="*/ 1879286 w 4022818"/>
                <a:gd name="T17" fmla="*/ 1006474 h 1007038"/>
                <a:gd name="T18" fmla="*/ 1931864 w 4022818"/>
                <a:gd name="T19" fmla="*/ 1006474 h 1007038"/>
                <a:gd name="T20" fmla="*/ 1931864 w 4022818"/>
                <a:gd name="T21" fmla="*/ 1006475 h 1007038"/>
                <a:gd name="T22" fmla="*/ 4021905 w 4022818"/>
                <a:gd name="T23" fmla="*/ 1006475 h 1007038"/>
                <a:gd name="T24" fmla="*/ 4005793 w 4022818"/>
                <a:gd name="T25" fmla="*/ 9054 h 1007038"/>
                <a:gd name="T26" fmla="*/ 4010787 w 4022818"/>
                <a:gd name="T27" fmla="*/ 3826 h 1007038"/>
                <a:gd name="T28" fmla="*/ 2646946 w 4022818"/>
                <a:gd name="T29" fmla="*/ 3826 h 1007038"/>
                <a:gd name="T30" fmla="*/ 2646946 w 4022818"/>
                <a:gd name="T31" fmla="*/ 3825 h 1007038"/>
                <a:gd name="T32" fmla="*/ 1917235 w 4022818"/>
                <a:gd name="T33" fmla="*/ 3825 h 1007038"/>
                <a:gd name="T34" fmla="*/ 1879286 w 4022818"/>
                <a:gd name="T35" fmla="*/ 1 h 1007038"/>
                <a:gd name="T36" fmla="*/ 1841333 w 4022818"/>
                <a:gd name="T37" fmla="*/ 3825 h 1007038"/>
                <a:gd name="T38" fmla="*/ 556085 w 4022818"/>
                <a:gd name="T39" fmla="*/ 3825 h 1007038"/>
                <a:gd name="T40" fmla="*/ 556085 w 4022818"/>
                <a:gd name="T41" fmla="*/ 5298 h 10070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22818"/>
                <a:gd name="T64" fmla="*/ 0 h 1007038"/>
                <a:gd name="T65" fmla="*/ 4022818 w 4022818"/>
                <a:gd name="T66" fmla="*/ 1007038 h 10070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22818" h="1007038">
                  <a:moveTo>
                    <a:pt x="4022818" y="1006138"/>
                  </a:moveTo>
                  <a:lnTo>
                    <a:pt x="4021998" y="1007038"/>
                  </a:lnTo>
                  <a:lnTo>
                    <a:pt x="4022818" y="1007038"/>
                  </a:lnTo>
                  <a:lnTo>
                    <a:pt x="4022818" y="1006138"/>
                  </a:lnTo>
                  <a:close/>
                  <a:moveTo>
                    <a:pt x="503518" y="0"/>
                  </a:moveTo>
                  <a:cubicBezTo>
                    <a:pt x="225433" y="0"/>
                    <a:pt x="0" y="225433"/>
                    <a:pt x="0" y="503518"/>
                  </a:cubicBezTo>
                  <a:cubicBezTo>
                    <a:pt x="0" y="781603"/>
                    <a:pt x="225433" y="1007036"/>
                    <a:pt x="503518" y="1007036"/>
                  </a:cubicBezTo>
                  <a:lnTo>
                    <a:pt x="556098" y="1001736"/>
                  </a:lnTo>
                  <a:lnTo>
                    <a:pt x="556098" y="1007037"/>
                  </a:lnTo>
                  <a:lnTo>
                    <a:pt x="1879329" y="1007037"/>
                  </a:lnTo>
                  <a:lnTo>
                    <a:pt x="1931909" y="1007037"/>
                  </a:lnTo>
                  <a:lnTo>
                    <a:pt x="1931909" y="1007038"/>
                  </a:lnTo>
                  <a:lnTo>
                    <a:pt x="4021998" y="1007038"/>
                  </a:lnTo>
                  <a:lnTo>
                    <a:pt x="4005886" y="9059"/>
                  </a:lnTo>
                  <a:lnTo>
                    <a:pt x="4010880" y="3828"/>
                  </a:lnTo>
                  <a:lnTo>
                    <a:pt x="2647007" y="3828"/>
                  </a:lnTo>
                  <a:lnTo>
                    <a:pt x="2647007" y="3827"/>
                  </a:lnTo>
                  <a:lnTo>
                    <a:pt x="1917279" y="3827"/>
                  </a:lnTo>
                  <a:lnTo>
                    <a:pt x="1879329" y="1"/>
                  </a:lnTo>
                  <a:lnTo>
                    <a:pt x="1841376" y="3827"/>
                  </a:lnTo>
                  <a:lnTo>
                    <a:pt x="556098" y="3827"/>
                  </a:lnTo>
                  <a:lnTo>
                    <a:pt x="556098" y="5301"/>
                  </a:lnTo>
                  <a:lnTo>
                    <a:pt x="503518"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3" name="任意多边形 86"/>
            <p:cNvSpPr>
              <a:spLocks noChangeArrowheads="1"/>
            </p:cNvSpPr>
            <p:nvPr/>
          </p:nvSpPr>
          <p:spPr bwMode="auto">
            <a:xfrm flipH="1">
              <a:off x="6623050" y="248602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4" name="任意多边形 88"/>
            <p:cNvSpPr>
              <a:spLocks noChangeArrowheads="1"/>
            </p:cNvSpPr>
            <p:nvPr/>
          </p:nvSpPr>
          <p:spPr bwMode="auto">
            <a:xfrm flipH="1">
              <a:off x="6623050" y="456882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5" name="任意多边形 90"/>
            <p:cNvSpPr>
              <a:spLocks noChangeArrowheads="1"/>
            </p:cNvSpPr>
            <p:nvPr/>
          </p:nvSpPr>
          <p:spPr bwMode="auto">
            <a:xfrm>
              <a:off x="5105400" y="148907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6" name="任意多边形 92"/>
            <p:cNvSpPr>
              <a:spLocks noChangeArrowheads="1"/>
            </p:cNvSpPr>
            <p:nvPr/>
          </p:nvSpPr>
          <p:spPr bwMode="auto">
            <a:xfrm>
              <a:off x="5105400" y="3521075"/>
              <a:ext cx="479425" cy="1498600"/>
            </a:xfrm>
            <a:custGeom>
              <a:avLst/>
              <a:gdLst>
                <a:gd name="T0" fmla="*/ 479425 w 478847"/>
                <a:gd name="T1" fmla="*/ 0 h 1499566"/>
                <a:gd name="T2" fmla="*/ 479425 w 478847"/>
                <a:gd name="T3" fmla="*/ 990927 h 1499566"/>
                <a:gd name="T4" fmla="*/ 16131 w 478847"/>
                <a:gd name="T5" fmla="*/ 1498600 h 1499566"/>
                <a:gd name="T6" fmla="*/ 0 w 478847"/>
                <a:gd name="T7" fmla="*/ 501264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24597" name="组合 93"/>
            <p:cNvGrpSpPr>
              <a:grpSpLocks/>
            </p:cNvGrpSpPr>
            <p:nvPr/>
          </p:nvGrpSpPr>
          <p:grpSpPr bwMode="auto">
            <a:xfrm>
              <a:off x="5937250" y="1817688"/>
              <a:ext cx="374650" cy="419100"/>
              <a:chOff x="0" y="0"/>
              <a:chExt cx="402656" cy="450303"/>
            </a:xfrm>
          </p:grpSpPr>
          <p:sp>
            <p:nvSpPr>
              <p:cNvPr id="24606"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7"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8"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9"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10"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5631" name="组合 99"/>
            <p:cNvGrpSpPr>
              <a:grpSpLocks/>
            </p:cNvGrpSpPr>
            <p:nvPr/>
          </p:nvGrpSpPr>
          <p:grpSpPr bwMode="auto">
            <a:xfrm>
              <a:off x="5924550" y="4806950"/>
              <a:ext cx="358775" cy="403225"/>
              <a:chOff x="0" y="0"/>
              <a:chExt cx="406393" cy="459645"/>
            </a:xfrm>
            <a:solidFill>
              <a:schemeClr val="bg1"/>
            </a:solidFill>
          </p:grpSpPr>
          <p:sp>
            <p:nvSpPr>
              <p:cNvPr id="25632"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5633"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5634"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5635" name="组合 103"/>
            <p:cNvGrpSpPr>
              <a:grpSpLocks/>
            </p:cNvGrpSpPr>
            <p:nvPr/>
          </p:nvGrpSpPr>
          <p:grpSpPr bwMode="auto">
            <a:xfrm>
              <a:off x="5910263" y="2830513"/>
              <a:ext cx="344487" cy="339725"/>
              <a:chOff x="0" y="0"/>
              <a:chExt cx="453105" cy="448433"/>
            </a:xfrm>
            <a:solidFill>
              <a:schemeClr val="bg1"/>
            </a:solidFill>
          </p:grpSpPr>
          <p:sp>
            <p:nvSpPr>
              <p:cNvPr id="25636"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5637"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4600" name="组合 106"/>
            <p:cNvGrpSpPr>
              <a:grpSpLocks/>
            </p:cNvGrpSpPr>
            <p:nvPr/>
          </p:nvGrpSpPr>
          <p:grpSpPr bwMode="auto">
            <a:xfrm>
              <a:off x="5951538" y="3863975"/>
              <a:ext cx="358775" cy="385763"/>
              <a:chOff x="0" y="0"/>
              <a:chExt cx="466184" cy="501686"/>
            </a:xfrm>
          </p:grpSpPr>
          <p:sp>
            <p:nvSpPr>
              <p:cNvPr id="24601"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2"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4603"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4"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5"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sp>
          <p:nvSpPr>
            <p:cNvPr id="53" name="矩形 52"/>
            <p:cNvSpPr/>
            <p:nvPr/>
          </p:nvSpPr>
          <p:spPr>
            <a:xfrm>
              <a:off x="1382749" y="2186088"/>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5" name="矩形 54"/>
            <p:cNvSpPr/>
            <p:nvPr/>
          </p:nvSpPr>
          <p:spPr>
            <a:xfrm>
              <a:off x="1382749" y="4207859"/>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6" name="矩形 55"/>
            <p:cNvSpPr/>
            <p:nvPr/>
          </p:nvSpPr>
          <p:spPr>
            <a:xfrm>
              <a:off x="7270129" y="3170238"/>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7" name="矩形 56"/>
            <p:cNvSpPr/>
            <p:nvPr/>
          </p:nvSpPr>
          <p:spPr>
            <a:xfrm>
              <a:off x="7270129" y="5298282"/>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grpSp>
    </p:spTree>
    <p:extLst>
      <p:ext uri="{BB962C8B-B14F-4D97-AF65-F5344CB8AC3E}">
        <p14:creationId xmlns:p14="http://schemas.microsoft.com/office/powerpoint/2010/main" val="3738193877"/>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02</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325298761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Grafik 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195986" y="2021191"/>
            <a:ext cx="4722863" cy="3925585"/>
          </a:xfrm>
          <a:prstGeom prst="rect">
            <a:avLst/>
          </a:prstGeom>
        </p:spPr>
      </p:pic>
      <p:grpSp>
        <p:nvGrpSpPr>
          <p:cNvPr id="17" name="组合 16"/>
          <p:cNvGrpSpPr/>
          <p:nvPr/>
        </p:nvGrpSpPr>
        <p:grpSpPr>
          <a:xfrm>
            <a:off x="0" y="687070"/>
            <a:ext cx="12192965" cy="694056"/>
            <a:chOff x="0" y="623570"/>
            <a:chExt cx="12192965" cy="694056"/>
          </a:xfrm>
        </p:grpSpPr>
        <p:cxnSp>
          <p:nvCxnSpPr>
            <p:cNvPr id="18" name="直接连接符 1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625262" y="302189"/>
            <a:ext cx="3975100" cy="656661"/>
            <a:chOff x="7192010" y="1640849"/>
            <a:chExt cx="3975100" cy="656661"/>
          </a:xfrm>
        </p:grpSpPr>
        <p:sp>
          <p:nvSpPr>
            <p:cNvPr id="27" name="文本框 26"/>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28" name="文本框 27"/>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5" name="组合 4"/>
          <p:cNvGrpSpPr/>
          <p:nvPr/>
        </p:nvGrpSpPr>
        <p:grpSpPr>
          <a:xfrm>
            <a:off x="6289675" y="2079625"/>
            <a:ext cx="3460750" cy="622401"/>
            <a:chOff x="6289675" y="2079625"/>
            <a:chExt cx="3460750" cy="622401"/>
          </a:xfrm>
        </p:grpSpPr>
        <p:sp>
          <p:nvSpPr>
            <p:cNvPr id="8200" name="圆角矩形 11"/>
            <p:cNvSpPr>
              <a:spLocks noChangeArrowheads="1"/>
            </p:cNvSpPr>
            <p:nvPr/>
          </p:nvSpPr>
          <p:spPr bwMode="auto">
            <a:xfrm>
              <a:off x="6289675" y="2079625"/>
              <a:ext cx="3460750" cy="617538"/>
            </a:xfrm>
            <a:prstGeom prst="roundRect">
              <a:avLst>
                <a:gd name="adj" fmla="val 22148"/>
              </a:avLst>
            </a:prstGeom>
            <a:solidFill>
              <a:srgbClr val="FCFCFC">
                <a:alpha val="50195"/>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0" name="矩形 29"/>
            <p:cNvSpPr/>
            <p:nvPr/>
          </p:nvSpPr>
          <p:spPr>
            <a:xfrm>
              <a:off x="6394450" y="2092628"/>
              <a:ext cx="3343275"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6" name="组合 5"/>
          <p:cNvGrpSpPr/>
          <p:nvPr/>
        </p:nvGrpSpPr>
        <p:grpSpPr>
          <a:xfrm>
            <a:off x="6307138" y="2805113"/>
            <a:ext cx="4465637" cy="623685"/>
            <a:chOff x="6307138" y="2805113"/>
            <a:chExt cx="4465637" cy="623685"/>
          </a:xfrm>
        </p:grpSpPr>
        <p:sp>
          <p:nvSpPr>
            <p:cNvPr id="8201" name="圆角矩形 12"/>
            <p:cNvSpPr>
              <a:spLocks noChangeArrowheads="1"/>
            </p:cNvSpPr>
            <p:nvPr/>
          </p:nvSpPr>
          <p:spPr bwMode="auto">
            <a:xfrm>
              <a:off x="6307138" y="2805113"/>
              <a:ext cx="4465637" cy="617537"/>
            </a:xfrm>
            <a:prstGeom prst="roundRect">
              <a:avLst>
                <a:gd name="adj" fmla="val 22148"/>
              </a:avLst>
            </a:prstGeom>
            <a:solidFill>
              <a:srgbClr val="FCFCFC">
                <a:alpha val="39999"/>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2" name="矩形 31"/>
            <p:cNvSpPr/>
            <p:nvPr/>
          </p:nvSpPr>
          <p:spPr>
            <a:xfrm>
              <a:off x="6394450" y="2819400"/>
              <a:ext cx="4070713"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7" name="组合 6"/>
          <p:cNvGrpSpPr/>
          <p:nvPr/>
        </p:nvGrpSpPr>
        <p:grpSpPr>
          <a:xfrm>
            <a:off x="6296025" y="3530600"/>
            <a:ext cx="4994275" cy="623685"/>
            <a:chOff x="6296025" y="3530600"/>
            <a:chExt cx="4994275" cy="623685"/>
          </a:xfrm>
        </p:grpSpPr>
        <p:sp>
          <p:nvSpPr>
            <p:cNvPr id="8202" name="圆角矩形 13"/>
            <p:cNvSpPr>
              <a:spLocks noChangeArrowheads="1"/>
            </p:cNvSpPr>
            <p:nvPr/>
          </p:nvSpPr>
          <p:spPr bwMode="auto">
            <a:xfrm>
              <a:off x="6296025" y="3530600"/>
              <a:ext cx="4994275" cy="615950"/>
            </a:xfrm>
            <a:prstGeom prst="roundRect">
              <a:avLst>
                <a:gd name="adj" fmla="val 22148"/>
              </a:avLst>
            </a:prstGeom>
            <a:solidFill>
              <a:srgbClr val="FCFCFC">
                <a:alpha val="29803"/>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3" name="矩形 32"/>
            <p:cNvSpPr/>
            <p:nvPr/>
          </p:nvSpPr>
          <p:spPr>
            <a:xfrm>
              <a:off x="6394450" y="3544887"/>
              <a:ext cx="4525024"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8" name="组合 7"/>
          <p:cNvGrpSpPr/>
          <p:nvPr/>
        </p:nvGrpSpPr>
        <p:grpSpPr>
          <a:xfrm>
            <a:off x="6289675" y="4256087"/>
            <a:ext cx="3943350" cy="615951"/>
            <a:chOff x="6289675" y="4256087"/>
            <a:chExt cx="3943350" cy="615951"/>
          </a:xfrm>
        </p:grpSpPr>
        <p:sp>
          <p:nvSpPr>
            <p:cNvPr id="8203" name="圆角矩形 14"/>
            <p:cNvSpPr>
              <a:spLocks noChangeArrowheads="1"/>
            </p:cNvSpPr>
            <p:nvPr/>
          </p:nvSpPr>
          <p:spPr bwMode="auto">
            <a:xfrm>
              <a:off x="6289675" y="4256088"/>
              <a:ext cx="3943350" cy="615950"/>
            </a:xfrm>
            <a:prstGeom prst="roundRect">
              <a:avLst>
                <a:gd name="adj" fmla="val 22148"/>
              </a:avLst>
            </a:prstGeom>
            <a:solidFill>
              <a:srgbClr val="FCFCFC">
                <a:alpha val="20000"/>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4" name="矩形 33"/>
            <p:cNvSpPr/>
            <p:nvPr/>
          </p:nvSpPr>
          <p:spPr>
            <a:xfrm>
              <a:off x="6394450" y="4256087"/>
              <a:ext cx="3536950"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9" name="组合 8"/>
          <p:cNvGrpSpPr/>
          <p:nvPr/>
        </p:nvGrpSpPr>
        <p:grpSpPr>
          <a:xfrm>
            <a:off x="6296025" y="4981575"/>
            <a:ext cx="3114675" cy="622098"/>
            <a:chOff x="6296025" y="4981575"/>
            <a:chExt cx="3114675" cy="622098"/>
          </a:xfrm>
        </p:grpSpPr>
        <p:sp>
          <p:nvSpPr>
            <p:cNvPr id="8204" name="圆角矩形 15"/>
            <p:cNvSpPr>
              <a:spLocks noChangeArrowheads="1"/>
            </p:cNvSpPr>
            <p:nvPr/>
          </p:nvSpPr>
          <p:spPr bwMode="auto">
            <a:xfrm>
              <a:off x="6296025" y="4981575"/>
              <a:ext cx="3114675" cy="615950"/>
            </a:xfrm>
            <a:prstGeom prst="roundRect">
              <a:avLst>
                <a:gd name="adj" fmla="val 22148"/>
              </a:avLst>
            </a:prstGeom>
            <a:solidFill>
              <a:srgbClr val="FCFCFC">
                <a:alpha val="9804"/>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5" name="矩形 34"/>
            <p:cNvSpPr/>
            <p:nvPr/>
          </p:nvSpPr>
          <p:spPr>
            <a:xfrm>
              <a:off x="6394451" y="4994275"/>
              <a:ext cx="2724150"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a:t>
              </a:r>
            </a:p>
          </p:txBody>
        </p:sp>
      </p:grpSp>
      <p:pic>
        <p:nvPicPr>
          <p:cNvPr id="4" name="图片占位符 3"/>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rcRect t="7621" b="7621"/>
          <a:stretch>
            <a:fillRect/>
          </a:stretch>
        </p:blipFill>
        <p:spPr/>
      </p:pic>
    </p:spTree>
    <p:extLst>
      <p:ext uri="{BB962C8B-B14F-4D97-AF65-F5344CB8AC3E}">
        <p14:creationId xmlns:p14="http://schemas.microsoft.com/office/powerpoint/2010/main" val="530989204"/>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1+#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1+#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1+#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1+#ppt_w/2"/>
                                          </p:val>
                                        </p:tav>
                                        <p:tav tm="100000">
                                          <p:val>
                                            <p:strVal val="#ppt_x"/>
                                          </p:val>
                                        </p:tav>
                                      </p:tavLst>
                                    </p:anim>
                                    <p:anim calcmode="lin" valueType="num">
                                      <p:cBhvr additive="base">
                                        <p:cTn id="3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商务云科技大数据工作汇报ppt模板"/>
</p:tagLst>
</file>

<file path=ppt/tags/tag10.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55"/>
</p:tagLst>
</file>

<file path=ppt/tags/tag11.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2"/>
</p:tagLst>
</file>

<file path=ppt/tags/tag12.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46"/>
</p:tagLst>
</file>

<file path=ppt/tags/tag13.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4"/>
</p:tagLst>
</file>

<file path=ppt/tags/tag14.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5"/>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6.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7.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6"/>
</p:tagLst>
</file>

<file path=ppt/tags/tag8.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64"/>
</p:tagLst>
</file>

<file path=ppt/tags/tag9.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5"/>
</p:tagLst>
</file>

<file path=ppt/theme/theme1.xml><?xml version="1.0" encoding="utf-8"?>
<a:theme xmlns:a="http://schemas.openxmlformats.org/drawingml/2006/main" name="包图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2864</Words>
  <Application>Microsoft Office PowerPoint</Application>
  <PresentationFormat>寬螢幕</PresentationFormat>
  <Paragraphs>220</Paragraphs>
  <Slides>25</Slides>
  <Notes>25</Notes>
  <HiddenSlides>0</HiddenSlides>
  <MMClips>0</MMClips>
  <ScaleCrop>false</ScaleCrop>
  <HeadingPairs>
    <vt:vector size="6" baseType="variant">
      <vt:variant>
        <vt:lpstr>使用字型</vt:lpstr>
      </vt:variant>
      <vt:variant>
        <vt:i4>7</vt:i4>
      </vt:variant>
      <vt:variant>
        <vt:lpstr>佈景主題</vt:lpstr>
      </vt:variant>
      <vt:variant>
        <vt:i4>2</vt:i4>
      </vt:variant>
      <vt:variant>
        <vt:lpstr>投影片標題</vt:lpstr>
      </vt:variant>
      <vt:variant>
        <vt:i4>25</vt:i4>
      </vt:variant>
    </vt:vector>
  </HeadingPairs>
  <TitlesOfParts>
    <vt:vector size="34" baseType="lpstr">
      <vt:lpstr>等线</vt:lpstr>
      <vt:lpstr>Meiryo</vt:lpstr>
      <vt:lpstr>微软雅黑</vt:lpstr>
      <vt:lpstr>宋体</vt:lpstr>
      <vt:lpstr>Arial</vt:lpstr>
      <vt:lpstr>Calibri</vt:lpstr>
      <vt:lpstr>Calibri Light</vt:lpstr>
      <vt:lpstr>包图主题2</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陳祿恩</cp:lastModifiedBy>
  <cp:revision>35</cp:revision>
  <dcterms:created xsi:type="dcterms:W3CDTF">2017-07-11T08:34:15Z</dcterms:created>
  <dcterms:modified xsi:type="dcterms:W3CDTF">2021-04-28T01:13:53Z</dcterms:modified>
</cp:coreProperties>
</file>