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1" d="100"/>
          <a:sy n="141" d="100"/>
        </p:scale>
        <p:origin x="74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5E31A5-457C-44DC-9EE0-E435D0FE56E2}" type="datetimeFigureOut">
              <a:rPr lang="zh-CN" altLang="en-US" smtClean="0"/>
              <a:t>2017/3/11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330125-FEFE-46A8-8718-F07C97715834}" type="slidenum">
              <a:rPr lang="zh-CN" altLang="en-US" smtClean="0"/>
              <a:t>‹#›</a:t>
            </a:fld>
            <a:endParaRPr lang="zh-CN" altLang="en-US"/>
          </a:p>
        </p:txBody>
      </p:sp>
    </p:spTree>
    <p:extLst>
      <p:ext uri="{BB962C8B-B14F-4D97-AF65-F5344CB8AC3E}">
        <p14:creationId xmlns:p14="http://schemas.microsoft.com/office/powerpoint/2010/main" val="3479369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9</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5703067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r="-2"/>
          <a:stretch/>
        </p:blipFill>
        <p:spPr>
          <a:xfrm>
            <a:off x="143" y="0"/>
            <a:ext cx="9143857" cy="5143500"/>
          </a:xfrm>
          <a:prstGeom prst="rect">
            <a:avLst/>
          </a:prstGeom>
        </p:spPr>
      </p:pic>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D03B907-3628-471D-95D5-ACE58E55F224}" type="datetimeFigureOut">
              <a:rPr lang="zh-CN" altLang="en-US" smtClean="0"/>
              <a:t>2017/3/11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8760D2-EA65-4FC4-91DE-2E79760951FD}" type="slidenum">
              <a:rPr lang="zh-CN" altLang="en-US" smtClean="0"/>
              <a:t>‹#›</a:t>
            </a:fld>
            <a:endParaRPr lang="zh-CN" altLang="en-US"/>
          </a:p>
        </p:txBody>
      </p:sp>
    </p:spTree>
    <p:extLst>
      <p:ext uri="{BB962C8B-B14F-4D97-AF65-F5344CB8AC3E}">
        <p14:creationId xmlns:p14="http://schemas.microsoft.com/office/powerpoint/2010/main" val="3800114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D03B907-3628-471D-95D5-ACE58E55F224}" type="datetimeFigureOut">
              <a:rPr lang="zh-CN" altLang="en-US" smtClean="0"/>
              <a:t>2017/3/11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8760D2-EA65-4FC4-91DE-2E79760951FD}" type="slidenum">
              <a:rPr lang="zh-CN" altLang="en-US" smtClean="0"/>
              <a:t>‹#›</a:t>
            </a:fld>
            <a:endParaRPr lang="zh-CN" altLang="en-US"/>
          </a:p>
        </p:txBody>
      </p:sp>
    </p:spTree>
    <p:extLst>
      <p:ext uri="{BB962C8B-B14F-4D97-AF65-F5344CB8AC3E}">
        <p14:creationId xmlns:p14="http://schemas.microsoft.com/office/powerpoint/2010/main" val="1220568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D03B907-3628-471D-95D5-ACE58E55F224}" type="datetimeFigureOut">
              <a:rPr lang="zh-CN" altLang="en-US" smtClean="0"/>
              <a:t>2017/3/11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8760D2-EA65-4FC4-91DE-2E79760951FD}" type="slidenum">
              <a:rPr lang="zh-CN" altLang="en-US" smtClean="0"/>
              <a:t>‹#›</a:t>
            </a:fld>
            <a:endParaRPr lang="zh-CN" altLang="en-US"/>
          </a:p>
        </p:txBody>
      </p:sp>
    </p:spTree>
    <p:extLst>
      <p:ext uri="{BB962C8B-B14F-4D97-AF65-F5344CB8AC3E}">
        <p14:creationId xmlns:p14="http://schemas.microsoft.com/office/powerpoint/2010/main" val="2015676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499"/>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814" indent="0" algn="ctr">
              <a:buNone/>
              <a:defRPr sz="1500"/>
            </a:lvl2pPr>
            <a:lvl3pPr marL="685629" indent="0" algn="ctr">
              <a:buNone/>
              <a:defRPr sz="1350"/>
            </a:lvl3pPr>
            <a:lvl4pPr marL="1028443" indent="0" algn="ctr">
              <a:buNone/>
              <a:defRPr sz="1200"/>
            </a:lvl4pPr>
            <a:lvl5pPr marL="1371257" indent="0" algn="ctr">
              <a:buNone/>
              <a:defRPr sz="1200"/>
            </a:lvl5pPr>
            <a:lvl6pPr marL="1714071" indent="0" algn="ctr">
              <a:buNone/>
              <a:defRPr sz="1200"/>
            </a:lvl6pPr>
            <a:lvl7pPr marL="2056886" indent="0" algn="ctr">
              <a:buNone/>
              <a:defRPr sz="1200"/>
            </a:lvl7pPr>
            <a:lvl8pPr marL="2399700" indent="0" algn="ctr">
              <a:buNone/>
              <a:defRPr sz="1200"/>
            </a:lvl8pPr>
            <a:lvl9pPr marL="2742514"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2017/3/11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49153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2017/3/11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915699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499"/>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814" indent="0">
              <a:buNone/>
              <a:defRPr sz="1500">
                <a:solidFill>
                  <a:schemeClr val="tx1">
                    <a:tint val="75000"/>
                  </a:schemeClr>
                </a:solidFill>
              </a:defRPr>
            </a:lvl2pPr>
            <a:lvl3pPr marL="685629" indent="0">
              <a:buNone/>
              <a:defRPr sz="1350">
                <a:solidFill>
                  <a:schemeClr val="tx1">
                    <a:tint val="75000"/>
                  </a:schemeClr>
                </a:solidFill>
              </a:defRPr>
            </a:lvl3pPr>
            <a:lvl4pPr marL="1028443" indent="0">
              <a:buNone/>
              <a:defRPr sz="1200">
                <a:solidFill>
                  <a:schemeClr val="tx1">
                    <a:tint val="75000"/>
                  </a:schemeClr>
                </a:solidFill>
              </a:defRPr>
            </a:lvl4pPr>
            <a:lvl5pPr marL="1371257" indent="0">
              <a:buNone/>
              <a:defRPr sz="1200">
                <a:solidFill>
                  <a:schemeClr val="tx1">
                    <a:tint val="75000"/>
                  </a:schemeClr>
                </a:solidFill>
              </a:defRPr>
            </a:lvl5pPr>
            <a:lvl6pPr marL="1714071" indent="0">
              <a:buNone/>
              <a:defRPr sz="1200">
                <a:solidFill>
                  <a:schemeClr val="tx1">
                    <a:tint val="75000"/>
                  </a:schemeClr>
                </a:solidFill>
              </a:defRPr>
            </a:lvl6pPr>
            <a:lvl7pPr marL="2056886" indent="0">
              <a:buNone/>
              <a:defRPr sz="1200">
                <a:solidFill>
                  <a:schemeClr val="tx1">
                    <a:tint val="75000"/>
                  </a:schemeClr>
                </a:solidFill>
              </a:defRPr>
            </a:lvl7pPr>
            <a:lvl8pPr marL="2399700" indent="0">
              <a:buNone/>
              <a:defRPr sz="1200">
                <a:solidFill>
                  <a:schemeClr val="tx1">
                    <a:tint val="75000"/>
                  </a:schemeClr>
                </a:solidFill>
              </a:defRPr>
            </a:lvl8pPr>
            <a:lvl9pPr marL="2742514"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2017/3/11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17192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2017/3/11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69383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800" b="1"/>
            </a:lvl1pPr>
            <a:lvl2pPr marL="342814" indent="0">
              <a:buNone/>
              <a:defRPr sz="1500" b="1"/>
            </a:lvl2pPr>
            <a:lvl3pPr marL="685629" indent="0">
              <a:buNone/>
              <a:defRPr sz="1350" b="1"/>
            </a:lvl3pPr>
            <a:lvl4pPr marL="1028443" indent="0">
              <a:buNone/>
              <a:defRPr sz="1200" b="1"/>
            </a:lvl4pPr>
            <a:lvl5pPr marL="1371257" indent="0">
              <a:buNone/>
              <a:defRPr sz="1200" b="1"/>
            </a:lvl5pPr>
            <a:lvl6pPr marL="1714071" indent="0">
              <a:buNone/>
              <a:defRPr sz="1200" b="1"/>
            </a:lvl6pPr>
            <a:lvl7pPr marL="2056886" indent="0">
              <a:buNone/>
              <a:defRPr sz="1200" b="1"/>
            </a:lvl7pPr>
            <a:lvl8pPr marL="2399700" indent="0">
              <a:buNone/>
              <a:defRPr sz="1200" b="1"/>
            </a:lvl8pPr>
            <a:lvl9pPr marL="2742514"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1"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814" indent="0">
              <a:buNone/>
              <a:defRPr sz="1500" b="1"/>
            </a:lvl2pPr>
            <a:lvl3pPr marL="685629" indent="0">
              <a:buNone/>
              <a:defRPr sz="1350" b="1"/>
            </a:lvl3pPr>
            <a:lvl4pPr marL="1028443" indent="0">
              <a:buNone/>
              <a:defRPr sz="1200" b="1"/>
            </a:lvl4pPr>
            <a:lvl5pPr marL="1371257" indent="0">
              <a:buNone/>
              <a:defRPr sz="1200" b="1"/>
            </a:lvl5pPr>
            <a:lvl6pPr marL="1714071" indent="0">
              <a:buNone/>
              <a:defRPr sz="1200" b="1"/>
            </a:lvl6pPr>
            <a:lvl7pPr marL="2056886" indent="0">
              <a:buNone/>
              <a:defRPr sz="1200" b="1"/>
            </a:lvl7pPr>
            <a:lvl8pPr marL="2399700" indent="0">
              <a:buNone/>
              <a:defRPr sz="1200" b="1"/>
            </a:lvl8pPr>
            <a:lvl9pPr marL="2742514"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2017/3/11</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881573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2017/3/11</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075304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2017/3/11</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4790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399"/>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399"/>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814" indent="0">
              <a:buNone/>
              <a:defRPr sz="1050"/>
            </a:lvl2pPr>
            <a:lvl3pPr marL="685629" indent="0">
              <a:buNone/>
              <a:defRPr sz="900"/>
            </a:lvl3pPr>
            <a:lvl4pPr marL="1028443" indent="0">
              <a:buNone/>
              <a:defRPr sz="750"/>
            </a:lvl4pPr>
            <a:lvl5pPr marL="1371257" indent="0">
              <a:buNone/>
              <a:defRPr sz="750"/>
            </a:lvl5pPr>
            <a:lvl6pPr marL="1714071" indent="0">
              <a:buNone/>
              <a:defRPr sz="750"/>
            </a:lvl6pPr>
            <a:lvl7pPr marL="2056886" indent="0">
              <a:buNone/>
              <a:defRPr sz="750"/>
            </a:lvl7pPr>
            <a:lvl8pPr marL="2399700" indent="0">
              <a:buNone/>
              <a:defRPr sz="750"/>
            </a:lvl8pPr>
            <a:lvl9pPr marL="2742514"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2017/3/11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69981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 y="0"/>
            <a:ext cx="9143713" cy="5143500"/>
          </a:xfrm>
          <a:prstGeom prst="rect">
            <a:avLst/>
          </a:prstGeom>
        </p:spPr>
      </p:pic>
      <p:sp>
        <p:nvSpPr>
          <p:cNvPr id="2" name="标题 1"/>
          <p:cNvSpPr>
            <a:spLocks noGrp="1"/>
          </p:cNvSpPr>
          <p:nvPr>
            <p:ph type="title"/>
          </p:nvPr>
        </p:nvSpPr>
        <p:spPr>
          <a:xfrm>
            <a:off x="457200" y="205979"/>
            <a:ext cx="8229600" cy="709587"/>
          </a:xfrm>
        </p:spPr>
        <p:txBody>
          <a:bodyPr/>
          <a:lstStyle>
            <a:lvl1pPr algn="l">
              <a:defRPr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D03B907-3628-471D-95D5-ACE58E55F224}" type="datetimeFigureOut">
              <a:rPr lang="zh-CN" altLang="en-US" smtClean="0"/>
              <a:t>2017/3/11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8760D2-EA65-4FC4-91DE-2E79760951FD}" type="slidenum">
              <a:rPr lang="zh-CN" altLang="en-US" smtClean="0"/>
              <a:t>‹#›</a:t>
            </a:fld>
            <a:endParaRPr lang="zh-CN" altLang="en-US"/>
          </a:p>
        </p:txBody>
      </p:sp>
      <p:cxnSp>
        <p:nvCxnSpPr>
          <p:cNvPr id="8" name="直接连接符 7"/>
          <p:cNvCxnSpPr/>
          <p:nvPr userDrawn="1"/>
        </p:nvCxnSpPr>
        <p:spPr>
          <a:xfrm>
            <a:off x="251520" y="915566"/>
            <a:ext cx="85689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07013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399"/>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399"/>
            </a:lvl1pPr>
            <a:lvl2pPr marL="342814" indent="0">
              <a:buNone/>
              <a:defRPr sz="2100"/>
            </a:lvl2pPr>
            <a:lvl3pPr marL="685629" indent="0">
              <a:buNone/>
              <a:defRPr sz="1800"/>
            </a:lvl3pPr>
            <a:lvl4pPr marL="1028443" indent="0">
              <a:buNone/>
              <a:defRPr sz="1500"/>
            </a:lvl4pPr>
            <a:lvl5pPr marL="1371257" indent="0">
              <a:buNone/>
              <a:defRPr sz="1500"/>
            </a:lvl5pPr>
            <a:lvl6pPr marL="1714071" indent="0">
              <a:buNone/>
              <a:defRPr sz="1500"/>
            </a:lvl6pPr>
            <a:lvl7pPr marL="2056886" indent="0">
              <a:buNone/>
              <a:defRPr sz="1500"/>
            </a:lvl7pPr>
            <a:lvl8pPr marL="2399700" indent="0">
              <a:buNone/>
              <a:defRPr sz="1500"/>
            </a:lvl8pPr>
            <a:lvl9pPr marL="2742514"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814" indent="0">
              <a:buNone/>
              <a:defRPr sz="1050"/>
            </a:lvl2pPr>
            <a:lvl3pPr marL="685629" indent="0">
              <a:buNone/>
              <a:defRPr sz="900"/>
            </a:lvl3pPr>
            <a:lvl4pPr marL="1028443" indent="0">
              <a:buNone/>
              <a:defRPr sz="750"/>
            </a:lvl4pPr>
            <a:lvl5pPr marL="1371257" indent="0">
              <a:buNone/>
              <a:defRPr sz="750"/>
            </a:lvl5pPr>
            <a:lvl6pPr marL="1714071" indent="0">
              <a:buNone/>
              <a:defRPr sz="750"/>
            </a:lvl6pPr>
            <a:lvl7pPr marL="2056886" indent="0">
              <a:buNone/>
              <a:defRPr sz="750"/>
            </a:lvl7pPr>
            <a:lvl8pPr marL="2399700" indent="0">
              <a:buNone/>
              <a:defRPr sz="750"/>
            </a:lvl8pPr>
            <a:lvl9pPr marL="2742514"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2017/3/11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526170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2017/3/11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024332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2017/3/11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8388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D03B907-3628-471D-95D5-ACE58E55F224}" type="datetimeFigureOut">
              <a:rPr lang="zh-CN" altLang="en-US" smtClean="0"/>
              <a:t>2017/3/11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8760D2-EA65-4FC4-91DE-2E79760951FD}" type="slidenum">
              <a:rPr lang="zh-CN" altLang="en-US" smtClean="0"/>
              <a:t>‹#›</a:t>
            </a:fld>
            <a:endParaRPr lang="zh-CN" altLang="en-US"/>
          </a:p>
        </p:txBody>
      </p:sp>
    </p:spTree>
    <p:extLst>
      <p:ext uri="{BB962C8B-B14F-4D97-AF65-F5344CB8AC3E}">
        <p14:creationId xmlns:p14="http://schemas.microsoft.com/office/powerpoint/2010/main" val="2177509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D03B907-3628-471D-95D5-ACE58E55F224}" type="datetimeFigureOut">
              <a:rPr lang="zh-CN" altLang="en-US" smtClean="0"/>
              <a:t>2017/3/11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8760D2-EA65-4FC4-91DE-2E79760951FD}" type="slidenum">
              <a:rPr lang="zh-CN" altLang="en-US" smtClean="0"/>
              <a:t>‹#›</a:t>
            </a:fld>
            <a:endParaRPr lang="zh-CN" altLang="en-US"/>
          </a:p>
        </p:txBody>
      </p:sp>
    </p:spTree>
    <p:extLst>
      <p:ext uri="{BB962C8B-B14F-4D97-AF65-F5344CB8AC3E}">
        <p14:creationId xmlns:p14="http://schemas.microsoft.com/office/powerpoint/2010/main" val="2136905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D03B907-3628-471D-95D5-ACE58E55F224}" type="datetimeFigureOut">
              <a:rPr lang="zh-CN" altLang="en-US" smtClean="0"/>
              <a:t>2017/3/11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F8760D2-EA65-4FC4-91DE-2E79760951FD}" type="slidenum">
              <a:rPr lang="zh-CN" altLang="en-US" smtClean="0"/>
              <a:t>‹#›</a:t>
            </a:fld>
            <a:endParaRPr lang="zh-CN" altLang="en-US"/>
          </a:p>
        </p:txBody>
      </p:sp>
    </p:spTree>
    <p:extLst>
      <p:ext uri="{BB962C8B-B14F-4D97-AF65-F5344CB8AC3E}">
        <p14:creationId xmlns:p14="http://schemas.microsoft.com/office/powerpoint/2010/main" val="706006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D03B907-3628-471D-95D5-ACE58E55F224}" type="datetimeFigureOut">
              <a:rPr lang="zh-CN" altLang="en-US" smtClean="0"/>
              <a:t>2017/3/11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F8760D2-EA65-4FC4-91DE-2E79760951FD}" type="slidenum">
              <a:rPr lang="zh-CN" altLang="en-US" smtClean="0"/>
              <a:t>‹#›</a:t>
            </a:fld>
            <a:endParaRPr lang="zh-CN" altLang="en-US"/>
          </a:p>
        </p:txBody>
      </p:sp>
    </p:spTree>
    <p:extLst>
      <p:ext uri="{BB962C8B-B14F-4D97-AF65-F5344CB8AC3E}">
        <p14:creationId xmlns:p14="http://schemas.microsoft.com/office/powerpoint/2010/main" val="780292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D03B907-3628-471D-95D5-ACE58E55F224}" type="datetimeFigureOut">
              <a:rPr lang="zh-CN" altLang="en-US" smtClean="0"/>
              <a:t>2017/3/11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F8760D2-EA65-4FC4-91DE-2E79760951FD}" type="slidenum">
              <a:rPr lang="zh-CN" altLang="en-US" smtClean="0"/>
              <a:t>‹#›</a:t>
            </a:fld>
            <a:endParaRPr lang="zh-CN" altLang="en-US"/>
          </a:p>
        </p:txBody>
      </p:sp>
    </p:spTree>
    <p:extLst>
      <p:ext uri="{BB962C8B-B14F-4D97-AF65-F5344CB8AC3E}">
        <p14:creationId xmlns:p14="http://schemas.microsoft.com/office/powerpoint/2010/main" val="428506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D03B907-3628-471D-95D5-ACE58E55F224}" type="datetimeFigureOut">
              <a:rPr lang="zh-CN" altLang="en-US" smtClean="0"/>
              <a:t>2017/3/11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8760D2-EA65-4FC4-91DE-2E79760951FD}" type="slidenum">
              <a:rPr lang="zh-CN" altLang="en-US" smtClean="0"/>
              <a:t>‹#›</a:t>
            </a:fld>
            <a:endParaRPr lang="zh-CN" altLang="en-US"/>
          </a:p>
        </p:txBody>
      </p:sp>
    </p:spTree>
    <p:extLst>
      <p:ext uri="{BB962C8B-B14F-4D97-AF65-F5344CB8AC3E}">
        <p14:creationId xmlns:p14="http://schemas.microsoft.com/office/powerpoint/2010/main" val="3529325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D03B907-3628-471D-95D5-ACE58E55F224}" type="datetimeFigureOut">
              <a:rPr lang="zh-CN" altLang="en-US" smtClean="0"/>
              <a:t>2017/3/11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8760D2-EA65-4FC4-91DE-2E79760951FD}" type="slidenum">
              <a:rPr lang="zh-CN" altLang="en-US" smtClean="0"/>
              <a:t>‹#›</a:t>
            </a:fld>
            <a:endParaRPr lang="zh-CN" altLang="en-US"/>
          </a:p>
        </p:txBody>
      </p:sp>
    </p:spTree>
    <p:extLst>
      <p:ext uri="{BB962C8B-B14F-4D97-AF65-F5344CB8AC3E}">
        <p14:creationId xmlns:p14="http://schemas.microsoft.com/office/powerpoint/2010/main" val="1958291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D03B907-3628-471D-95D5-ACE58E55F224}" type="datetimeFigureOut">
              <a:rPr lang="zh-CN" altLang="en-US" smtClean="0"/>
              <a:t>2017/3/11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F8760D2-EA65-4FC4-91DE-2E79760951FD}" type="slidenum">
              <a:rPr lang="zh-CN" altLang="en-US" smtClean="0"/>
              <a:t>‹#›</a:t>
            </a:fld>
            <a:endParaRPr lang="zh-CN" altLang="en-US"/>
          </a:p>
        </p:txBody>
      </p:sp>
    </p:spTree>
    <p:extLst>
      <p:ext uri="{BB962C8B-B14F-4D97-AF65-F5344CB8AC3E}">
        <p14:creationId xmlns:p14="http://schemas.microsoft.com/office/powerpoint/2010/main" val="3341514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629"/>
            <a:fld id="{16E5758D-A3C3-4E88-8AC0-22500507BD7E}" type="datetimeFigureOut">
              <a:rPr lang="zh-CN" altLang="en-US" smtClean="0">
                <a:solidFill>
                  <a:prstClr val="black">
                    <a:tint val="75000"/>
                  </a:prstClr>
                </a:solidFill>
              </a:rPr>
              <a:pPr defTabSz="685629"/>
              <a:t>2017/3/11</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629"/>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629"/>
            <a:fld id="{AA4E786F-588D-4932-A7B2-AE3451FA4ACA}" type="slidenum">
              <a:rPr lang="zh-CN" altLang="en-US" smtClean="0">
                <a:solidFill>
                  <a:prstClr val="black">
                    <a:tint val="75000"/>
                  </a:prstClr>
                </a:solidFill>
              </a:rPr>
              <a:pPr defTabSz="685629"/>
              <a:t>‹#›</a:t>
            </a:fld>
            <a:endParaRPr lang="zh-CN" altLang="en-US">
              <a:solidFill>
                <a:prstClr val="black">
                  <a:tint val="75000"/>
                </a:prstClr>
              </a:solidFill>
            </a:endParaRPr>
          </a:p>
        </p:txBody>
      </p:sp>
    </p:spTree>
    <p:extLst>
      <p:ext uri="{BB962C8B-B14F-4D97-AF65-F5344CB8AC3E}">
        <p14:creationId xmlns:p14="http://schemas.microsoft.com/office/powerpoint/2010/main" val="25708828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629" rtl="0" eaLnBrk="1" latinLnBrk="0" hangingPunct="1">
        <a:lnSpc>
          <a:spcPct val="90000"/>
        </a:lnSpc>
        <a:spcBef>
          <a:spcPct val="0"/>
        </a:spcBef>
        <a:buNone/>
        <a:defRPr sz="3299" kern="1200">
          <a:solidFill>
            <a:schemeClr val="tx1"/>
          </a:solidFill>
          <a:latin typeface="+mj-lt"/>
          <a:ea typeface="+mj-ea"/>
          <a:cs typeface="+mj-cs"/>
        </a:defRPr>
      </a:lvl1pPr>
    </p:titleStyle>
    <p:bodyStyle>
      <a:lvl1pPr marL="171407" indent="-171407" algn="l" defTabSz="685629"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221" indent="-171407" algn="l" defTabSz="685629"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036" indent="-171407" algn="l" defTabSz="685629"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850" indent="-171407" algn="l" defTabSz="68562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664" indent="-171407" algn="l" defTabSz="68562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479" indent="-171407" algn="l" defTabSz="68562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293" indent="-171407" algn="l" defTabSz="68562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107" indent="-171407" algn="l" defTabSz="68562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3921" indent="-171407" algn="l" defTabSz="68562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629" rtl="0" eaLnBrk="1" latinLnBrk="0" hangingPunct="1">
        <a:defRPr sz="1350" kern="1200">
          <a:solidFill>
            <a:schemeClr val="tx1"/>
          </a:solidFill>
          <a:latin typeface="+mn-lt"/>
          <a:ea typeface="+mn-ea"/>
          <a:cs typeface="+mn-cs"/>
        </a:defRPr>
      </a:lvl1pPr>
      <a:lvl2pPr marL="342814" algn="l" defTabSz="685629" rtl="0" eaLnBrk="1" latinLnBrk="0" hangingPunct="1">
        <a:defRPr sz="1350" kern="1200">
          <a:solidFill>
            <a:schemeClr val="tx1"/>
          </a:solidFill>
          <a:latin typeface="+mn-lt"/>
          <a:ea typeface="+mn-ea"/>
          <a:cs typeface="+mn-cs"/>
        </a:defRPr>
      </a:lvl2pPr>
      <a:lvl3pPr marL="685629" algn="l" defTabSz="685629" rtl="0" eaLnBrk="1" latinLnBrk="0" hangingPunct="1">
        <a:defRPr sz="1350" kern="1200">
          <a:solidFill>
            <a:schemeClr val="tx1"/>
          </a:solidFill>
          <a:latin typeface="+mn-lt"/>
          <a:ea typeface="+mn-ea"/>
          <a:cs typeface="+mn-cs"/>
        </a:defRPr>
      </a:lvl3pPr>
      <a:lvl4pPr marL="1028443" algn="l" defTabSz="685629" rtl="0" eaLnBrk="1" latinLnBrk="0" hangingPunct="1">
        <a:defRPr sz="1350" kern="1200">
          <a:solidFill>
            <a:schemeClr val="tx1"/>
          </a:solidFill>
          <a:latin typeface="+mn-lt"/>
          <a:ea typeface="+mn-ea"/>
          <a:cs typeface="+mn-cs"/>
        </a:defRPr>
      </a:lvl4pPr>
      <a:lvl5pPr marL="1371257" algn="l" defTabSz="685629" rtl="0" eaLnBrk="1" latinLnBrk="0" hangingPunct="1">
        <a:defRPr sz="1350" kern="1200">
          <a:solidFill>
            <a:schemeClr val="tx1"/>
          </a:solidFill>
          <a:latin typeface="+mn-lt"/>
          <a:ea typeface="+mn-ea"/>
          <a:cs typeface="+mn-cs"/>
        </a:defRPr>
      </a:lvl5pPr>
      <a:lvl6pPr marL="1714071" algn="l" defTabSz="685629" rtl="0" eaLnBrk="1" latinLnBrk="0" hangingPunct="1">
        <a:defRPr sz="1350" kern="1200">
          <a:solidFill>
            <a:schemeClr val="tx1"/>
          </a:solidFill>
          <a:latin typeface="+mn-lt"/>
          <a:ea typeface="+mn-ea"/>
          <a:cs typeface="+mn-cs"/>
        </a:defRPr>
      </a:lvl6pPr>
      <a:lvl7pPr marL="2056886" algn="l" defTabSz="685629" rtl="0" eaLnBrk="1" latinLnBrk="0" hangingPunct="1">
        <a:defRPr sz="1350" kern="1200">
          <a:solidFill>
            <a:schemeClr val="tx1"/>
          </a:solidFill>
          <a:latin typeface="+mn-lt"/>
          <a:ea typeface="+mn-ea"/>
          <a:cs typeface="+mn-cs"/>
        </a:defRPr>
      </a:lvl7pPr>
      <a:lvl8pPr marL="2399700" algn="l" defTabSz="685629" rtl="0" eaLnBrk="1" latinLnBrk="0" hangingPunct="1">
        <a:defRPr sz="1350" kern="1200">
          <a:solidFill>
            <a:schemeClr val="tx1"/>
          </a:solidFill>
          <a:latin typeface="+mn-lt"/>
          <a:ea typeface="+mn-ea"/>
          <a:cs typeface="+mn-cs"/>
        </a:defRPr>
      </a:lvl8pPr>
      <a:lvl9pPr marL="2742514" algn="l" defTabSz="685629"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4" Type="http://schemas.openxmlformats.org/officeDocument/2006/relationships/hyperlink" Target="http://www.ypppt.com/jier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43608" y="1347614"/>
            <a:ext cx="7772400" cy="1102519"/>
          </a:xfrm>
        </p:spPr>
        <p:txBody>
          <a:bodyPr>
            <a:normAutofit/>
          </a:bodyPr>
          <a:lstStyle/>
          <a:p>
            <a:pPr algn="l"/>
            <a:r>
              <a:rPr lang="en-US" altLang="zh-CN" sz="3200" b="1" dirty="0" smtClean="0">
                <a:latin typeface="+mj-ea"/>
              </a:rPr>
              <a:t>POWERPOINT</a:t>
            </a:r>
            <a:r>
              <a:rPr lang="zh-CN" altLang="en-US" sz="3200" b="1" dirty="0" smtClean="0">
                <a:latin typeface="+mj-ea"/>
              </a:rPr>
              <a:t>模板</a:t>
            </a:r>
            <a:endParaRPr lang="zh-CN" altLang="en-US" sz="3200" b="1" dirty="0">
              <a:latin typeface="+mj-ea"/>
            </a:endParaRPr>
          </a:p>
        </p:txBody>
      </p:sp>
      <p:sp>
        <p:nvSpPr>
          <p:cNvPr id="3" name="副标题 2"/>
          <p:cNvSpPr>
            <a:spLocks noGrp="1"/>
          </p:cNvSpPr>
          <p:nvPr>
            <p:ph type="subTitle" idx="1"/>
          </p:nvPr>
        </p:nvSpPr>
        <p:spPr>
          <a:xfrm>
            <a:off x="1018862" y="2078580"/>
            <a:ext cx="6400800" cy="360040"/>
          </a:xfrm>
        </p:spPr>
        <p:txBody>
          <a:bodyPr>
            <a:noAutofit/>
          </a:bodyPr>
          <a:lstStyle/>
          <a:p>
            <a:pPr algn="l"/>
            <a:r>
              <a:rPr lang="zh-CN" altLang="en-US" sz="2000" b="1" dirty="0" smtClean="0">
                <a:solidFill>
                  <a:schemeClr val="tx1"/>
                </a:solidFill>
              </a:rPr>
              <a:t>北京中创幻想科技有限公司</a:t>
            </a:r>
            <a:endParaRPr lang="zh-CN" altLang="en-US" sz="2000" b="1" dirty="0">
              <a:solidFill>
                <a:schemeClr val="tx1"/>
              </a:solidFill>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1160342"/>
            <a:ext cx="693135" cy="864096"/>
          </a:xfrm>
          <a:prstGeom prst="rect">
            <a:avLst/>
          </a:prstGeom>
        </p:spPr>
      </p:pic>
    </p:spTree>
    <p:extLst>
      <p:ext uri="{BB962C8B-B14F-4D97-AF65-F5344CB8AC3E}">
        <p14:creationId xmlns:p14="http://schemas.microsoft.com/office/powerpoint/2010/main" val="1440369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dirty="0" smtClean="0"/>
              <a:t>目录</a:t>
            </a:r>
            <a:endParaRPr lang="zh-CN" altLang="en-US" b="1" dirty="0"/>
          </a:p>
        </p:txBody>
      </p:sp>
      <p:grpSp>
        <p:nvGrpSpPr>
          <p:cNvPr id="4" name="组合 3"/>
          <p:cNvGrpSpPr/>
          <p:nvPr/>
        </p:nvGrpSpPr>
        <p:grpSpPr>
          <a:xfrm>
            <a:off x="2195736" y="1675644"/>
            <a:ext cx="5184576" cy="549642"/>
            <a:chOff x="2699792" y="2780928"/>
            <a:chExt cx="5184576" cy="549642"/>
          </a:xfrm>
        </p:grpSpPr>
        <p:sp>
          <p:nvSpPr>
            <p:cNvPr id="5" name="TextBox 4"/>
            <p:cNvSpPr txBox="1"/>
            <p:nvPr/>
          </p:nvSpPr>
          <p:spPr>
            <a:xfrm>
              <a:off x="3203848" y="2780928"/>
              <a:ext cx="1800200" cy="307777"/>
            </a:xfrm>
            <a:prstGeom prst="rect">
              <a:avLst/>
            </a:prstGeom>
            <a:noFill/>
          </p:spPr>
          <p:txBody>
            <a:bodyPr wrap="square" rtlCol="0">
              <a:spAutoFit/>
            </a:bodyPr>
            <a:lstStyle/>
            <a:p>
              <a:r>
                <a:rPr lang="zh-CN" altLang="en-US" sz="1400" dirty="0" smtClean="0"/>
                <a:t>在此添加标题</a:t>
              </a:r>
              <a:endParaRPr lang="zh-CN" altLang="en-US" sz="1400" dirty="0"/>
            </a:p>
          </p:txBody>
        </p:sp>
        <p:cxnSp>
          <p:nvCxnSpPr>
            <p:cNvPr id="6" name="直接连接符 5"/>
            <p:cNvCxnSpPr/>
            <p:nvPr/>
          </p:nvCxnSpPr>
          <p:spPr>
            <a:xfrm>
              <a:off x="4386830" y="3068960"/>
              <a:ext cx="2921474" cy="0"/>
            </a:xfrm>
            <a:prstGeom prst="line">
              <a:avLst/>
            </a:prstGeom>
            <a:ln>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03848" y="3068960"/>
              <a:ext cx="1656184" cy="261610"/>
            </a:xfrm>
            <a:prstGeom prst="rect">
              <a:avLst/>
            </a:prstGeom>
            <a:noFill/>
          </p:spPr>
          <p:txBody>
            <a:bodyPr wrap="square" rtlCol="0">
              <a:spAutoFit/>
            </a:bodyPr>
            <a:lstStyle/>
            <a:p>
              <a:r>
                <a:rPr lang="en-US" altLang="zh-CN" sz="1100" dirty="0" smtClean="0"/>
                <a:t>Click it to add</a:t>
              </a:r>
              <a:endParaRPr lang="zh-CN" altLang="en-US" sz="1100" dirty="0"/>
            </a:p>
          </p:txBody>
        </p:sp>
        <p:sp>
          <p:nvSpPr>
            <p:cNvPr id="8" name="TextBox 7"/>
            <p:cNvSpPr txBox="1"/>
            <p:nvPr/>
          </p:nvSpPr>
          <p:spPr>
            <a:xfrm>
              <a:off x="2699792" y="2780928"/>
              <a:ext cx="576064" cy="307777"/>
            </a:xfrm>
            <a:prstGeom prst="rect">
              <a:avLst/>
            </a:prstGeom>
            <a:noFill/>
          </p:spPr>
          <p:txBody>
            <a:bodyPr wrap="square" rtlCol="0">
              <a:spAutoFit/>
            </a:bodyPr>
            <a:lstStyle/>
            <a:p>
              <a:pPr algn="r"/>
              <a:r>
                <a:rPr lang="en-US" altLang="zh-CN" sz="1400" b="1" dirty="0" smtClean="0"/>
                <a:t>&gt;&gt;</a:t>
              </a:r>
              <a:endParaRPr lang="zh-CN" altLang="en-US" sz="1400" b="1" dirty="0"/>
            </a:p>
          </p:txBody>
        </p:sp>
        <p:sp>
          <p:nvSpPr>
            <p:cNvPr id="9" name="TextBox 8"/>
            <p:cNvSpPr txBox="1"/>
            <p:nvPr/>
          </p:nvSpPr>
          <p:spPr>
            <a:xfrm>
              <a:off x="7308304" y="2884294"/>
              <a:ext cx="576064" cy="307777"/>
            </a:xfrm>
            <a:prstGeom prst="rect">
              <a:avLst/>
            </a:prstGeom>
            <a:noFill/>
          </p:spPr>
          <p:txBody>
            <a:bodyPr wrap="square" rtlCol="0">
              <a:spAutoFit/>
            </a:bodyPr>
            <a:lstStyle/>
            <a:p>
              <a:r>
                <a:rPr lang="en-US" altLang="zh-CN" sz="1400" dirty="0" smtClean="0"/>
                <a:t>01</a:t>
              </a:r>
              <a:endParaRPr lang="zh-CN" altLang="en-US" sz="1400" dirty="0"/>
            </a:p>
          </p:txBody>
        </p:sp>
      </p:grpSp>
      <p:grpSp>
        <p:nvGrpSpPr>
          <p:cNvPr id="10" name="组合 9"/>
          <p:cNvGrpSpPr/>
          <p:nvPr/>
        </p:nvGrpSpPr>
        <p:grpSpPr>
          <a:xfrm>
            <a:off x="2195736" y="2319191"/>
            <a:ext cx="5184576" cy="549642"/>
            <a:chOff x="2699792" y="2780928"/>
            <a:chExt cx="5184576" cy="549642"/>
          </a:xfrm>
        </p:grpSpPr>
        <p:sp>
          <p:nvSpPr>
            <p:cNvPr id="11" name="TextBox 10"/>
            <p:cNvSpPr txBox="1"/>
            <p:nvPr/>
          </p:nvSpPr>
          <p:spPr>
            <a:xfrm>
              <a:off x="3203848" y="2780928"/>
              <a:ext cx="1800200" cy="307777"/>
            </a:xfrm>
            <a:prstGeom prst="rect">
              <a:avLst/>
            </a:prstGeom>
            <a:noFill/>
          </p:spPr>
          <p:txBody>
            <a:bodyPr wrap="square" rtlCol="0">
              <a:spAutoFit/>
            </a:bodyPr>
            <a:lstStyle/>
            <a:p>
              <a:r>
                <a:rPr lang="zh-CN" altLang="en-US" sz="1400" dirty="0" smtClean="0"/>
                <a:t>在此添加标题</a:t>
              </a:r>
              <a:endParaRPr lang="zh-CN" altLang="en-US" sz="1400" dirty="0"/>
            </a:p>
          </p:txBody>
        </p:sp>
        <p:cxnSp>
          <p:nvCxnSpPr>
            <p:cNvPr id="12" name="直接连接符 11"/>
            <p:cNvCxnSpPr/>
            <p:nvPr/>
          </p:nvCxnSpPr>
          <p:spPr>
            <a:xfrm>
              <a:off x="4386830" y="3068960"/>
              <a:ext cx="2921474" cy="0"/>
            </a:xfrm>
            <a:prstGeom prst="line">
              <a:avLst/>
            </a:prstGeom>
            <a:ln>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203848" y="3068960"/>
              <a:ext cx="1656184" cy="261610"/>
            </a:xfrm>
            <a:prstGeom prst="rect">
              <a:avLst/>
            </a:prstGeom>
            <a:noFill/>
          </p:spPr>
          <p:txBody>
            <a:bodyPr wrap="square" rtlCol="0">
              <a:spAutoFit/>
            </a:bodyPr>
            <a:lstStyle/>
            <a:p>
              <a:r>
                <a:rPr lang="en-US" altLang="zh-CN" sz="1100" dirty="0" smtClean="0"/>
                <a:t>Click it to add</a:t>
              </a:r>
              <a:endParaRPr lang="zh-CN" altLang="en-US" sz="1100" dirty="0"/>
            </a:p>
          </p:txBody>
        </p:sp>
        <p:sp>
          <p:nvSpPr>
            <p:cNvPr id="14" name="TextBox 13"/>
            <p:cNvSpPr txBox="1"/>
            <p:nvPr/>
          </p:nvSpPr>
          <p:spPr>
            <a:xfrm>
              <a:off x="2699792" y="2780928"/>
              <a:ext cx="576064" cy="307777"/>
            </a:xfrm>
            <a:prstGeom prst="rect">
              <a:avLst/>
            </a:prstGeom>
            <a:noFill/>
          </p:spPr>
          <p:txBody>
            <a:bodyPr wrap="square" rtlCol="0">
              <a:spAutoFit/>
            </a:bodyPr>
            <a:lstStyle/>
            <a:p>
              <a:pPr algn="r"/>
              <a:r>
                <a:rPr lang="en-US" altLang="zh-CN" sz="1400" b="1" dirty="0" smtClean="0"/>
                <a:t>&gt;&gt;</a:t>
              </a:r>
              <a:endParaRPr lang="zh-CN" altLang="en-US" sz="1400" b="1" dirty="0"/>
            </a:p>
          </p:txBody>
        </p:sp>
        <p:sp>
          <p:nvSpPr>
            <p:cNvPr id="15" name="TextBox 14"/>
            <p:cNvSpPr txBox="1"/>
            <p:nvPr/>
          </p:nvSpPr>
          <p:spPr>
            <a:xfrm>
              <a:off x="7308304" y="2884294"/>
              <a:ext cx="576064" cy="307777"/>
            </a:xfrm>
            <a:prstGeom prst="rect">
              <a:avLst/>
            </a:prstGeom>
            <a:noFill/>
          </p:spPr>
          <p:txBody>
            <a:bodyPr wrap="square" rtlCol="0">
              <a:spAutoFit/>
            </a:bodyPr>
            <a:lstStyle/>
            <a:p>
              <a:r>
                <a:rPr lang="en-US" altLang="zh-CN" sz="1400" dirty="0" smtClean="0"/>
                <a:t>02</a:t>
              </a:r>
              <a:endParaRPr lang="zh-CN" altLang="en-US" sz="1400" dirty="0"/>
            </a:p>
          </p:txBody>
        </p:sp>
      </p:grpSp>
      <p:grpSp>
        <p:nvGrpSpPr>
          <p:cNvPr id="16" name="组合 15"/>
          <p:cNvGrpSpPr/>
          <p:nvPr/>
        </p:nvGrpSpPr>
        <p:grpSpPr>
          <a:xfrm>
            <a:off x="2195736" y="2962738"/>
            <a:ext cx="5184576" cy="549642"/>
            <a:chOff x="2699792" y="2780928"/>
            <a:chExt cx="5184576" cy="549642"/>
          </a:xfrm>
        </p:grpSpPr>
        <p:sp>
          <p:nvSpPr>
            <p:cNvPr id="17" name="TextBox 16"/>
            <p:cNvSpPr txBox="1"/>
            <p:nvPr/>
          </p:nvSpPr>
          <p:spPr>
            <a:xfrm>
              <a:off x="3203848" y="2780928"/>
              <a:ext cx="1800200" cy="307777"/>
            </a:xfrm>
            <a:prstGeom prst="rect">
              <a:avLst/>
            </a:prstGeom>
            <a:noFill/>
          </p:spPr>
          <p:txBody>
            <a:bodyPr wrap="square" rtlCol="0">
              <a:spAutoFit/>
            </a:bodyPr>
            <a:lstStyle/>
            <a:p>
              <a:r>
                <a:rPr lang="zh-CN" altLang="en-US" sz="1400" dirty="0" smtClean="0"/>
                <a:t>在此添加标题</a:t>
              </a:r>
              <a:endParaRPr lang="zh-CN" altLang="en-US" sz="1400" dirty="0"/>
            </a:p>
          </p:txBody>
        </p:sp>
        <p:cxnSp>
          <p:nvCxnSpPr>
            <p:cNvPr id="18" name="直接连接符 17"/>
            <p:cNvCxnSpPr/>
            <p:nvPr/>
          </p:nvCxnSpPr>
          <p:spPr>
            <a:xfrm>
              <a:off x="4386830" y="3068960"/>
              <a:ext cx="2921474" cy="0"/>
            </a:xfrm>
            <a:prstGeom prst="line">
              <a:avLst/>
            </a:prstGeom>
            <a:ln>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203848" y="3068960"/>
              <a:ext cx="1656184" cy="261610"/>
            </a:xfrm>
            <a:prstGeom prst="rect">
              <a:avLst/>
            </a:prstGeom>
            <a:noFill/>
          </p:spPr>
          <p:txBody>
            <a:bodyPr wrap="square" rtlCol="0">
              <a:spAutoFit/>
            </a:bodyPr>
            <a:lstStyle/>
            <a:p>
              <a:r>
                <a:rPr lang="en-US" altLang="zh-CN" sz="1100" dirty="0" smtClean="0"/>
                <a:t>Click it to add</a:t>
              </a:r>
              <a:endParaRPr lang="zh-CN" altLang="en-US" sz="1100" dirty="0"/>
            </a:p>
          </p:txBody>
        </p:sp>
        <p:sp>
          <p:nvSpPr>
            <p:cNvPr id="20" name="TextBox 19"/>
            <p:cNvSpPr txBox="1"/>
            <p:nvPr/>
          </p:nvSpPr>
          <p:spPr>
            <a:xfrm>
              <a:off x="2699792" y="2780928"/>
              <a:ext cx="576064" cy="307777"/>
            </a:xfrm>
            <a:prstGeom prst="rect">
              <a:avLst/>
            </a:prstGeom>
            <a:noFill/>
          </p:spPr>
          <p:txBody>
            <a:bodyPr wrap="square" rtlCol="0">
              <a:spAutoFit/>
            </a:bodyPr>
            <a:lstStyle/>
            <a:p>
              <a:pPr algn="r"/>
              <a:r>
                <a:rPr lang="en-US" altLang="zh-CN" sz="1400" b="1" dirty="0" smtClean="0"/>
                <a:t>&gt;&gt;</a:t>
              </a:r>
              <a:endParaRPr lang="zh-CN" altLang="en-US" sz="1400" b="1" dirty="0"/>
            </a:p>
          </p:txBody>
        </p:sp>
        <p:sp>
          <p:nvSpPr>
            <p:cNvPr id="21" name="TextBox 20"/>
            <p:cNvSpPr txBox="1"/>
            <p:nvPr/>
          </p:nvSpPr>
          <p:spPr>
            <a:xfrm>
              <a:off x="7308304" y="2884294"/>
              <a:ext cx="576064" cy="307777"/>
            </a:xfrm>
            <a:prstGeom prst="rect">
              <a:avLst/>
            </a:prstGeom>
            <a:noFill/>
          </p:spPr>
          <p:txBody>
            <a:bodyPr wrap="square" rtlCol="0">
              <a:spAutoFit/>
            </a:bodyPr>
            <a:lstStyle/>
            <a:p>
              <a:r>
                <a:rPr lang="en-US" altLang="zh-CN" sz="1400" dirty="0" smtClean="0"/>
                <a:t>03</a:t>
              </a:r>
              <a:endParaRPr lang="zh-CN" altLang="en-US" sz="1400" dirty="0"/>
            </a:p>
          </p:txBody>
        </p:sp>
      </p:grpSp>
      <p:grpSp>
        <p:nvGrpSpPr>
          <p:cNvPr id="22" name="组合 21"/>
          <p:cNvGrpSpPr/>
          <p:nvPr/>
        </p:nvGrpSpPr>
        <p:grpSpPr>
          <a:xfrm>
            <a:off x="2195736" y="3606284"/>
            <a:ext cx="5184576" cy="549642"/>
            <a:chOff x="2699792" y="2780928"/>
            <a:chExt cx="5184576" cy="549642"/>
          </a:xfrm>
        </p:grpSpPr>
        <p:sp>
          <p:nvSpPr>
            <p:cNvPr id="23" name="TextBox 22"/>
            <p:cNvSpPr txBox="1"/>
            <p:nvPr/>
          </p:nvSpPr>
          <p:spPr>
            <a:xfrm>
              <a:off x="3203848" y="2780928"/>
              <a:ext cx="1800200" cy="307777"/>
            </a:xfrm>
            <a:prstGeom prst="rect">
              <a:avLst/>
            </a:prstGeom>
            <a:noFill/>
          </p:spPr>
          <p:txBody>
            <a:bodyPr wrap="square" rtlCol="0">
              <a:spAutoFit/>
            </a:bodyPr>
            <a:lstStyle/>
            <a:p>
              <a:r>
                <a:rPr lang="zh-CN" altLang="en-US" sz="1400" dirty="0" smtClean="0"/>
                <a:t>在此添加标题</a:t>
              </a:r>
              <a:endParaRPr lang="zh-CN" altLang="en-US" sz="1400" dirty="0"/>
            </a:p>
          </p:txBody>
        </p:sp>
        <p:cxnSp>
          <p:nvCxnSpPr>
            <p:cNvPr id="24" name="直接连接符 23"/>
            <p:cNvCxnSpPr/>
            <p:nvPr/>
          </p:nvCxnSpPr>
          <p:spPr>
            <a:xfrm>
              <a:off x="4386830" y="3068960"/>
              <a:ext cx="2921474" cy="0"/>
            </a:xfrm>
            <a:prstGeom prst="line">
              <a:avLst/>
            </a:prstGeom>
            <a:ln>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203848" y="3068960"/>
              <a:ext cx="1656184" cy="261610"/>
            </a:xfrm>
            <a:prstGeom prst="rect">
              <a:avLst/>
            </a:prstGeom>
            <a:noFill/>
          </p:spPr>
          <p:txBody>
            <a:bodyPr wrap="square" rtlCol="0">
              <a:spAutoFit/>
            </a:bodyPr>
            <a:lstStyle/>
            <a:p>
              <a:r>
                <a:rPr lang="en-US" altLang="zh-CN" sz="1100" dirty="0" smtClean="0"/>
                <a:t>Click it to add</a:t>
              </a:r>
              <a:endParaRPr lang="zh-CN" altLang="en-US" sz="1100" dirty="0"/>
            </a:p>
          </p:txBody>
        </p:sp>
        <p:sp>
          <p:nvSpPr>
            <p:cNvPr id="26" name="TextBox 25"/>
            <p:cNvSpPr txBox="1"/>
            <p:nvPr/>
          </p:nvSpPr>
          <p:spPr>
            <a:xfrm>
              <a:off x="2699792" y="2780928"/>
              <a:ext cx="576064" cy="307777"/>
            </a:xfrm>
            <a:prstGeom prst="rect">
              <a:avLst/>
            </a:prstGeom>
            <a:noFill/>
          </p:spPr>
          <p:txBody>
            <a:bodyPr wrap="square" rtlCol="0">
              <a:spAutoFit/>
            </a:bodyPr>
            <a:lstStyle/>
            <a:p>
              <a:pPr algn="r"/>
              <a:r>
                <a:rPr lang="en-US" altLang="zh-CN" sz="1400" b="1" dirty="0" smtClean="0"/>
                <a:t>&gt;&gt;</a:t>
              </a:r>
              <a:endParaRPr lang="zh-CN" altLang="en-US" sz="1400" b="1" dirty="0"/>
            </a:p>
          </p:txBody>
        </p:sp>
        <p:sp>
          <p:nvSpPr>
            <p:cNvPr id="27" name="TextBox 26"/>
            <p:cNvSpPr txBox="1"/>
            <p:nvPr/>
          </p:nvSpPr>
          <p:spPr>
            <a:xfrm>
              <a:off x="7308304" y="2884294"/>
              <a:ext cx="576064" cy="307777"/>
            </a:xfrm>
            <a:prstGeom prst="rect">
              <a:avLst/>
            </a:prstGeom>
            <a:noFill/>
          </p:spPr>
          <p:txBody>
            <a:bodyPr wrap="square" rtlCol="0">
              <a:spAutoFit/>
            </a:bodyPr>
            <a:lstStyle/>
            <a:p>
              <a:r>
                <a:rPr lang="en-US" altLang="zh-CN" sz="1400" dirty="0" smtClean="0"/>
                <a:t>04</a:t>
              </a:r>
              <a:endParaRPr lang="zh-CN" altLang="en-US" sz="1400" dirty="0"/>
            </a:p>
          </p:txBody>
        </p:sp>
      </p:grpSp>
      <p:cxnSp>
        <p:nvCxnSpPr>
          <p:cNvPr id="29" name="直接连接符 28"/>
          <p:cNvCxnSpPr/>
          <p:nvPr/>
        </p:nvCxnSpPr>
        <p:spPr>
          <a:xfrm>
            <a:off x="251520" y="915566"/>
            <a:ext cx="85689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438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250"/>
                                        <p:tgtEl>
                                          <p:spTgt spid="4"/>
                                        </p:tgtEl>
                                      </p:cBhvr>
                                    </p:animEffect>
                                    <p:anim calcmode="lin" valueType="num">
                                      <p:cBhvr>
                                        <p:cTn id="8" dur="1250" fill="hold"/>
                                        <p:tgtEl>
                                          <p:spTgt spid="4"/>
                                        </p:tgtEl>
                                        <p:attrNameLst>
                                          <p:attrName>ppt_x</p:attrName>
                                        </p:attrNameLst>
                                      </p:cBhvr>
                                      <p:tavLst>
                                        <p:tav tm="0">
                                          <p:val>
                                            <p:strVal val="#ppt_x"/>
                                          </p:val>
                                        </p:tav>
                                        <p:tav tm="100000">
                                          <p:val>
                                            <p:strVal val="#ppt_x"/>
                                          </p:val>
                                        </p:tav>
                                      </p:tavLst>
                                    </p:anim>
                                    <p:anim calcmode="lin" valueType="num">
                                      <p:cBhvr>
                                        <p:cTn id="9" dur="125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750"/>
                                        <p:tgtEl>
                                          <p:spTgt spid="16"/>
                                        </p:tgtEl>
                                      </p:cBhvr>
                                    </p:animEffect>
                                    <p:anim calcmode="lin" valueType="num">
                                      <p:cBhvr>
                                        <p:cTn id="18" dur="750" fill="hold"/>
                                        <p:tgtEl>
                                          <p:spTgt spid="16"/>
                                        </p:tgtEl>
                                        <p:attrNameLst>
                                          <p:attrName>ppt_x</p:attrName>
                                        </p:attrNameLst>
                                      </p:cBhvr>
                                      <p:tavLst>
                                        <p:tav tm="0">
                                          <p:val>
                                            <p:strVal val="#ppt_x"/>
                                          </p:val>
                                        </p:tav>
                                        <p:tav tm="100000">
                                          <p:val>
                                            <p:strVal val="#ppt_x"/>
                                          </p:val>
                                        </p:tav>
                                      </p:tavLst>
                                    </p:anim>
                                    <p:anim calcmode="lin" valueType="num">
                                      <p:cBhvr>
                                        <p:cTn id="19" dur="75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anim calcmode="lin" valueType="num">
                                      <p:cBhvr>
                                        <p:cTn id="23" dur="500" fill="hold"/>
                                        <p:tgtEl>
                                          <p:spTgt spid="22"/>
                                        </p:tgtEl>
                                        <p:attrNameLst>
                                          <p:attrName>ppt_x</p:attrName>
                                        </p:attrNameLst>
                                      </p:cBhvr>
                                      <p:tavLst>
                                        <p:tav tm="0">
                                          <p:val>
                                            <p:strVal val="#ppt_x"/>
                                          </p:val>
                                        </p:tav>
                                        <p:tav tm="100000">
                                          <p:val>
                                            <p:strVal val="#ppt_x"/>
                                          </p:val>
                                        </p:tav>
                                      </p:tavLst>
                                    </p:anim>
                                    <p:anim calcmode="lin" valueType="num">
                                      <p:cBhvr>
                                        <p:cTn id="24"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第一部分</a:t>
            </a:r>
            <a:endParaRPr lang="zh-CN" altLang="en-US" dirty="0"/>
          </a:p>
        </p:txBody>
      </p:sp>
      <p:grpSp>
        <p:nvGrpSpPr>
          <p:cNvPr id="4" name="组合 3"/>
          <p:cNvGrpSpPr/>
          <p:nvPr/>
        </p:nvGrpSpPr>
        <p:grpSpPr>
          <a:xfrm>
            <a:off x="2195736" y="2382148"/>
            <a:ext cx="5184576" cy="549642"/>
            <a:chOff x="2699792" y="2780928"/>
            <a:chExt cx="5184576" cy="549642"/>
          </a:xfrm>
        </p:grpSpPr>
        <p:sp>
          <p:nvSpPr>
            <p:cNvPr id="5" name="TextBox 4"/>
            <p:cNvSpPr txBox="1"/>
            <p:nvPr/>
          </p:nvSpPr>
          <p:spPr>
            <a:xfrm>
              <a:off x="3203848" y="2780928"/>
              <a:ext cx="1800200" cy="307777"/>
            </a:xfrm>
            <a:prstGeom prst="rect">
              <a:avLst/>
            </a:prstGeom>
            <a:noFill/>
          </p:spPr>
          <p:txBody>
            <a:bodyPr wrap="square" rtlCol="0">
              <a:spAutoFit/>
            </a:bodyPr>
            <a:lstStyle/>
            <a:p>
              <a:r>
                <a:rPr lang="zh-CN" altLang="en-US" sz="1400" dirty="0" smtClean="0"/>
                <a:t>在此添加标题</a:t>
              </a:r>
              <a:endParaRPr lang="zh-CN" altLang="en-US" sz="1400" dirty="0"/>
            </a:p>
          </p:txBody>
        </p:sp>
        <p:cxnSp>
          <p:nvCxnSpPr>
            <p:cNvPr id="6" name="直接连接符 5"/>
            <p:cNvCxnSpPr/>
            <p:nvPr/>
          </p:nvCxnSpPr>
          <p:spPr>
            <a:xfrm>
              <a:off x="4386830" y="3068960"/>
              <a:ext cx="2921474" cy="0"/>
            </a:xfrm>
            <a:prstGeom prst="line">
              <a:avLst/>
            </a:prstGeom>
            <a:ln>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03848" y="3068960"/>
              <a:ext cx="1656184" cy="261610"/>
            </a:xfrm>
            <a:prstGeom prst="rect">
              <a:avLst/>
            </a:prstGeom>
            <a:noFill/>
          </p:spPr>
          <p:txBody>
            <a:bodyPr wrap="square" rtlCol="0">
              <a:spAutoFit/>
            </a:bodyPr>
            <a:lstStyle/>
            <a:p>
              <a:r>
                <a:rPr lang="en-US" altLang="zh-CN" sz="1100" dirty="0" smtClean="0"/>
                <a:t>Click it to add</a:t>
              </a:r>
              <a:endParaRPr lang="zh-CN" altLang="en-US" sz="1100" dirty="0"/>
            </a:p>
          </p:txBody>
        </p:sp>
        <p:sp>
          <p:nvSpPr>
            <p:cNvPr id="8" name="TextBox 7"/>
            <p:cNvSpPr txBox="1"/>
            <p:nvPr/>
          </p:nvSpPr>
          <p:spPr>
            <a:xfrm>
              <a:off x="2699792" y="2780928"/>
              <a:ext cx="576064" cy="307777"/>
            </a:xfrm>
            <a:prstGeom prst="rect">
              <a:avLst/>
            </a:prstGeom>
            <a:noFill/>
          </p:spPr>
          <p:txBody>
            <a:bodyPr wrap="square" rtlCol="0">
              <a:spAutoFit/>
            </a:bodyPr>
            <a:lstStyle/>
            <a:p>
              <a:pPr algn="r"/>
              <a:r>
                <a:rPr lang="en-US" altLang="zh-CN" sz="1400" b="1" dirty="0" smtClean="0"/>
                <a:t>&gt;&gt;</a:t>
              </a:r>
              <a:endParaRPr lang="zh-CN" altLang="en-US" sz="1400" b="1" dirty="0"/>
            </a:p>
          </p:txBody>
        </p:sp>
        <p:sp>
          <p:nvSpPr>
            <p:cNvPr id="9" name="TextBox 8"/>
            <p:cNvSpPr txBox="1"/>
            <p:nvPr/>
          </p:nvSpPr>
          <p:spPr>
            <a:xfrm>
              <a:off x="7308304" y="2884294"/>
              <a:ext cx="576064" cy="307777"/>
            </a:xfrm>
            <a:prstGeom prst="rect">
              <a:avLst/>
            </a:prstGeom>
            <a:noFill/>
          </p:spPr>
          <p:txBody>
            <a:bodyPr wrap="square" rtlCol="0">
              <a:spAutoFit/>
            </a:bodyPr>
            <a:lstStyle/>
            <a:p>
              <a:r>
                <a:rPr lang="en-US" altLang="zh-CN" sz="1400" dirty="0" smtClean="0"/>
                <a:t>01</a:t>
              </a:r>
              <a:endParaRPr lang="zh-CN" altLang="en-US" sz="1400" dirty="0"/>
            </a:p>
          </p:txBody>
        </p:sp>
      </p:grpSp>
    </p:spTree>
    <p:extLst>
      <p:ext uri="{BB962C8B-B14F-4D97-AF65-F5344CB8AC3E}">
        <p14:creationId xmlns:p14="http://schemas.microsoft.com/office/powerpoint/2010/main" val="234215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250"/>
                                        <p:tgtEl>
                                          <p:spTgt spid="4"/>
                                        </p:tgtEl>
                                      </p:cBhvr>
                                    </p:animEffect>
                                    <p:anim calcmode="lin" valueType="num">
                                      <p:cBhvr>
                                        <p:cTn id="8" dur="1250" fill="hold"/>
                                        <p:tgtEl>
                                          <p:spTgt spid="4"/>
                                        </p:tgtEl>
                                        <p:attrNameLst>
                                          <p:attrName>ppt_x</p:attrName>
                                        </p:attrNameLst>
                                      </p:cBhvr>
                                      <p:tavLst>
                                        <p:tav tm="0">
                                          <p:val>
                                            <p:strVal val="#ppt_x"/>
                                          </p:val>
                                        </p:tav>
                                        <p:tav tm="100000">
                                          <p:val>
                                            <p:strVal val="#ppt_x"/>
                                          </p:val>
                                        </p:tav>
                                      </p:tavLst>
                                    </p:anim>
                                    <p:anim calcmode="lin" valueType="num">
                                      <p:cBhvr>
                                        <p:cTn id="9" dur="1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内容页参考</a:t>
            </a:r>
            <a:endParaRPr lang="zh-CN" altLang="en-US" dirty="0"/>
          </a:p>
        </p:txBody>
      </p:sp>
      <p:pic>
        <p:nvPicPr>
          <p:cNvPr id="4" name="Picture 3" descr="E:\我的作品\4比3标准\中国风\传统风格类型模板\PSD00276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3339" y="2006625"/>
            <a:ext cx="2214565" cy="18531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17169" y="1483405"/>
            <a:ext cx="2290735" cy="369332"/>
          </a:xfrm>
          <a:prstGeom prst="rect">
            <a:avLst/>
          </a:prstGeom>
          <a:noFill/>
        </p:spPr>
        <p:txBody>
          <a:bodyPr wrap="square" rtlCol="0">
            <a:spAutoFit/>
          </a:bodyPr>
          <a:lstStyle/>
          <a:p>
            <a:pPr algn="ctr"/>
            <a:r>
              <a:rPr lang="en-US" altLang="zh-CN" b="1" dirty="0" smtClean="0">
                <a:latin typeface="+mn-ea"/>
              </a:rPr>
              <a:t>[ </a:t>
            </a:r>
            <a:r>
              <a:rPr lang="zh-CN" altLang="en-US" sz="1600" dirty="0" smtClean="0">
                <a:latin typeface="+mn-ea"/>
              </a:rPr>
              <a:t>添加图片说明 </a:t>
            </a:r>
            <a:r>
              <a:rPr lang="en-US" altLang="zh-CN" b="1" dirty="0" smtClean="0">
                <a:latin typeface="+mn-ea"/>
              </a:rPr>
              <a:t>]</a:t>
            </a:r>
            <a:endParaRPr lang="zh-CN" altLang="en-US" b="1" dirty="0">
              <a:latin typeface="+mn-ea"/>
            </a:endParaRPr>
          </a:p>
        </p:txBody>
      </p:sp>
      <p:sp>
        <p:nvSpPr>
          <p:cNvPr id="6" name="TextBox 5"/>
          <p:cNvSpPr txBox="1"/>
          <p:nvPr/>
        </p:nvSpPr>
        <p:spPr>
          <a:xfrm>
            <a:off x="4067944" y="1732915"/>
            <a:ext cx="3672408" cy="1384995"/>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itchFamily="49" charset="-122"/>
                <a:ea typeface="隶书" pitchFamily="49" charset="-122"/>
              </a:defRPr>
            </a:lvl1pPr>
          </a:lstStyle>
          <a:p>
            <a:pPr marL="285750" indent="-285750">
              <a:buFont typeface="Arial" pitchFamily="34" charset="0"/>
              <a:buChar char="•"/>
            </a:pPr>
            <a:r>
              <a:rPr lang="zh-CN" altLang="en-US" sz="1400" b="0" dirty="0">
                <a:solidFill>
                  <a:schemeClr val="tx1">
                    <a:lumMod val="85000"/>
                    <a:lumOff val="15000"/>
                  </a:schemeClr>
                </a:solidFill>
                <a:latin typeface="+mn-ea"/>
                <a:ea typeface="+mn-ea"/>
              </a:rPr>
              <a:t>单击此处添加文本单击此处添加文本单击此处添加文本单击此处添加文本单击此处添加文本</a:t>
            </a:r>
          </a:p>
          <a:p>
            <a:pPr marL="285750" indent="-285750">
              <a:buFont typeface="Arial" pitchFamily="34" charset="0"/>
              <a:buChar char="•"/>
            </a:pPr>
            <a:endParaRPr lang="zh-CN" altLang="en-US" sz="1400" b="0" dirty="0">
              <a:solidFill>
                <a:schemeClr val="tx1">
                  <a:lumMod val="85000"/>
                  <a:lumOff val="15000"/>
                </a:schemeClr>
              </a:solidFill>
              <a:latin typeface="+mn-ea"/>
              <a:ea typeface="+mn-ea"/>
            </a:endParaRPr>
          </a:p>
        </p:txBody>
      </p:sp>
      <p:cxnSp>
        <p:nvCxnSpPr>
          <p:cNvPr id="7" name="直接连接符 6"/>
          <p:cNvCxnSpPr/>
          <p:nvPr/>
        </p:nvCxnSpPr>
        <p:spPr>
          <a:xfrm>
            <a:off x="3851920" y="1668071"/>
            <a:ext cx="0" cy="21917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067944" y="2634175"/>
            <a:ext cx="3672408" cy="1384995"/>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itchFamily="49" charset="-122"/>
                <a:ea typeface="隶书" pitchFamily="49" charset="-122"/>
              </a:defRPr>
            </a:lvl1pPr>
          </a:lstStyle>
          <a:p>
            <a:pPr marL="285750" indent="-285750">
              <a:buFont typeface="Arial" pitchFamily="34" charset="0"/>
              <a:buChar char="•"/>
            </a:pPr>
            <a:r>
              <a:rPr lang="zh-CN" altLang="en-US" sz="1400" b="0" dirty="0">
                <a:solidFill>
                  <a:schemeClr val="tx1">
                    <a:lumMod val="85000"/>
                    <a:lumOff val="15000"/>
                  </a:schemeClr>
                </a:solidFill>
                <a:latin typeface="+mn-ea"/>
                <a:ea typeface="+mn-ea"/>
              </a:rPr>
              <a:t>单击此处添加文本单击此处添加文本单击此处添加文本单击此处添加文本单击此处添加文本</a:t>
            </a:r>
          </a:p>
          <a:p>
            <a:endParaRPr lang="zh-CN" altLang="en-US" sz="1400" b="0" dirty="0">
              <a:solidFill>
                <a:schemeClr val="tx1">
                  <a:lumMod val="85000"/>
                  <a:lumOff val="15000"/>
                </a:schemeClr>
              </a:solidFill>
              <a:latin typeface="+mn-ea"/>
              <a:ea typeface="+mn-ea"/>
            </a:endParaRPr>
          </a:p>
        </p:txBody>
      </p:sp>
    </p:spTree>
    <p:extLst>
      <p:ext uri="{BB962C8B-B14F-4D97-AF65-F5344CB8AC3E}">
        <p14:creationId xmlns:p14="http://schemas.microsoft.com/office/powerpoint/2010/main" val="17170128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内容页参考</a:t>
            </a:r>
            <a:endParaRPr lang="zh-CN" altLang="en-US" dirty="0"/>
          </a:p>
        </p:txBody>
      </p:sp>
      <p:grpSp>
        <p:nvGrpSpPr>
          <p:cNvPr id="4" name="组合 3"/>
          <p:cNvGrpSpPr/>
          <p:nvPr/>
        </p:nvGrpSpPr>
        <p:grpSpPr>
          <a:xfrm>
            <a:off x="1173981" y="1492349"/>
            <a:ext cx="6782395" cy="2591569"/>
            <a:chOff x="813941" y="1733550"/>
            <a:chExt cx="7704138" cy="4319588"/>
          </a:xfrm>
        </p:grpSpPr>
        <p:grpSp>
          <p:nvGrpSpPr>
            <p:cNvPr id="5" name="Group 23"/>
            <p:cNvGrpSpPr>
              <a:grpSpLocks/>
            </p:cNvGrpSpPr>
            <p:nvPr/>
          </p:nvGrpSpPr>
          <p:grpSpPr bwMode="auto">
            <a:xfrm>
              <a:off x="813941" y="1733550"/>
              <a:ext cx="7704138" cy="647700"/>
              <a:chOff x="340" y="754"/>
              <a:chExt cx="4853" cy="408"/>
            </a:xfrm>
          </p:grpSpPr>
          <p:sp>
            <p:nvSpPr>
              <p:cNvPr id="10" name="Line 14"/>
              <p:cNvSpPr>
                <a:spLocks noChangeShapeType="1"/>
              </p:cNvSpPr>
              <p:nvPr/>
            </p:nvSpPr>
            <p:spPr bwMode="auto">
              <a:xfrm>
                <a:off x="340" y="962"/>
                <a:ext cx="4853"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1" name="Rectangle 15"/>
              <p:cNvSpPr>
                <a:spLocks noChangeArrowheads="1"/>
              </p:cNvSpPr>
              <p:nvPr/>
            </p:nvSpPr>
            <p:spPr bwMode="gray">
              <a:xfrm>
                <a:off x="521" y="754"/>
                <a:ext cx="1037" cy="408"/>
              </a:xfrm>
              <a:prstGeom prst="rect">
                <a:avLst/>
              </a:prstGeom>
              <a:solidFill>
                <a:schemeClr val="bg2">
                  <a:lumMod val="25000"/>
                </a:schemeClr>
              </a:solidFill>
              <a:ln>
                <a:noFill/>
              </a:ln>
              <a:effectLst>
                <a:outerShdw dist="107763" dir="2700000" algn="ctr" rotWithShape="0">
                  <a:schemeClr val="bg2">
                    <a:alpha val="50000"/>
                  </a:schemeClr>
                </a:outerShdw>
              </a:effectLst>
              <a:extLst>
                <a:ext uri="{91240B29-F687-4F45-9708-019B960494DF}">
                  <a14:hiddenLine xmlns:a14="http://schemas.microsoft.com/office/drawing/2010/main" w="25400" algn="ctr">
                    <a:solidFill>
                      <a:srgbClr val="FFFFFF"/>
                    </a:solidFill>
                    <a:miter lim="800000"/>
                    <a:headEnd/>
                    <a:tailEnd/>
                  </a14:hiddenLine>
                </a:ext>
              </a:extLst>
            </p:spPr>
            <p:txBody>
              <a:bodyPr lIns="45720" tIns="44450" rIns="45720" bIns="44450" anchor="ctr" anchorCtr="1"/>
              <a:lstStyle/>
              <a:p>
                <a:r>
                  <a:rPr lang="zh-CN" altLang="en-US" b="1" dirty="0" smtClean="0">
                    <a:solidFill>
                      <a:schemeClr val="bg1"/>
                    </a:solidFill>
                  </a:rPr>
                  <a:t>标题</a:t>
                </a:r>
                <a:endParaRPr lang="zh-CN" altLang="en-US" b="1" dirty="0">
                  <a:solidFill>
                    <a:schemeClr val="bg1"/>
                  </a:solidFill>
                </a:endParaRPr>
              </a:p>
            </p:txBody>
          </p:sp>
          <p:sp>
            <p:nvSpPr>
              <p:cNvPr id="12" name="Rectangle 16"/>
              <p:cNvSpPr>
                <a:spLocks noChangeArrowheads="1"/>
              </p:cNvSpPr>
              <p:nvPr/>
            </p:nvSpPr>
            <p:spPr bwMode="gray">
              <a:xfrm>
                <a:off x="1651" y="754"/>
                <a:ext cx="1037" cy="408"/>
              </a:xfrm>
              <a:prstGeom prst="rect">
                <a:avLst/>
              </a:prstGeom>
              <a:solidFill>
                <a:srgbClr val="876940"/>
              </a:solidFill>
              <a:ln>
                <a:noFill/>
              </a:ln>
              <a:effectLst>
                <a:outerShdw dist="107763" dir="2700000" algn="ctr" rotWithShape="0">
                  <a:schemeClr val="bg2">
                    <a:alpha val="50000"/>
                  </a:schemeClr>
                </a:outerShdw>
              </a:effectLst>
              <a:extLst>
                <a:ext uri="{91240B29-F687-4F45-9708-019B960494DF}">
                  <a14:hiddenLine xmlns:a14="http://schemas.microsoft.com/office/drawing/2010/main" w="25400" algn="ctr">
                    <a:solidFill>
                      <a:srgbClr val="FFFFFF"/>
                    </a:solidFill>
                    <a:miter lim="800000"/>
                    <a:headEnd/>
                    <a:tailEnd/>
                  </a14:hiddenLine>
                </a:ext>
              </a:extLst>
            </p:spPr>
            <p:txBody>
              <a:bodyPr lIns="45720" tIns="44450" rIns="45720" bIns="44450" anchor="ctr" anchorCtr="1"/>
              <a:lstStyle/>
              <a:p>
                <a:r>
                  <a:rPr lang="zh-CN" altLang="en-US" b="1" dirty="0" smtClean="0">
                    <a:solidFill>
                      <a:schemeClr val="bg1"/>
                    </a:solidFill>
                    <a:effectLst>
                      <a:outerShdw blurRad="38100" dist="38100" dir="2700000" algn="tl">
                        <a:srgbClr val="000000">
                          <a:alpha val="43137"/>
                        </a:srgbClr>
                      </a:outerShdw>
                    </a:effectLst>
                  </a:rPr>
                  <a:t>标题</a:t>
                </a:r>
                <a:endParaRPr lang="zh-CN" altLang="en-US" b="1" dirty="0">
                  <a:solidFill>
                    <a:schemeClr val="bg1"/>
                  </a:solidFill>
                  <a:effectLst>
                    <a:outerShdw blurRad="38100" dist="38100" dir="2700000" algn="tl">
                      <a:srgbClr val="000000">
                        <a:alpha val="43137"/>
                      </a:srgbClr>
                    </a:outerShdw>
                  </a:effectLst>
                </a:endParaRPr>
              </a:p>
            </p:txBody>
          </p:sp>
          <p:sp>
            <p:nvSpPr>
              <p:cNvPr id="13" name="Rectangle 17"/>
              <p:cNvSpPr>
                <a:spLocks noChangeArrowheads="1"/>
              </p:cNvSpPr>
              <p:nvPr/>
            </p:nvSpPr>
            <p:spPr bwMode="gray">
              <a:xfrm>
                <a:off x="2835" y="754"/>
                <a:ext cx="1037" cy="408"/>
              </a:xfrm>
              <a:prstGeom prst="rect">
                <a:avLst/>
              </a:prstGeom>
              <a:solidFill>
                <a:schemeClr val="bg2">
                  <a:lumMod val="50000"/>
                </a:schemeClr>
              </a:solidFill>
              <a:ln>
                <a:noFill/>
              </a:ln>
              <a:effectLst>
                <a:outerShdw dist="107763" dir="2700000" algn="ctr" rotWithShape="0">
                  <a:schemeClr val="bg2">
                    <a:alpha val="50000"/>
                  </a:schemeClr>
                </a:outerShdw>
              </a:effectLst>
              <a:extLst>
                <a:ext uri="{91240B29-F687-4F45-9708-019B960494DF}">
                  <a14:hiddenLine xmlns:a14="http://schemas.microsoft.com/office/drawing/2010/main" w="25400" algn="ctr">
                    <a:solidFill>
                      <a:srgbClr val="FFFFFF"/>
                    </a:solidFill>
                    <a:miter lim="800000"/>
                    <a:headEnd/>
                    <a:tailEnd/>
                  </a14:hiddenLine>
                </a:ext>
              </a:extLst>
            </p:spPr>
            <p:txBody>
              <a:bodyPr lIns="45720" tIns="44450" rIns="45720" bIns="44450" anchor="ctr" anchorCtr="1"/>
              <a:lstStyle/>
              <a:p>
                <a:r>
                  <a:rPr lang="zh-CN" altLang="en-US" b="1" dirty="0" smtClean="0">
                    <a:solidFill>
                      <a:schemeClr val="bg1"/>
                    </a:solidFill>
                    <a:effectLst>
                      <a:outerShdw blurRad="38100" dist="38100" dir="2700000" algn="tl">
                        <a:srgbClr val="000000">
                          <a:alpha val="43137"/>
                        </a:srgbClr>
                      </a:outerShdw>
                    </a:effectLst>
                  </a:rPr>
                  <a:t>标题</a:t>
                </a:r>
                <a:endParaRPr lang="zh-CN" altLang="en-US" b="1" dirty="0">
                  <a:solidFill>
                    <a:schemeClr val="bg1"/>
                  </a:solidFill>
                  <a:effectLst>
                    <a:outerShdw blurRad="38100" dist="38100" dir="2700000" algn="tl">
                      <a:srgbClr val="000000">
                        <a:alpha val="43137"/>
                      </a:srgbClr>
                    </a:outerShdw>
                  </a:effectLst>
                </a:endParaRPr>
              </a:p>
            </p:txBody>
          </p:sp>
          <p:sp>
            <p:nvSpPr>
              <p:cNvPr id="14" name="Rectangle 18"/>
              <p:cNvSpPr>
                <a:spLocks noChangeArrowheads="1"/>
              </p:cNvSpPr>
              <p:nvPr/>
            </p:nvSpPr>
            <p:spPr bwMode="gray">
              <a:xfrm>
                <a:off x="3968" y="754"/>
                <a:ext cx="1037" cy="408"/>
              </a:xfrm>
              <a:prstGeom prst="rect">
                <a:avLst/>
              </a:prstGeom>
              <a:solidFill>
                <a:srgbClr val="C00000"/>
              </a:solidFill>
              <a:ln>
                <a:noFill/>
              </a:ln>
              <a:effectLst>
                <a:outerShdw dist="107763" dir="2700000" algn="ctr" rotWithShape="0">
                  <a:schemeClr val="bg2">
                    <a:alpha val="50000"/>
                  </a:schemeClr>
                </a:outerShdw>
              </a:effectLst>
              <a:extLst>
                <a:ext uri="{91240B29-F687-4F45-9708-019B960494DF}">
                  <a14:hiddenLine xmlns:a14="http://schemas.microsoft.com/office/drawing/2010/main" w="25400" algn="ctr">
                    <a:solidFill>
                      <a:srgbClr val="FFFFFF"/>
                    </a:solidFill>
                    <a:miter lim="800000"/>
                    <a:headEnd/>
                    <a:tailEnd/>
                  </a14:hiddenLine>
                </a:ext>
              </a:extLst>
            </p:spPr>
            <p:txBody>
              <a:bodyPr lIns="45720" tIns="44450" rIns="45720" bIns="44450" anchor="ctr" anchorCtr="1"/>
              <a:lstStyle/>
              <a:p>
                <a:r>
                  <a:rPr lang="zh-CN" altLang="en-US" b="1" dirty="0" smtClean="0">
                    <a:solidFill>
                      <a:schemeClr val="bg1"/>
                    </a:solidFill>
                    <a:effectLst>
                      <a:outerShdw blurRad="38100" dist="38100" dir="2700000" algn="tl">
                        <a:srgbClr val="000000">
                          <a:alpha val="43137"/>
                        </a:srgbClr>
                      </a:outerShdw>
                    </a:effectLst>
                  </a:rPr>
                  <a:t>标题</a:t>
                </a:r>
                <a:endParaRPr lang="zh-CN" altLang="en-US" b="1" dirty="0">
                  <a:solidFill>
                    <a:schemeClr val="bg1"/>
                  </a:solidFill>
                  <a:effectLst>
                    <a:outerShdw blurRad="38100" dist="38100" dir="2700000" algn="tl">
                      <a:srgbClr val="000000">
                        <a:alpha val="43137"/>
                      </a:srgbClr>
                    </a:outerShdw>
                  </a:effectLst>
                </a:endParaRPr>
              </a:p>
            </p:txBody>
          </p:sp>
        </p:grpSp>
        <p:sp>
          <p:nvSpPr>
            <p:cNvPr id="6" name="AutoShape 19"/>
            <p:cNvSpPr>
              <a:spLocks noChangeArrowheads="1"/>
            </p:cNvSpPr>
            <p:nvPr/>
          </p:nvSpPr>
          <p:spPr bwMode="auto">
            <a:xfrm>
              <a:off x="986979" y="2813050"/>
              <a:ext cx="1800225" cy="3240088"/>
            </a:xfrm>
            <a:prstGeom prst="roundRect">
              <a:avLst>
                <a:gd name="adj" fmla="val 3767"/>
              </a:avLst>
            </a:prstGeom>
            <a:noFill/>
            <a:ln w="12700">
              <a:solidFill>
                <a:schemeClr val="tx1">
                  <a:lumMod val="95000"/>
                  <a:lumOff val="5000"/>
                </a:schemeClr>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p>
              <a:pPr algn="ctr">
                <a:spcBef>
                  <a:spcPct val="50000"/>
                </a:spcBef>
              </a:pPr>
              <a:r>
                <a:rPr lang="zh-TW" altLang="en-US" sz="1400" b="1" dirty="0" smtClean="0">
                  <a:solidFill>
                    <a:schemeClr val="tx1">
                      <a:lumMod val="75000"/>
                      <a:lumOff val="25000"/>
                    </a:schemeClr>
                  </a:solidFill>
                  <a:latin typeface="+mn-ea"/>
                  <a:cs typeface="Tahoma" pitchFamily="34" charset="0"/>
                </a:rPr>
                <a:t>文字</a:t>
              </a:r>
              <a:r>
                <a:rPr lang="zh-CN" altLang="en-US" sz="1400" b="1" dirty="0" smtClean="0">
                  <a:solidFill>
                    <a:schemeClr val="tx1">
                      <a:lumMod val="75000"/>
                      <a:lumOff val="25000"/>
                    </a:schemeClr>
                  </a:solidFill>
                  <a:latin typeface="+mn-ea"/>
                  <a:cs typeface="Tahoma" pitchFamily="34" charset="0"/>
                </a:rPr>
                <a:t>总述概概括全段</a:t>
              </a:r>
              <a:endParaRPr lang="en-US" altLang="zh-CN" sz="1400" b="1" dirty="0" smtClean="0">
                <a:solidFill>
                  <a:schemeClr val="tx1">
                    <a:lumMod val="75000"/>
                    <a:lumOff val="25000"/>
                  </a:schemeClr>
                </a:solidFill>
                <a:latin typeface="+mn-ea"/>
                <a:cs typeface="Tahoma" pitchFamily="34" charset="0"/>
              </a:endParaRPr>
            </a:p>
            <a:p>
              <a:pPr algn="ctr">
                <a:spcBef>
                  <a:spcPct val="50000"/>
                </a:spcBef>
              </a:pPr>
              <a:endParaRPr lang="en-US" altLang="zh-CN" sz="1400" b="1" dirty="0" smtClean="0">
                <a:solidFill>
                  <a:schemeClr val="tx1">
                    <a:lumMod val="75000"/>
                    <a:lumOff val="25000"/>
                  </a:schemeClr>
                </a:solidFill>
                <a:latin typeface="+mn-ea"/>
                <a:cs typeface="Tahoma" pitchFamily="34" charset="0"/>
              </a:endParaRPr>
            </a:p>
            <a:p>
              <a:pPr marL="285750" indent="-285750" algn="ctr">
                <a:spcBef>
                  <a:spcPct val="50000"/>
                </a:spcBef>
                <a:buFont typeface="Arial" pitchFamily="34" charset="0"/>
                <a:buChar char="•"/>
              </a:pPr>
              <a:r>
                <a:rPr lang="zh-TW" altLang="en-US" sz="1050" dirty="0">
                  <a:solidFill>
                    <a:schemeClr val="tx1">
                      <a:lumMod val="75000"/>
                      <a:lumOff val="25000"/>
                    </a:schemeClr>
                  </a:solidFill>
                  <a:latin typeface="+mn-ea"/>
                  <a:cs typeface="Tahoma" pitchFamily="34" charset="0"/>
                </a:rPr>
                <a:t>文字</a:t>
              </a:r>
              <a:r>
                <a:rPr lang="zh-CN" altLang="en-US" sz="1050" dirty="0">
                  <a:solidFill>
                    <a:schemeClr val="tx1">
                      <a:lumMod val="75000"/>
                      <a:lumOff val="25000"/>
                    </a:schemeClr>
                  </a:solidFill>
                  <a:latin typeface="+mn-ea"/>
                  <a:cs typeface="Tahoma" pitchFamily="34" charset="0"/>
                </a:rPr>
                <a:t>描述</a:t>
              </a:r>
              <a:r>
                <a:rPr lang="en-US" altLang="zh-CN" sz="1050" dirty="0">
                  <a:solidFill>
                    <a:schemeClr val="tx1">
                      <a:lumMod val="75000"/>
                      <a:lumOff val="25000"/>
                    </a:schemeClr>
                  </a:solidFill>
                  <a:latin typeface="+mn-ea"/>
                  <a:cs typeface="Tahoma" pitchFamily="34" charset="0"/>
                </a:rPr>
                <a:t>1</a:t>
              </a:r>
              <a:endParaRPr lang="zh-TW" altLang="en-US" sz="1050" dirty="0">
                <a:solidFill>
                  <a:schemeClr val="tx1">
                    <a:lumMod val="75000"/>
                    <a:lumOff val="25000"/>
                  </a:schemeClr>
                </a:solidFill>
                <a:latin typeface="+mn-ea"/>
                <a:cs typeface="Tahoma" pitchFamily="34" charset="0"/>
              </a:endParaRPr>
            </a:p>
            <a:p>
              <a:pPr marL="285750" indent="-285750" algn="ctr">
                <a:spcBef>
                  <a:spcPct val="50000"/>
                </a:spcBef>
                <a:buFont typeface="Arial" pitchFamily="34" charset="0"/>
                <a:buChar char="•"/>
              </a:pPr>
              <a:r>
                <a:rPr lang="zh-TW" altLang="en-US" sz="1050" dirty="0">
                  <a:solidFill>
                    <a:schemeClr val="tx1">
                      <a:lumMod val="75000"/>
                      <a:lumOff val="25000"/>
                    </a:schemeClr>
                  </a:solidFill>
                  <a:latin typeface="+mn-ea"/>
                  <a:cs typeface="Tahoma" pitchFamily="34" charset="0"/>
                </a:rPr>
                <a:t>文字</a:t>
              </a:r>
              <a:r>
                <a:rPr lang="zh-CN" altLang="en-US" sz="1050" dirty="0" smtClean="0">
                  <a:solidFill>
                    <a:schemeClr val="tx1">
                      <a:lumMod val="75000"/>
                      <a:lumOff val="25000"/>
                    </a:schemeClr>
                  </a:solidFill>
                  <a:latin typeface="+mn-ea"/>
                  <a:cs typeface="Tahoma" pitchFamily="34" charset="0"/>
                </a:rPr>
                <a:t>描述</a:t>
              </a:r>
              <a:r>
                <a:rPr lang="en-US" altLang="zh-CN" sz="1050" dirty="0" smtClean="0">
                  <a:solidFill>
                    <a:schemeClr val="tx1">
                      <a:lumMod val="75000"/>
                      <a:lumOff val="25000"/>
                    </a:schemeClr>
                  </a:solidFill>
                  <a:latin typeface="+mn-ea"/>
                  <a:cs typeface="Tahoma" pitchFamily="34" charset="0"/>
                </a:rPr>
                <a:t>2</a:t>
              </a:r>
              <a:endParaRPr lang="zh-TW" altLang="en-US" sz="1050" dirty="0">
                <a:solidFill>
                  <a:schemeClr val="tx1">
                    <a:lumMod val="75000"/>
                    <a:lumOff val="25000"/>
                  </a:schemeClr>
                </a:solidFill>
                <a:latin typeface="+mn-ea"/>
                <a:cs typeface="Tahoma" pitchFamily="34" charset="0"/>
              </a:endParaRPr>
            </a:p>
            <a:p>
              <a:pPr marL="285750" indent="-285750" algn="ctr">
                <a:spcBef>
                  <a:spcPct val="50000"/>
                </a:spcBef>
                <a:buFont typeface="Arial" pitchFamily="34" charset="0"/>
                <a:buChar char="•"/>
              </a:pPr>
              <a:r>
                <a:rPr lang="zh-TW" altLang="en-US" sz="1050" dirty="0">
                  <a:solidFill>
                    <a:schemeClr val="tx1">
                      <a:lumMod val="75000"/>
                      <a:lumOff val="25000"/>
                    </a:schemeClr>
                  </a:solidFill>
                  <a:latin typeface="+mn-ea"/>
                  <a:cs typeface="Tahoma" pitchFamily="34" charset="0"/>
                </a:rPr>
                <a:t>文字</a:t>
              </a:r>
              <a:r>
                <a:rPr lang="zh-CN" altLang="en-US" sz="1050" dirty="0" smtClean="0">
                  <a:solidFill>
                    <a:schemeClr val="tx1">
                      <a:lumMod val="75000"/>
                      <a:lumOff val="25000"/>
                    </a:schemeClr>
                  </a:solidFill>
                  <a:latin typeface="+mn-ea"/>
                  <a:cs typeface="Tahoma" pitchFamily="34" charset="0"/>
                </a:rPr>
                <a:t>描述</a:t>
              </a:r>
              <a:r>
                <a:rPr lang="en-US" altLang="zh-CN" sz="1050" dirty="0" smtClean="0">
                  <a:solidFill>
                    <a:schemeClr val="tx1">
                      <a:lumMod val="75000"/>
                      <a:lumOff val="25000"/>
                    </a:schemeClr>
                  </a:solidFill>
                  <a:latin typeface="+mn-ea"/>
                  <a:cs typeface="Tahoma" pitchFamily="34" charset="0"/>
                </a:rPr>
                <a:t>3</a:t>
              </a:r>
              <a:endParaRPr lang="zh-TW" altLang="en-US" sz="1050" dirty="0">
                <a:solidFill>
                  <a:schemeClr val="tx1">
                    <a:lumMod val="75000"/>
                    <a:lumOff val="25000"/>
                  </a:schemeClr>
                </a:solidFill>
                <a:latin typeface="+mn-ea"/>
                <a:cs typeface="Tahoma" pitchFamily="34" charset="0"/>
              </a:endParaRPr>
            </a:p>
            <a:p>
              <a:pPr marL="285750" indent="-285750" algn="ctr">
                <a:spcBef>
                  <a:spcPct val="50000"/>
                </a:spcBef>
                <a:buFont typeface="Arial" pitchFamily="34" charset="0"/>
                <a:buChar char="•"/>
              </a:pPr>
              <a:r>
                <a:rPr lang="zh-TW" altLang="en-US" sz="1050" dirty="0">
                  <a:solidFill>
                    <a:schemeClr val="tx1">
                      <a:lumMod val="75000"/>
                      <a:lumOff val="25000"/>
                    </a:schemeClr>
                  </a:solidFill>
                  <a:latin typeface="+mn-ea"/>
                  <a:cs typeface="Tahoma" pitchFamily="34" charset="0"/>
                </a:rPr>
                <a:t>文字</a:t>
              </a:r>
              <a:r>
                <a:rPr lang="zh-CN" altLang="en-US" sz="1050" dirty="0" smtClean="0">
                  <a:solidFill>
                    <a:schemeClr val="tx1">
                      <a:lumMod val="75000"/>
                      <a:lumOff val="25000"/>
                    </a:schemeClr>
                  </a:solidFill>
                  <a:latin typeface="+mn-ea"/>
                  <a:cs typeface="Tahoma" pitchFamily="34" charset="0"/>
                </a:rPr>
                <a:t>描述</a:t>
              </a:r>
              <a:r>
                <a:rPr lang="en-US" altLang="zh-CN" sz="1050" dirty="0" smtClean="0">
                  <a:solidFill>
                    <a:schemeClr val="tx1">
                      <a:lumMod val="75000"/>
                      <a:lumOff val="25000"/>
                    </a:schemeClr>
                  </a:solidFill>
                  <a:latin typeface="+mn-ea"/>
                  <a:cs typeface="Tahoma" pitchFamily="34" charset="0"/>
                </a:rPr>
                <a:t>4</a:t>
              </a:r>
              <a:endParaRPr lang="zh-TW" altLang="en-US" sz="1050" dirty="0">
                <a:solidFill>
                  <a:schemeClr val="tx1">
                    <a:lumMod val="75000"/>
                    <a:lumOff val="25000"/>
                  </a:schemeClr>
                </a:solidFill>
                <a:latin typeface="+mn-ea"/>
                <a:cs typeface="Tahoma" pitchFamily="34" charset="0"/>
              </a:endParaRPr>
            </a:p>
          </p:txBody>
        </p:sp>
        <p:sp>
          <p:nvSpPr>
            <p:cNvPr id="7" name="AutoShape 20"/>
            <p:cNvSpPr>
              <a:spLocks noChangeArrowheads="1"/>
            </p:cNvSpPr>
            <p:nvPr/>
          </p:nvSpPr>
          <p:spPr bwMode="auto">
            <a:xfrm>
              <a:off x="2858641" y="2813050"/>
              <a:ext cx="1800225" cy="3240088"/>
            </a:xfrm>
            <a:prstGeom prst="roundRect">
              <a:avLst>
                <a:gd name="adj" fmla="val 2961"/>
              </a:avLst>
            </a:prstGeom>
            <a:noFill/>
            <a:ln w="12700">
              <a:solidFill>
                <a:schemeClr val="tx1">
                  <a:lumMod val="95000"/>
                  <a:lumOff val="5000"/>
                </a:schemeClr>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p>
              <a:pPr algn="ctr">
                <a:spcBef>
                  <a:spcPct val="50000"/>
                </a:spcBef>
              </a:pPr>
              <a:r>
                <a:rPr lang="zh-TW" altLang="en-US" sz="1400" b="1" dirty="0">
                  <a:solidFill>
                    <a:schemeClr val="tx1">
                      <a:lumMod val="75000"/>
                      <a:lumOff val="25000"/>
                    </a:schemeClr>
                  </a:solidFill>
                  <a:latin typeface="+mn-ea"/>
                  <a:cs typeface="Tahoma" pitchFamily="34" charset="0"/>
                </a:rPr>
                <a:t>文字</a:t>
              </a:r>
              <a:r>
                <a:rPr lang="zh-CN" altLang="en-US" sz="1400" b="1" dirty="0">
                  <a:solidFill>
                    <a:schemeClr val="tx1">
                      <a:lumMod val="75000"/>
                      <a:lumOff val="25000"/>
                    </a:schemeClr>
                  </a:solidFill>
                  <a:latin typeface="+mn-ea"/>
                  <a:cs typeface="Tahoma" pitchFamily="34" charset="0"/>
                </a:rPr>
                <a:t>总述概概括全段</a:t>
              </a:r>
              <a:endParaRPr lang="en-US" altLang="zh-CN" sz="1400" b="1" dirty="0">
                <a:solidFill>
                  <a:schemeClr val="tx1">
                    <a:lumMod val="75000"/>
                    <a:lumOff val="25000"/>
                  </a:schemeClr>
                </a:solidFill>
                <a:latin typeface="+mn-ea"/>
                <a:cs typeface="Tahoma" pitchFamily="34" charset="0"/>
              </a:endParaRPr>
            </a:p>
            <a:p>
              <a:pPr algn="ctr">
                <a:spcBef>
                  <a:spcPct val="50000"/>
                </a:spcBef>
              </a:pPr>
              <a:endParaRPr lang="en-US" altLang="zh-CN" sz="1400" b="1" dirty="0">
                <a:solidFill>
                  <a:schemeClr val="tx1">
                    <a:lumMod val="75000"/>
                    <a:lumOff val="25000"/>
                  </a:schemeClr>
                </a:solidFill>
                <a:latin typeface="+mn-ea"/>
                <a:cs typeface="Tahoma" pitchFamily="34" charset="0"/>
              </a:endParaRPr>
            </a:p>
            <a:p>
              <a:pPr marL="285750" indent="-285750" algn="ctr">
                <a:spcBef>
                  <a:spcPct val="50000"/>
                </a:spcBef>
                <a:buFont typeface="Arial" pitchFamily="34" charset="0"/>
                <a:buChar char="•"/>
              </a:pPr>
              <a:r>
                <a:rPr lang="zh-TW" altLang="en-US" sz="1050" dirty="0">
                  <a:solidFill>
                    <a:schemeClr val="tx1">
                      <a:lumMod val="75000"/>
                      <a:lumOff val="25000"/>
                    </a:schemeClr>
                  </a:solidFill>
                  <a:latin typeface="+mn-ea"/>
                  <a:cs typeface="Tahoma" pitchFamily="34" charset="0"/>
                </a:rPr>
                <a:t>文字</a:t>
              </a:r>
              <a:r>
                <a:rPr lang="zh-CN" altLang="en-US" sz="1050" dirty="0">
                  <a:solidFill>
                    <a:schemeClr val="tx1">
                      <a:lumMod val="75000"/>
                      <a:lumOff val="25000"/>
                    </a:schemeClr>
                  </a:solidFill>
                  <a:latin typeface="+mn-ea"/>
                  <a:cs typeface="Tahoma" pitchFamily="34" charset="0"/>
                </a:rPr>
                <a:t>描述</a:t>
              </a:r>
              <a:r>
                <a:rPr lang="en-US" altLang="zh-CN" sz="1050" dirty="0">
                  <a:solidFill>
                    <a:schemeClr val="tx1">
                      <a:lumMod val="75000"/>
                      <a:lumOff val="25000"/>
                    </a:schemeClr>
                  </a:solidFill>
                  <a:latin typeface="+mn-ea"/>
                  <a:cs typeface="Tahoma" pitchFamily="34" charset="0"/>
                </a:rPr>
                <a:t>1</a:t>
              </a:r>
              <a:endParaRPr lang="zh-TW" altLang="en-US" sz="1050" dirty="0">
                <a:solidFill>
                  <a:schemeClr val="tx1">
                    <a:lumMod val="75000"/>
                    <a:lumOff val="25000"/>
                  </a:schemeClr>
                </a:solidFill>
                <a:latin typeface="+mn-ea"/>
                <a:cs typeface="Tahoma" pitchFamily="34" charset="0"/>
              </a:endParaRPr>
            </a:p>
            <a:p>
              <a:pPr marL="285750" indent="-285750" algn="ctr">
                <a:spcBef>
                  <a:spcPct val="50000"/>
                </a:spcBef>
                <a:buFont typeface="Arial" pitchFamily="34" charset="0"/>
                <a:buChar char="•"/>
              </a:pPr>
              <a:r>
                <a:rPr lang="zh-TW" altLang="en-US" sz="1050" dirty="0">
                  <a:solidFill>
                    <a:schemeClr val="tx1">
                      <a:lumMod val="75000"/>
                      <a:lumOff val="25000"/>
                    </a:schemeClr>
                  </a:solidFill>
                  <a:latin typeface="+mn-ea"/>
                  <a:cs typeface="Tahoma" pitchFamily="34" charset="0"/>
                </a:rPr>
                <a:t>文字</a:t>
              </a:r>
              <a:r>
                <a:rPr lang="zh-CN" altLang="en-US" sz="1050" dirty="0">
                  <a:solidFill>
                    <a:schemeClr val="tx1">
                      <a:lumMod val="75000"/>
                      <a:lumOff val="25000"/>
                    </a:schemeClr>
                  </a:solidFill>
                  <a:latin typeface="+mn-ea"/>
                  <a:cs typeface="Tahoma" pitchFamily="34" charset="0"/>
                </a:rPr>
                <a:t>描述</a:t>
              </a:r>
              <a:r>
                <a:rPr lang="en-US" altLang="zh-CN" sz="1050" dirty="0">
                  <a:solidFill>
                    <a:schemeClr val="tx1">
                      <a:lumMod val="75000"/>
                      <a:lumOff val="25000"/>
                    </a:schemeClr>
                  </a:solidFill>
                  <a:latin typeface="+mn-ea"/>
                  <a:cs typeface="Tahoma" pitchFamily="34" charset="0"/>
                </a:rPr>
                <a:t>2</a:t>
              </a:r>
              <a:endParaRPr lang="zh-TW" altLang="en-US" sz="1050" dirty="0">
                <a:solidFill>
                  <a:schemeClr val="tx1">
                    <a:lumMod val="75000"/>
                    <a:lumOff val="25000"/>
                  </a:schemeClr>
                </a:solidFill>
                <a:latin typeface="+mn-ea"/>
                <a:cs typeface="Tahoma" pitchFamily="34" charset="0"/>
              </a:endParaRPr>
            </a:p>
            <a:p>
              <a:pPr marL="285750" indent="-285750" algn="ctr">
                <a:spcBef>
                  <a:spcPct val="50000"/>
                </a:spcBef>
                <a:buFont typeface="Arial" pitchFamily="34" charset="0"/>
                <a:buChar char="•"/>
              </a:pPr>
              <a:r>
                <a:rPr lang="zh-TW" altLang="en-US" sz="1050" dirty="0">
                  <a:solidFill>
                    <a:schemeClr val="tx1">
                      <a:lumMod val="75000"/>
                      <a:lumOff val="25000"/>
                    </a:schemeClr>
                  </a:solidFill>
                  <a:latin typeface="+mn-ea"/>
                  <a:cs typeface="Tahoma" pitchFamily="34" charset="0"/>
                </a:rPr>
                <a:t>文字</a:t>
              </a:r>
              <a:r>
                <a:rPr lang="zh-CN" altLang="en-US" sz="1050" dirty="0">
                  <a:solidFill>
                    <a:schemeClr val="tx1">
                      <a:lumMod val="75000"/>
                      <a:lumOff val="25000"/>
                    </a:schemeClr>
                  </a:solidFill>
                  <a:latin typeface="+mn-ea"/>
                  <a:cs typeface="Tahoma" pitchFamily="34" charset="0"/>
                </a:rPr>
                <a:t>描述</a:t>
              </a:r>
              <a:r>
                <a:rPr lang="en-US" altLang="zh-CN" sz="1050" dirty="0">
                  <a:solidFill>
                    <a:schemeClr val="tx1">
                      <a:lumMod val="75000"/>
                      <a:lumOff val="25000"/>
                    </a:schemeClr>
                  </a:solidFill>
                  <a:latin typeface="+mn-ea"/>
                  <a:cs typeface="Tahoma" pitchFamily="34" charset="0"/>
                </a:rPr>
                <a:t>3</a:t>
              </a:r>
              <a:endParaRPr lang="zh-TW" altLang="en-US" sz="1050" dirty="0">
                <a:solidFill>
                  <a:schemeClr val="tx1">
                    <a:lumMod val="75000"/>
                    <a:lumOff val="25000"/>
                  </a:schemeClr>
                </a:solidFill>
                <a:latin typeface="+mn-ea"/>
                <a:cs typeface="Tahoma" pitchFamily="34" charset="0"/>
              </a:endParaRPr>
            </a:p>
            <a:p>
              <a:pPr marL="285750" indent="-285750" algn="ctr">
                <a:spcBef>
                  <a:spcPct val="50000"/>
                </a:spcBef>
                <a:buFont typeface="Arial" pitchFamily="34" charset="0"/>
                <a:buChar char="•"/>
              </a:pPr>
              <a:r>
                <a:rPr lang="zh-TW" altLang="en-US" sz="1050" dirty="0">
                  <a:solidFill>
                    <a:schemeClr val="tx1">
                      <a:lumMod val="75000"/>
                      <a:lumOff val="25000"/>
                    </a:schemeClr>
                  </a:solidFill>
                  <a:latin typeface="+mn-ea"/>
                  <a:cs typeface="Tahoma" pitchFamily="34" charset="0"/>
                </a:rPr>
                <a:t>文字</a:t>
              </a:r>
              <a:r>
                <a:rPr lang="zh-CN" altLang="en-US" sz="1050" dirty="0">
                  <a:solidFill>
                    <a:schemeClr val="tx1">
                      <a:lumMod val="75000"/>
                      <a:lumOff val="25000"/>
                    </a:schemeClr>
                  </a:solidFill>
                  <a:latin typeface="+mn-ea"/>
                  <a:cs typeface="Tahoma" pitchFamily="34" charset="0"/>
                </a:rPr>
                <a:t>描述</a:t>
              </a:r>
              <a:r>
                <a:rPr lang="en-US" altLang="zh-CN" sz="1050" dirty="0" smtClean="0">
                  <a:solidFill>
                    <a:schemeClr val="tx1">
                      <a:lumMod val="75000"/>
                      <a:lumOff val="25000"/>
                    </a:schemeClr>
                  </a:solidFill>
                  <a:latin typeface="+mn-ea"/>
                  <a:cs typeface="Tahoma" pitchFamily="34" charset="0"/>
                </a:rPr>
                <a:t>4</a:t>
              </a:r>
              <a:endParaRPr lang="zh-TW" altLang="en-US" sz="1050" dirty="0">
                <a:solidFill>
                  <a:schemeClr val="tx1">
                    <a:lumMod val="75000"/>
                    <a:lumOff val="25000"/>
                  </a:schemeClr>
                </a:solidFill>
                <a:latin typeface="+mn-ea"/>
                <a:cs typeface="Tahoma" pitchFamily="34" charset="0"/>
              </a:endParaRPr>
            </a:p>
          </p:txBody>
        </p:sp>
        <p:sp>
          <p:nvSpPr>
            <p:cNvPr id="8" name="AutoShape 21"/>
            <p:cNvSpPr>
              <a:spLocks noChangeArrowheads="1"/>
            </p:cNvSpPr>
            <p:nvPr/>
          </p:nvSpPr>
          <p:spPr bwMode="auto">
            <a:xfrm>
              <a:off x="4716016" y="2813050"/>
              <a:ext cx="1800225" cy="3240088"/>
            </a:xfrm>
            <a:prstGeom prst="roundRect">
              <a:avLst>
                <a:gd name="adj" fmla="val 4573"/>
              </a:avLst>
            </a:prstGeom>
            <a:noFill/>
            <a:ln w="12700">
              <a:solidFill>
                <a:schemeClr val="tx1">
                  <a:lumMod val="95000"/>
                  <a:lumOff val="5000"/>
                </a:schemeClr>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p>
              <a:pPr algn="ctr">
                <a:spcBef>
                  <a:spcPct val="50000"/>
                </a:spcBef>
              </a:pPr>
              <a:r>
                <a:rPr lang="zh-TW" altLang="en-US" sz="1400" b="1" dirty="0">
                  <a:solidFill>
                    <a:schemeClr val="tx1">
                      <a:lumMod val="75000"/>
                      <a:lumOff val="25000"/>
                    </a:schemeClr>
                  </a:solidFill>
                  <a:latin typeface="+mn-ea"/>
                  <a:cs typeface="Tahoma" pitchFamily="34" charset="0"/>
                </a:rPr>
                <a:t>文字</a:t>
              </a:r>
              <a:r>
                <a:rPr lang="zh-CN" altLang="en-US" sz="1400" b="1" dirty="0">
                  <a:solidFill>
                    <a:schemeClr val="tx1">
                      <a:lumMod val="75000"/>
                      <a:lumOff val="25000"/>
                    </a:schemeClr>
                  </a:solidFill>
                  <a:latin typeface="+mn-ea"/>
                  <a:cs typeface="Tahoma" pitchFamily="34" charset="0"/>
                </a:rPr>
                <a:t>总述概概括全段</a:t>
              </a:r>
              <a:endParaRPr lang="en-US" altLang="zh-CN" sz="1400" b="1" dirty="0">
                <a:solidFill>
                  <a:schemeClr val="tx1">
                    <a:lumMod val="75000"/>
                    <a:lumOff val="25000"/>
                  </a:schemeClr>
                </a:solidFill>
                <a:latin typeface="+mn-ea"/>
                <a:cs typeface="Tahoma" pitchFamily="34" charset="0"/>
              </a:endParaRPr>
            </a:p>
            <a:p>
              <a:pPr algn="ctr">
                <a:spcBef>
                  <a:spcPct val="50000"/>
                </a:spcBef>
              </a:pPr>
              <a:endParaRPr lang="en-US" altLang="zh-CN" sz="1400" b="1" dirty="0">
                <a:solidFill>
                  <a:schemeClr val="tx1">
                    <a:lumMod val="75000"/>
                    <a:lumOff val="25000"/>
                  </a:schemeClr>
                </a:solidFill>
                <a:latin typeface="+mn-ea"/>
                <a:cs typeface="Tahoma" pitchFamily="34" charset="0"/>
              </a:endParaRPr>
            </a:p>
            <a:p>
              <a:pPr marL="285750" indent="-285750" algn="ctr">
                <a:spcBef>
                  <a:spcPct val="50000"/>
                </a:spcBef>
                <a:buFont typeface="Arial" pitchFamily="34" charset="0"/>
                <a:buChar char="•"/>
              </a:pPr>
              <a:r>
                <a:rPr lang="zh-TW" altLang="en-US" sz="1050" dirty="0">
                  <a:solidFill>
                    <a:schemeClr val="tx1">
                      <a:lumMod val="75000"/>
                      <a:lumOff val="25000"/>
                    </a:schemeClr>
                  </a:solidFill>
                  <a:latin typeface="+mn-ea"/>
                  <a:cs typeface="Tahoma" pitchFamily="34" charset="0"/>
                </a:rPr>
                <a:t>文字</a:t>
              </a:r>
              <a:r>
                <a:rPr lang="zh-CN" altLang="en-US" sz="1050" dirty="0">
                  <a:solidFill>
                    <a:schemeClr val="tx1">
                      <a:lumMod val="75000"/>
                      <a:lumOff val="25000"/>
                    </a:schemeClr>
                  </a:solidFill>
                  <a:latin typeface="+mn-ea"/>
                  <a:cs typeface="Tahoma" pitchFamily="34" charset="0"/>
                </a:rPr>
                <a:t>描述</a:t>
              </a:r>
              <a:r>
                <a:rPr lang="en-US" altLang="zh-CN" sz="1050" dirty="0">
                  <a:solidFill>
                    <a:schemeClr val="tx1">
                      <a:lumMod val="75000"/>
                      <a:lumOff val="25000"/>
                    </a:schemeClr>
                  </a:solidFill>
                  <a:latin typeface="+mn-ea"/>
                  <a:cs typeface="Tahoma" pitchFamily="34" charset="0"/>
                </a:rPr>
                <a:t>1</a:t>
              </a:r>
              <a:endParaRPr lang="zh-TW" altLang="en-US" sz="1050" dirty="0">
                <a:solidFill>
                  <a:schemeClr val="tx1">
                    <a:lumMod val="75000"/>
                    <a:lumOff val="25000"/>
                  </a:schemeClr>
                </a:solidFill>
                <a:latin typeface="+mn-ea"/>
                <a:cs typeface="Tahoma" pitchFamily="34" charset="0"/>
              </a:endParaRPr>
            </a:p>
            <a:p>
              <a:pPr marL="285750" indent="-285750" algn="ctr">
                <a:spcBef>
                  <a:spcPct val="50000"/>
                </a:spcBef>
                <a:buFont typeface="Arial" pitchFamily="34" charset="0"/>
                <a:buChar char="•"/>
              </a:pPr>
              <a:r>
                <a:rPr lang="zh-TW" altLang="en-US" sz="1050" dirty="0">
                  <a:solidFill>
                    <a:schemeClr val="tx1">
                      <a:lumMod val="75000"/>
                      <a:lumOff val="25000"/>
                    </a:schemeClr>
                  </a:solidFill>
                  <a:latin typeface="+mn-ea"/>
                  <a:cs typeface="Tahoma" pitchFamily="34" charset="0"/>
                </a:rPr>
                <a:t>文字</a:t>
              </a:r>
              <a:r>
                <a:rPr lang="zh-CN" altLang="en-US" sz="1050" dirty="0">
                  <a:solidFill>
                    <a:schemeClr val="tx1">
                      <a:lumMod val="75000"/>
                      <a:lumOff val="25000"/>
                    </a:schemeClr>
                  </a:solidFill>
                  <a:latin typeface="+mn-ea"/>
                  <a:cs typeface="Tahoma" pitchFamily="34" charset="0"/>
                </a:rPr>
                <a:t>描述</a:t>
              </a:r>
              <a:r>
                <a:rPr lang="en-US" altLang="zh-CN" sz="1050" dirty="0">
                  <a:solidFill>
                    <a:schemeClr val="tx1">
                      <a:lumMod val="75000"/>
                      <a:lumOff val="25000"/>
                    </a:schemeClr>
                  </a:solidFill>
                  <a:latin typeface="+mn-ea"/>
                  <a:cs typeface="Tahoma" pitchFamily="34" charset="0"/>
                </a:rPr>
                <a:t>2</a:t>
              </a:r>
              <a:endParaRPr lang="zh-TW" altLang="en-US" sz="1050" dirty="0">
                <a:solidFill>
                  <a:schemeClr val="tx1">
                    <a:lumMod val="75000"/>
                    <a:lumOff val="25000"/>
                  </a:schemeClr>
                </a:solidFill>
                <a:latin typeface="+mn-ea"/>
                <a:cs typeface="Tahoma" pitchFamily="34" charset="0"/>
              </a:endParaRPr>
            </a:p>
            <a:p>
              <a:pPr marL="285750" indent="-285750" algn="ctr">
                <a:spcBef>
                  <a:spcPct val="50000"/>
                </a:spcBef>
                <a:buFont typeface="Arial" pitchFamily="34" charset="0"/>
                <a:buChar char="•"/>
              </a:pPr>
              <a:r>
                <a:rPr lang="zh-TW" altLang="en-US" sz="1050" dirty="0">
                  <a:solidFill>
                    <a:schemeClr val="tx1">
                      <a:lumMod val="75000"/>
                      <a:lumOff val="25000"/>
                    </a:schemeClr>
                  </a:solidFill>
                  <a:latin typeface="+mn-ea"/>
                  <a:cs typeface="Tahoma" pitchFamily="34" charset="0"/>
                </a:rPr>
                <a:t>文字</a:t>
              </a:r>
              <a:r>
                <a:rPr lang="zh-CN" altLang="en-US" sz="1050" dirty="0">
                  <a:solidFill>
                    <a:schemeClr val="tx1">
                      <a:lumMod val="75000"/>
                      <a:lumOff val="25000"/>
                    </a:schemeClr>
                  </a:solidFill>
                  <a:latin typeface="+mn-ea"/>
                  <a:cs typeface="Tahoma" pitchFamily="34" charset="0"/>
                </a:rPr>
                <a:t>描述</a:t>
              </a:r>
              <a:r>
                <a:rPr lang="en-US" altLang="zh-CN" sz="1050" dirty="0">
                  <a:solidFill>
                    <a:schemeClr val="tx1">
                      <a:lumMod val="75000"/>
                      <a:lumOff val="25000"/>
                    </a:schemeClr>
                  </a:solidFill>
                  <a:latin typeface="+mn-ea"/>
                  <a:cs typeface="Tahoma" pitchFamily="34" charset="0"/>
                </a:rPr>
                <a:t>3</a:t>
              </a:r>
              <a:endParaRPr lang="zh-TW" altLang="en-US" sz="1050" dirty="0">
                <a:solidFill>
                  <a:schemeClr val="tx1">
                    <a:lumMod val="75000"/>
                    <a:lumOff val="25000"/>
                  </a:schemeClr>
                </a:solidFill>
                <a:latin typeface="+mn-ea"/>
                <a:cs typeface="Tahoma" pitchFamily="34" charset="0"/>
              </a:endParaRPr>
            </a:p>
            <a:p>
              <a:pPr marL="285750" indent="-285750" algn="ctr">
                <a:spcBef>
                  <a:spcPct val="50000"/>
                </a:spcBef>
                <a:buFont typeface="Arial" pitchFamily="34" charset="0"/>
                <a:buChar char="•"/>
              </a:pPr>
              <a:r>
                <a:rPr lang="zh-TW" altLang="en-US" sz="1050" dirty="0">
                  <a:solidFill>
                    <a:schemeClr val="tx1">
                      <a:lumMod val="75000"/>
                      <a:lumOff val="25000"/>
                    </a:schemeClr>
                  </a:solidFill>
                  <a:latin typeface="+mn-ea"/>
                  <a:cs typeface="Tahoma" pitchFamily="34" charset="0"/>
                </a:rPr>
                <a:t>文字</a:t>
              </a:r>
              <a:r>
                <a:rPr lang="zh-CN" altLang="en-US" sz="1050" dirty="0">
                  <a:solidFill>
                    <a:schemeClr val="tx1">
                      <a:lumMod val="75000"/>
                      <a:lumOff val="25000"/>
                    </a:schemeClr>
                  </a:solidFill>
                  <a:latin typeface="+mn-ea"/>
                  <a:cs typeface="Tahoma" pitchFamily="34" charset="0"/>
                </a:rPr>
                <a:t>描述</a:t>
              </a:r>
              <a:r>
                <a:rPr lang="en-US" altLang="zh-CN" sz="1050" dirty="0" smtClean="0">
                  <a:solidFill>
                    <a:schemeClr val="tx1">
                      <a:lumMod val="75000"/>
                      <a:lumOff val="25000"/>
                    </a:schemeClr>
                  </a:solidFill>
                  <a:latin typeface="+mn-ea"/>
                  <a:cs typeface="Tahoma" pitchFamily="34" charset="0"/>
                </a:rPr>
                <a:t>4</a:t>
              </a:r>
              <a:endParaRPr lang="zh-TW" altLang="en-US" sz="1050" dirty="0">
                <a:solidFill>
                  <a:schemeClr val="tx1">
                    <a:lumMod val="75000"/>
                    <a:lumOff val="25000"/>
                  </a:schemeClr>
                </a:solidFill>
                <a:latin typeface="+mn-ea"/>
                <a:cs typeface="Tahoma" pitchFamily="34" charset="0"/>
              </a:endParaRPr>
            </a:p>
          </p:txBody>
        </p:sp>
        <p:sp>
          <p:nvSpPr>
            <p:cNvPr id="9" name="AutoShape 22"/>
            <p:cNvSpPr>
              <a:spLocks noChangeArrowheads="1"/>
            </p:cNvSpPr>
            <p:nvPr/>
          </p:nvSpPr>
          <p:spPr bwMode="auto">
            <a:xfrm>
              <a:off x="6587679" y="2813050"/>
              <a:ext cx="1800225" cy="3240088"/>
            </a:xfrm>
            <a:prstGeom prst="roundRect">
              <a:avLst>
                <a:gd name="adj" fmla="val 2155"/>
              </a:avLst>
            </a:prstGeom>
            <a:noFill/>
            <a:ln w="12700">
              <a:solidFill>
                <a:schemeClr val="tx1">
                  <a:lumMod val="95000"/>
                  <a:lumOff val="5000"/>
                </a:schemeClr>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p>
              <a:pPr algn="ctr">
                <a:spcBef>
                  <a:spcPct val="50000"/>
                </a:spcBef>
              </a:pPr>
              <a:r>
                <a:rPr lang="zh-TW" altLang="en-US" sz="1400" b="1" dirty="0">
                  <a:solidFill>
                    <a:schemeClr val="tx1">
                      <a:lumMod val="75000"/>
                      <a:lumOff val="25000"/>
                    </a:schemeClr>
                  </a:solidFill>
                  <a:latin typeface="+mn-ea"/>
                  <a:cs typeface="Tahoma" pitchFamily="34" charset="0"/>
                </a:rPr>
                <a:t>文字</a:t>
              </a:r>
              <a:r>
                <a:rPr lang="zh-CN" altLang="en-US" sz="1400" b="1" dirty="0">
                  <a:solidFill>
                    <a:schemeClr val="tx1">
                      <a:lumMod val="75000"/>
                      <a:lumOff val="25000"/>
                    </a:schemeClr>
                  </a:solidFill>
                  <a:latin typeface="+mn-ea"/>
                  <a:cs typeface="Tahoma" pitchFamily="34" charset="0"/>
                </a:rPr>
                <a:t>总述概概括全段</a:t>
              </a:r>
              <a:endParaRPr lang="en-US" altLang="zh-CN" sz="1400" b="1" dirty="0">
                <a:solidFill>
                  <a:schemeClr val="tx1">
                    <a:lumMod val="75000"/>
                    <a:lumOff val="25000"/>
                  </a:schemeClr>
                </a:solidFill>
                <a:latin typeface="+mn-ea"/>
                <a:cs typeface="Tahoma" pitchFamily="34" charset="0"/>
              </a:endParaRPr>
            </a:p>
            <a:p>
              <a:pPr algn="ctr">
                <a:spcBef>
                  <a:spcPct val="50000"/>
                </a:spcBef>
              </a:pPr>
              <a:endParaRPr lang="en-US" altLang="zh-CN" sz="1400" b="1" dirty="0">
                <a:solidFill>
                  <a:schemeClr val="tx1">
                    <a:lumMod val="75000"/>
                    <a:lumOff val="25000"/>
                  </a:schemeClr>
                </a:solidFill>
                <a:latin typeface="+mn-ea"/>
                <a:cs typeface="Tahoma" pitchFamily="34" charset="0"/>
              </a:endParaRPr>
            </a:p>
            <a:p>
              <a:pPr marL="285750" indent="-285750" algn="ctr">
                <a:spcBef>
                  <a:spcPct val="50000"/>
                </a:spcBef>
                <a:buFont typeface="Arial" pitchFamily="34" charset="0"/>
                <a:buChar char="•"/>
              </a:pPr>
              <a:r>
                <a:rPr lang="zh-TW" altLang="en-US" sz="1050" dirty="0">
                  <a:solidFill>
                    <a:schemeClr val="tx1">
                      <a:lumMod val="75000"/>
                      <a:lumOff val="25000"/>
                    </a:schemeClr>
                  </a:solidFill>
                  <a:latin typeface="+mn-ea"/>
                  <a:cs typeface="Tahoma" pitchFamily="34" charset="0"/>
                </a:rPr>
                <a:t>文字</a:t>
              </a:r>
              <a:r>
                <a:rPr lang="zh-CN" altLang="en-US" sz="1050" dirty="0">
                  <a:solidFill>
                    <a:schemeClr val="tx1">
                      <a:lumMod val="75000"/>
                      <a:lumOff val="25000"/>
                    </a:schemeClr>
                  </a:solidFill>
                  <a:latin typeface="+mn-ea"/>
                  <a:cs typeface="Tahoma" pitchFamily="34" charset="0"/>
                </a:rPr>
                <a:t>描述</a:t>
              </a:r>
              <a:r>
                <a:rPr lang="en-US" altLang="zh-CN" sz="1050" dirty="0">
                  <a:solidFill>
                    <a:schemeClr val="tx1">
                      <a:lumMod val="75000"/>
                      <a:lumOff val="25000"/>
                    </a:schemeClr>
                  </a:solidFill>
                  <a:latin typeface="+mn-ea"/>
                  <a:cs typeface="Tahoma" pitchFamily="34" charset="0"/>
                </a:rPr>
                <a:t>1</a:t>
              </a:r>
              <a:endParaRPr lang="zh-TW" altLang="en-US" sz="1050" dirty="0">
                <a:solidFill>
                  <a:schemeClr val="tx1">
                    <a:lumMod val="75000"/>
                    <a:lumOff val="25000"/>
                  </a:schemeClr>
                </a:solidFill>
                <a:latin typeface="+mn-ea"/>
                <a:cs typeface="Tahoma" pitchFamily="34" charset="0"/>
              </a:endParaRPr>
            </a:p>
            <a:p>
              <a:pPr marL="285750" indent="-285750" algn="ctr">
                <a:spcBef>
                  <a:spcPct val="50000"/>
                </a:spcBef>
                <a:buFont typeface="Arial" pitchFamily="34" charset="0"/>
                <a:buChar char="•"/>
              </a:pPr>
              <a:r>
                <a:rPr lang="zh-TW" altLang="en-US" sz="1050" dirty="0">
                  <a:solidFill>
                    <a:schemeClr val="tx1">
                      <a:lumMod val="75000"/>
                      <a:lumOff val="25000"/>
                    </a:schemeClr>
                  </a:solidFill>
                  <a:latin typeface="+mn-ea"/>
                  <a:cs typeface="Tahoma" pitchFamily="34" charset="0"/>
                </a:rPr>
                <a:t>文字</a:t>
              </a:r>
              <a:r>
                <a:rPr lang="zh-CN" altLang="en-US" sz="1050" dirty="0">
                  <a:solidFill>
                    <a:schemeClr val="tx1">
                      <a:lumMod val="75000"/>
                      <a:lumOff val="25000"/>
                    </a:schemeClr>
                  </a:solidFill>
                  <a:latin typeface="+mn-ea"/>
                  <a:cs typeface="Tahoma" pitchFamily="34" charset="0"/>
                </a:rPr>
                <a:t>描述</a:t>
              </a:r>
              <a:r>
                <a:rPr lang="en-US" altLang="zh-CN" sz="1050" dirty="0">
                  <a:solidFill>
                    <a:schemeClr val="tx1">
                      <a:lumMod val="75000"/>
                      <a:lumOff val="25000"/>
                    </a:schemeClr>
                  </a:solidFill>
                  <a:latin typeface="+mn-ea"/>
                  <a:cs typeface="Tahoma" pitchFamily="34" charset="0"/>
                </a:rPr>
                <a:t>2</a:t>
              </a:r>
              <a:endParaRPr lang="zh-TW" altLang="en-US" sz="1050" dirty="0">
                <a:solidFill>
                  <a:schemeClr val="tx1">
                    <a:lumMod val="75000"/>
                    <a:lumOff val="25000"/>
                  </a:schemeClr>
                </a:solidFill>
                <a:latin typeface="+mn-ea"/>
                <a:cs typeface="Tahoma" pitchFamily="34" charset="0"/>
              </a:endParaRPr>
            </a:p>
            <a:p>
              <a:pPr marL="285750" indent="-285750" algn="ctr">
                <a:spcBef>
                  <a:spcPct val="50000"/>
                </a:spcBef>
                <a:buFont typeface="Arial" pitchFamily="34" charset="0"/>
                <a:buChar char="•"/>
              </a:pPr>
              <a:r>
                <a:rPr lang="zh-TW" altLang="en-US" sz="1050" dirty="0">
                  <a:solidFill>
                    <a:schemeClr val="tx1">
                      <a:lumMod val="75000"/>
                      <a:lumOff val="25000"/>
                    </a:schemeClr>
                  </a:solidFill>
                  <a:latin typeface="+mn-ea"/>
                  <a:cs typeface="Tahoma" pitchFamily="34" charset="0"/>
                </a:rPr>
                <a:t>文字</a:t>
              </a:r>
              <a:r>
                <a:rPr lang="zh-CN" altLang="en-US" sz="1050" dirty="0">
                  <a:solidFill>
                    <a:schemeClr val="tx1">
                      <a:lumMod val="75000"/>
                      <a:lumOff val="25000"/>
                    </a:schemeClr>
                  </a:solidFill>
                  <a:latin typeface="+mn-ea"/>
                  <a:cs typeface="Tahoma" pitchFamily="34" charset="0"/>
                </a:rPr>
                <a:t>描述</a:t>
              </a:r>
              <a:r>
                <a:rPr lang="en-US" altLang="zh-CN" sz="1050" dirty="0">
                  <a:solidFill>
                    <a:schemeClr val="tx1">
                      <a:lumMod val="75000"/>
                      <a:lumOff val="25000"/>
                    </a:schemeClr>
                  </a:solidFill>
                  <a:latin typeface="+mn-ea"/>
                  <a:cs typeface="Tahoma" pitchFamily="34" charset="0"/>
                </a:rPr>
                <a:t>3</a:t>
              </a:r>
              <a:endParaRPr lang="zh-TW" altLang="en-US" sz="1050" dirty="0">
                <a:solidFill>
                  <a:schemeClr val="tx1">
                    <a:lumMod val="75000"/>
                    <a:lumOff val="25000"/>
                  </a:schemeClr>
                </a:solidFill>
                <a:latin typeface="+mn-ea"/>
                <a:cs typeface="Tahoma" pitchFamily="34" charset="0"/>
              </a:endParaRPr>
            </a:p>
            <a:p>
              <a:pPr marL="285750" indent="-285750" algn="ctr">
                <a:spcBef>
                  <a:spcPct val="50000"/>
                </a:spcBef>
                <a:buFont typeface="Arial" pitchFamily="34" charset="0"/>
                <a:buChar char="•"/>
              </a:pPr>
              <a:r>
                <a:rPr lang="zh-TW" altLang="en-US" sz="1050" dirty="0">
                  <a:solidFill>
                    <a:schemeClr val="tx1">
                      <a:lumMod val="75000"/>
                      <a:lumOff val="25000"/>
                    </a:schemeClr>
                  </a:solidFill>
                  <a:latin typeface="+mn-ea"/>
                  <a:cs typeface="Tahoma" pitchFamily="34" charset="0"/>
                </a:rPr>
                <a:t>文字</a:t>
              </a:r>
              <a:r>
                <a:rPr lang="zh-CN" altLang="en-US" sz="1050" dirty="0">
                  <a:solidFill>
                    <a:schemeClr val="tx1">
                      <a:lumMod val="75000"/>
                      <a:lumOff val="25000"/>
                    </a:schemeClr>
                  </a:solidFill>
                  <a:latin typeface="+mn-ea"/>
                  <a:cs typeface="Tahoma" pitchFamily="34" charset="0"/>
                </a:rPr>
                <a:t>描述</a:t>
              </a:r>
              <a:r>
                <a:rPr lang="en-US" altLang="zh-CN" sz="1050" dirty="0" smtClean="0">
                  <a:solidFill>
                    <a:schemeClr val="tx1">
                      <a:lumMod val="75000"/>
                      <a:lumOff val="25000"/>
                    </a:schemeClr>
                  </a:solidFill>
                  <a:latin typeface="+mn-ea"/>
                  <a:cs typeface="Tahoma" pitchFamily="34" charset="0"/>
                </a:rPr>
                <a:t>4</a:t>
              </a:r>
              <a:endParaRPr lang="zh-TW" altLang="en-US" sz="1050" dirty="0">
                <a:solidFill>
                  <a:schemeClr val="tx1">
                    <a:lumMod val="75000"/>
                    <a:lumOff val="25000"/>
                  </a:schemeClr>
                </a:solidFill>
                <a:latin typeface="+mn-ea"/>
                <a:cs typeface="Tahoma" pitchFamily="34" charset="0"/>
              </a:endParaRPr>
            </a:p>
          </p:txBody>
        </p:sp>
      </p:grpSp>
    </p:spTree>
    <p:extLst>
      <p:ext uri="{BB962C8B-B14F-4D97-AF65-F5344CB8AC3E}">
        <p14:creationId xmlns:p14="http://schemas.microsoft.com/office/powerpoint/2010/main" val="1459332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内容页参考</a:t>
            </a:r>
            <a:endParaRPr lang="zh-CN" altLang="en-US" dirty="0"/>
          </a:p>
        </p:txBody>
      </p:sp>
      <p:sp>
        <p:nvSpPr>
          <p:cNvPr id="4" name="矩形 3"/>
          <p:cNvSpPr/>
          <p:nvPr/>
        </p:nvSpPr>
        <p:spPr>
          <a:xfrm flipH="1">
            <a:off x="4592773" y="1999364"/>
            <a:ext cx="288032" cy="18722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flipH="1">
            <a:off x="3987906" y="2245476"/>
            <a:ext cx="288032" cy="1626096"/>
          </a:xfrm>
          <a:prstGeom prst="rect">
            <a:avLst/>
          </a:prstGeom>
          <a:solidFill>
            <a:srgbClr val="B69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flipH="1">
            <a:off x="3383039" y="2461500"/>
            <a:ext cx="288032" cy="1410072"/>
          </a:xfrm>
          <a:prstGeom prst="rect">
            <a:avLst/>
          </a:prstGeom>
          <a:solidFill>
            <a:srgbClr val="B69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flipH="1">
            <a:off x="2778172" y="2749532"/>
            <a:ext cx="288032" cy="1122040"/>
          </a:xfrm>
          <a:prstGeom prst="rect">
            <a:avLst/>
          </a:prstGeom>
          <a:solidFill>
            <a:srgbClr val="B69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flipH="1">
            <a:off x="2173305" y="3166536"/>
            <a:ext cx="288032" cy="705036"/>
          </a:xfrm>
          <a:prstGeom prst="rect">
            <a:avLst/>
          </a:prstGeom>
          <a:solidFill>
            <a:srgbClr val="B69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flipH="1">
            <a:off x="1568437" y="3397604"/>
            <a:ext cx="288032" cy="473968"/>
          </a:xfrm>
          <a:prstGeom prst="rect">
            <a:avLst/>
          </a:prstGeom>
          <a:solidFill>
            <a:srgbClr val="B69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280405" y="1813428"/>
            <a:ext cx="3744416" cy="2058144"/>
            <a:chOff x="2771800" y="2276872"/>
            <a:chExt cx="3744416" cy="2058144"/>
          </a:xfrm>
        </p:grpSpPr>
        <p:cxnSp>
          <p:nvCxnSpPr>
            <p:cNvPr id="11" name="直接箭头连接符 10"/>
            <p:cNvCxnSpPr/>
            <p:nvPr/>
          </p:nvCxnSpPr>
          <p:spPr>
            <a:xfrm>
              <a:off x="2771800" y="4335016"/>
              <a:ext cx="3744416" cy="0"/>
            </a:xfrm>
            <a:prstGeom prst="straightConnector1">
              <a:avLst/>
            </a:prstGeom>
            <a:ln>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2783675" y="2276872"/>
              <a:ext cx="0" cy="2058144"/>
            </a:xfrm>
            <a:prstGeom prst="straightConnector1">
              <a:avLst/>
            </a:prstGeom>
            <a:ln>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4402998" y="3854315"/>
            <a:ext cx="639919" cy="307777"/>
          </a:xfrm>
          <a:prstGeom prst="rect">
            <a:avLst/>
          </a:prstGeom>
          <a:noFill/>
        </p:spPr>
        <p:txBody>
          <a:bodyPr wrap="none" rtlCol="0">
            <a:spAutoFit/>
          </a:bodyPr>
          <a:lstStyle/>
          <a:p>
            <a:pPr algn="ctr"/>
            <a:r>
              <a:rPr lang="en-US" altLang="zh-CN" sz="1400" dirty="0" smtClean="0">
                <a:solidFill>
                  <a:schemeClr val="tx1">
                    <a:lumMod val="75000"/>
                    <a:lumOff val="25000"/>
                  </a:schemeClr>
                </a:solidFill>
              </a:rPr>
              <a:t>2012</a:t>
            </a:r>
            <a:endParaRPr lang="zh-CN" altLang="en-US" sz="1400" dirty="0">
              <a:solidFill>
                <a:schemeClr val="tx1">
                  <a:lumMod val="75000"/>
                  <a:lumOff val="25000"/>
                </a:schemeClr>
              </a:solidFill>
            </a:endParaRPr>
          </a:p>
        </p:txBody>
      </p:sp>
      <p:sp>
        <p:nvSpPr>
          <p:cNvPr id="14" name="TextBox 13"/>
          <p:cNvSpPr txBox="1"/>
          <p:nvPr/>
        </p:nvSpPr>
        <p:spPr>
          <a:xfrm>
            <a:off x="3802467" y="3854315"/>
            <a:ext cx="639919" cy="307777"/>
          </a:xfrm>
          <a:prstGeom prst="rect">
            <a:avLst/>
          </a:prstGeom>
          <a:noFill/>
        </p:spPr>
        <p:txBody>
          <a:bodyPr wrap="none" rtlCol="0">
            <a:spAutoFit/>
          </a:bodyPr>
          <a:lstStyle/>
          <a:p>
            <a:pPr algn="ctr"/>
            <a:r>
              <a:rPr lang="en-US" altLang="zh-CN" sz="1400" dirty="0" smtClean="0">
                <a:solidFill>
                  <a:schemeClr val="tx1">
                    <a:lumMod val="75000"/>
                    <a:lumOff val="25000"/>
                  </a:schemeClr>
                </a:solidFill>
              </a:rPr>
              <a:t>2011</a:t>
            </a:r>
            <a:endParaRPr lang="zh-CN" altLang="en-US" sz="1400" dirty="0">
              <a:solidFill>
                <a:schemeClr val="tx1">
                  <a:lumMod val="75000"/>
                  <a:lumOff val="25000"/>
                </a:schemeClr>
              </a:solidFill>
            </a:endParaRPr>
          </a:p>
        </p:txBody>
      </p:sp>
      <p:sp>
        <p:nvSpPr>
          <p:cNvPr id="15" name="TextBox 14"/>
          <p:cNvSpPr txBox="1"/>
          <p:nvPr/>
        </p:nvSpPr>
        <p:spPr>
          <a:xfrm>
            <a:off x="3201938" y="3854315"/>
            <a:ext cx="639919" cy="307777"/>
          </a:xfrm>
          <a:prstGeom prst="rect">
            <a:avLst/>
          </a:prstGeom>
          <a:noFill/>
        </p:spPr>
        <p:txBody>
          <a:bodyPr wrap="none" rtlCol="0">
            <a:spAutoFit/>
          </a:bodyPr>
          <a:lstStyle/>
          <a:p>
            <a:pPr algn="ctr"/>
            <a:r>
              <a:rPr lang="en-US" altLang="zh-CN" sz="1400" dirty="0" smtClean="0">
                <a:solidFill>
                  <a:schemeClr val="tx1">
                    <a:lumMod val="75000"/>
                    <a:lumOff val="25000"/>
                  </a:schemeClr>
                </a:solidFill>
              </a:rPr>
              <a:t>2010</a:t>
            </a:r>
            <a:endParaRPr lang="zh-CN" altLang="en-US" sz="1400" dirty="0">
              <a:solidFill>
                <a:schemeClr val="tx1">
                  <a:lumMod val="75000"/>
                  <a:lumOff val="25000"/>
                </a:schemeClr>
              </a:solidFill>
            </a:endParaRPr>
          </a:p>
        </p:txBody>
      </p:sp>
      <p:sp>
        <p:nvSpPr>
          <p:cNvPr id="16" name="TextBox 15"/>
          <p:cNvSpPr txBox="1"/>
          <p:nvPr/>
        </p:nvSpPr>
        <p:spPr>
          <a:xfrm>
            <a:off x="2601409" y="3854315"/>
            <a:ext cx="639919" cy="307777"/>
          </a:xfrm>
          <a:prstGeom prst="rect">
            <a:avLst/>
          </a:prstGeom>
          <a:noFill/>
        </p:spPr>
        <p:txBody>
          <a:bodyPr wrap="none" rtlCol="0">
            <a:spAutoFit/>
          </a:bodyPr>
          <a:lstStyle/>
          <a:p>
            <a:pPr algn="ctr"/>
            <a:r>
              <a:rPr lang="en-US" altLang="zh-CN" sz="1400" dirty="0" smtClean="0">
                <a:solidFill>
                  <a:schemeClr val="tx1">
                    <a:lumMod val="75000"/>
                    <a:lumOff val="25000"/>
                  </a:schemeClr>
                </a:solidFill>
              </a:rPr>
              <a:t>2009</a:t>
            </a:r>
            <a:endParaRPr lang="zh-CN" altLang="en-US" sz="1400" dirty="0">
              <a:solidFill>
                <a:schemeClr val="tx1">
                  <a:lumMod val="75000"/>
                  <a:lumOff val="25000"/>
                </a:schemeClr>
              </a:solidFill>
            </a:endParaRPr>
          </a:p>
        </p:txBody>
      </p:sp>
      <p:sp>
        <p:nvSpPr>
          <p:cNvPr id="17" name="TextBox 16"/>
          <p:cNvSpPr txBox="1"/>
          <p:nvPr/>
        </p:nvSpPr>
        <p:spPr>
          <a:xfrm>
            <a:off x="2000880" y="3854315"/>
            <a:ext cx="639919" cy="307777"/>
          </a:xfrm>
          <a:prstGeom prst="rect">
            <a:avLst/>
          </a:prstGeom>
          <a:noFill/>
        </p:spPr>
        <p:txBody>
          <a:bodyPr wrap="none" rtlCol="0">
            <a:spAutoFit/>
          </a:bodyPr>
          <a:lstStyle/>
          <a:p>
            <a:pPr algn="ctr"/>
            <a:r>
              <a:rPr lang="en-US" altLang="zh-CN" sz="1400" dirty="0" smtClean="0">
                <a:solidFill>
                  <a:schemeClr val="tx1">
                    <a:lumMod val="75000"/>
                    <a:lumOff val="25000"/>
                  </a:schemeClr>
                </a:solidFill>
              </a:rPr>
              <a:t>2008</a:t>
            </a:r>
            <a:endParaRPr lang="zh-CN" altLang="en-US" sz="1400" dirty="0">
              <a:solidFill>
                <a:schemeClr val="tx1">
                  <a:lumMod val="75000"/>
                  <a:lumOff val="25000"/>
                </a:schemeClr>
              </a:solidFill>
            </a:endParaRPr>
          </a:p>
        </p:txBody>
      </p:sp>
      <p:sp>
        <p:nvSpPr>
          <p:cNvPr id="18" name="TextBox 17"/>
          <p:cNvSpPr txBox="1"/>
          <p:nvPr/>
        </p:nvSpPr>
        <p:spPr>
          <a:xfrm>
            <a:off x="1400351" y="3854315"/>
            <a:ext cx="639919" cy="307777"/>
          </a:xfrm>
          <a:prstGeom prst="rect">
            <a:avLst/>
          </a:prstGeom>
          <a:noFill/>
        </p:spPr>
        <p:txBody>
          <a:bodyPr wrap="none" rtlCol="0">
            <a:spAutoFit/>
          </a:bodyPr>
          <a:lstStyle/>
          <a:p>
            <a:pPr algn="ctr"/>
            <a:r>
              <a:rPr lang="en-US" altLang="zh-CN" sz="1400" dirty="0" smtClean="0">
                <a:solidFill>
                  <a:schemeClr val="tx1">
                    <a:lumMod val="75000"/>
                    <a:lumOff val="25000"/>
                  </a:schemeClr>
                </a:solidFill>
              </a:rPr>
              <a:t>2007</a:t>
            </a:r>
            <a:endParaRPr lang="zh-CN" altLang="en-US" sz="1400" dirty="0">
              <a:solidFill>
                <a:schemeClr val="tx1">
                  <a:lumMod val="75000"/>
                  <a:lumOff val="25000"/>
                </a:schemeClr>
              </a:solidFill>
            </a:endParaRPr>
          </a:p>
        </p:txBody>
      </p:sp>
      <p:sp>
        <p:nvSpPr>
          <p:cNvPr id="19" name="TextBox 18"/>
          <p:cNvSpPr txBox="1"/>
          <p:nvPr/>
        </p:nvSpPr>
        <p:spPr>
          <a:xfrm>
            <a:off x="839748" y="1652634"/>
            <a:ext cx="461665" cy="669414"/>
          </a:xfrm>
          <a:prstGeom prst="rect">
            <a:avLst/>
          </a:prstGeom>
          <a:noFill/>
        </p:spPr>
        <p:txBody>
          <a:bodyPr vert="eaVert" wrap="none" rtlCol="0">
            <a:spAutoFit/>
          </a:bodyPr>
          <a:lstStyle/>
          <a:p>
            <a:r>
              <a:rPr lang="en-US" altLang="zh-CN" dirty="0" smtClean="0">
                <a:solidFill>
                  <a:schemeClr val="tx1">
                    <a:lumMod val="75000"/>
                    <a:lumOff val="25000"/>
                  </a:schemeClr>
                </a:solidFill>
                <a:latin typeface="+mn-ea"/>
              </a:rPr>
              <a:t>Y</a:t>
            </a:r>
            <a:r>
              <a:rPr lang="zh-CN" altLang="en-US" dirty="0" smtClean="0">
                <a:solidFill>
                  <a:schemeClr val="tx1">
                    <a:lumMod val="75000"/>
                    <a:lumOff val="25000"/>
                  </a:schemeClr>
                </a:solidFill>
                <a:latin typeface="+mn-ea"/>
              </a:rPr>
              <a:t>变量</a:t>
            </a:r>
            <a:endParaRPr lang="zh-CN" altLang="en-US" dirty="0">
              <a:solidFill>
                <a:schemeClr val="tx1">
                  <a:lumMod val="75000"/>
                  <a:lumOff val="25000"/>
                </a:schemeClr>
              </a:solidFill>
              <a:latin typeface="+mn-ea"/>
            </a:endParaRPr>
          </a:p>
        </p:txBody>
      </p:sp>
      <p:sp>
        <p:nvSpPr>
          <p:cNvPr id="20" name="TextBox 19"/>
          <p:cNvSpPr txBox="1"/>
          <p:nvPr/>
        </p:nvSpPr>
        <p:spPr>
          <a:xfrm>
            <a:off x="5436108" y="1666095"/>
            <a:ext cx="3024336" cy="1384995"/>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itchFamily="49" charset="-122"/>
                <a:ea typeface="隶书" pitchFamily="49" charset="-122"/>
              </a:defRPr>
            </a:lvl1pPr>
          </a:lstStyle>
          <a:p>
            <a:pPr marL="285750" indent="-285750">
              <a:buFont typeface="Arial" pitchFamily="34" charset="0"/>
              <a:buChar char="•"/>
            </a:pPr>
            <a:r>
              <a:rPr lang="zh-CN" altLang="en-US" sz="1400" b="0" dirty="0">
                <a:solidFill>
                  <a:schemeClr val="tx1">
                    <a:lumMod val="85000"/>
                    <a:lumOff val="15000"/>
                  </a:schemeClr>
                </a:solidFill>
                <a:latin typeface="+mn-ea"/>
                <a:ea typeface="+mn-ea"/>
              </a:rPr>
              <a:t>单击此处添加文本单击此处添加文本单击此处添加文本单击此处添加文本单击此处添加文本</a:t>
            </a:r>
          </a:p>
          <a:p>
            <a:endParaRPr lang="zh-CN" altLang="en-US" sz="1400" b="0" dirty="0">
              <a:solidFill>
                <a:schemeClr val="tx1">
                  <a:lumMod val="85000"/>
                  <a:lumOff val="15000"/>
                </a:schemeClr>
              </a:solidFill>
              <a:latin typeface="+mn-ea"/>
              <a:ea typeface="+mn-ea"/>
            </a:endParaRPr>
          </a:p>
        </p:txBody>
      </p:sp>
      <p:sp>
        <p:nvSpPr>
          <p:cNvPr id="21" name="TextBox 20"/>
          <p:cNvSpPr txBox="1"/>
          <p:nvPr/>
        </p:nvSpPr>
        <p:spPr>
          <a:xfrm>
            <a:off x="5436108" y="2768633"/>
            <a:ext cx="3024336" cy="1384995"/>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itchFamily="49" charset="-122"/>
                <a:ea typeface="隶书" pitchFamily="49" charset="-122"/>
              </a:defRPr>
            </a:lvl1pPr>
          </a:lstStyle>
          <a:p>
            <a:pPr marL="285750" indent="-285750">
              <a:buFont typeface="Arial" pitchFamily="34" charset="0"/>
              <a:buChar char="•"/>
            </a:pPr>
            <a:r>
              <a:rPr lang="zh-CN" altLang="en-US" sz="1400" b="0" dirty="0">
                <a:solidFill>
                  <a:schemeClr val="tx1">
                    <a:lumMod val="85000"/>
                    <a:lumOff val="15000"/>
                  </a:schemeClr>
                </a:solidFill>
                <a:latin typeface="+mn-ea"/>
                <a:ea typeface="+mn-ea"/>
              </a:rPr>
              <a:t>单击此处添加文本单击此处添加文本单击此处添加文本单击此处添加文本单击此处添加文本</a:t>
            </a:r>
          </a:p>
          <a:p>
            <a:endParaRPr lang="zh-CN" altLang="en-US" sz="1400" b="0" dirty="0">
              <a:solidFill>
                <a:schemeClr val="tx1">
                  <a:lumMod val="85000"/>
                  <a:lumOff val="15000"/>
                </a:schemeClr>
              </a:solidFill>
              <a:latin typeface="+mn-ea"/>
              <a:ea typeface="+mn-ea"/>
            </a:endParaRPr>
          </a:p>
        </p:txBody>
      </p:sp>
      <p:sp>
        <p:nvSpPr>
          <p:cNvPr id="22" name="任意多边形 21"/>
          <p:cNvSpPr/>
          <p:nvPr/>
        </p:nvSpPr>
        <p:spPr>
          <a:xfrm rot="18525306">
            <a:off x="918884" y="1622928"/>
            <a:ext cx="3672408" cy="1677144"/>
          </a:xfrm>
          <a:custGeom>
            <a:avLst/>
            <a:gdLst>
              <a:gd name="connsiteX0" fmla="*/ 0 w 2671948"/>
              <a:gd name="connsiteY0" fmla="*/ 0 h 1508166"/>
              <a:gd name="connsiteX1" fmla="*/ 1140031 w 2671948"/>
              <a:gd name="connsiteY1" fmla="*/ 760021 h 1508166"/>
              <a:gd name="connsiteX2" fmla="*/ 2671948 w 2671948"/>
              <a:gd name="connsiteY2" fmla="*/ 1508166 h 1508166"/>
              <a:gd name="connsiteX0" fmla="*/ 0 w 2671948"/>
              <a:gd name="connsiteY0" fmla="*/ 0 h 1508166"/>
              <a:gd name="connsiteX1" fmla="*/ 1345364 w 2671948"/>
              <a:gd name="connsiteY1" fmla="*/ 926275 h 1508166"/>
              <a:gd name="connsiteX2" fmla="*/ 2671948 w 2671948"/>
              <a:gd name="connsiteY2" fmla="*/ 1508166 h 1508166"/>
              <a:gd name="connsiteX0" fmla="*/ 0 w 2671948"/>
              <a:gd name="connsiteY0" fmla="*/ 0 h 1508166"/>
              <a:gd name="connsiteX1" fmla="*/ 1345364 w 2671948"/>
              <a:gd name="connsiteY1" fmla="*/ 926275 h 1508166"/>
              <a:gd name="connsiteX2" fmla="*/ 2671948 w 2671948"/>
              <a:gd name="connsiteY2" fmla="*/ 1508166 h 1508166"/>
            </a:gdLst>
            <a:ahLst/>
            <a:cxnLst>
              <a:cxn ang="0">
                <a:pos x="connsiteX0" y="connsiteY0"/>
              </a:cxn>
              <a:cxn ang="0">
                <a:pos x="connsiteX1" y="connsiteY1"/>
              </a:cxn>
              <a:cxn ang="0">
                <a:pos x="connsiteX2" y="connsiteY2"/>
              </a:cxn>
            </a:cxnLst>
            <a:rect l="l" t="t" r="r" b="b"/>
            <a:pathLst>
              <a:path w="2671948" h="1508166">
                <a:moveTo>
                  <a:pt x="0" y="0"/>
                </a:moveTo>
                <a:cubicBezTo>
                  <a:pt x="347353" y="254330"/>
                  <a:pt x="900039" y="674914"/>
                  <a:pt x="1345364" y="926275"/>
                </a:cubicBezTo>
                <a:cubicBezTo>
                  <a:pt x="1790689" y="1177636"/>
                  <a:pt x="2276949" y="1414153"/>
                  <a:pt x="2671948" y="1508166"/>
                </a:cubicBezTo>
              </a:path>
            </a:pathLst>
          </a:custGeom>
          <a:noFill/>
          <a:ln>
            <a:gradFill flip="none" rotWithShape="1">
              <a:gsLst>
                <a:gs pos="0">
                  <a:srgbClr val="C00000"/>
                </a:gs>
                <a:gs pos="100000">
                  <a:schemeClr val="bg1">
                    <a:alpha val="0"/>
                  </a:schemeClr>
                </a:gs>
              </a:gsLst>
              <a:lin ang="10800000" scaled="1"/>
              <a:tileRect/>
            </a:gra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75948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7098350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43608" y="1347614"/>
            <a:ext cx="7772400" cy="1102519"/>
          </a:xfrm>
        </p:spPr>
        <p:txBody>
          <a:bodyPr>
            <a:normAutofit/>
          </a:bodyPr>
          <a:lstStyle/>
          <a:p>
            <a:pPr algn="l"/>
            <a:r>
              <a:rPr lang="en-US" altLang="zh-CN" sz="3200" b="1" dirty="0" smtClean="0">
                <a:latin typeface="+mj-ea"/>
              </a:rPr>
              <a:t>THANKS</a:t>
            </a:r>
            <a:endParaRPr lang="zh-CN" altLang="en-US" sz="3200" b="1" dirty="0">
              <a:latin typeface="+mj-ea"/>
            </a:endParaRPr>
          </a:p>
        </p:txBody>
      </p:sp>
      <p:sp>
        <p:nvSpPr>
          <p:cNvPr id="3" name="副标题 2"/>
          <p:cNvSpPr>
            <a:spLocks noGrp="1"/>
          </p:cNvSpPr>
          <p:nvPr>
            <p:ph type="subTitle" idx="1"/>
          </p:nvPr>
        </p:nvSpPr>
        <p:spPr>
          <a:xfrm>
            <a:off x="1123528" y="2078580"/>
            <a:ext cx="6400800" cy="360040"/>
          </a:xfrm>
        </p:spPr>
        <p:txBody>
          <a:bodyPr>
            <a:noAutofit/>
          </a:bodyPr>
          <a:lstStyle/>
          <a:p>
            <a:pPr algn="l"/>
            <a:r>
              <a:rPr lang="zh-CN" altLang="en-US" sz="2000" b="1" dirty="0" smtClean="0">
                <a:solidFill>
                  <a:schemeClr val="tx1"/>
                </a:solidFill>
              </a:rPr>
              <a:t>谢谢大家！</a:t>
            </a:r>
            <a:endParaRPr lang="zh-CN" altLang="en-US" sz="2000" b="1" dirty="0">
              <a:solidFill>
                <a:schemeClr val="tx1"/>
              </a:solidFill>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1160342"/>
            <a:ext cx="693135" cy="864096"/>
          </a:xfrm>
          <a:prstGeom prst="rect">
            <a:avLst/>
          </a:prstGeom>
        </p:spPr>
      </p:pic>
    </p:spTree>
    <p:extLst>
      <p:ext uri="{BB962C8B-B14F-4D97-AF65-F5344CB8AC3E}">
        <p14:creationId xmlns:p14="http://schemas.microsoft.com/office/powerpoint/2010/main" val="39233672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1682641" y="2209788"/>
            <a:ext cx="447558" cy="492465"/>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29">
              <a:defRPr/>
            </a:pPr>
            <a:endParaRPr lang="zh-CN" altLang="en-US" sz="1350">
              <a:solidFill>
                <a:prstClr val="white"/>
              </a:solidFill>
            </a:endParaRPr>
          </a:p>
        </p:txBody>
      </p:sp>
      <p:sp>
        <p:nvSpPr>
          <p:cNvPr id="4" name="矩形 3"/>
          <p:cNvSpPr/>
          <p:nvPr/>
        </p:nvSpPr>
        <p:spPr>
          <a:xfrm>
            <a:off x="2124713" y="2212492"/>
            <a:ext cx="7018097" cy="4927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34965" tIns="0" rIns="134965" bIns="0" anchor="ctr"/>
          <a:lstStyle/>
          <a:p>
            <a:pPr algn="ctr" defTabSz="685629">
              <a:defRPr/>
            </a:pPr>
            <a:r>
              <a:rPr lang="en-US" altLang="zh-CN" sz="21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1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192" y="1636813"/>
            <a:ext cx="6982388" cy="58130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685629">
              <a:defRPr/>
            </a:pPr>
            <a:r>
              <a:rPr lang="zh-CN" altLang="en-US" sz="2399" spc="15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6983579" y="1633784"/>
            <a:ext cx="640109" cy="584336"/>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29">
              <a:defRPr/>
            </a:pPr>
            <a:endParaRPr lang="zh-CN" altLang="en-US" sz="1350">
              <a:solidFill>
                <a:prstClr val="white"/>
              </a:solidFill>
            </a:endParaRPr>
          </a:p>
        </p:txBody>
      </p:sp>
      <p:sp>
        <p:nvSpPr>
          <p:cNvPr id="12" name="矩形 11"/>
          <p:cNvSpPr/>
          <p:nvPr/>
        </p:nvSpPr>
        <p:spPr>
          <a:xfrm>
            <a:off x="1937059" y="2940671"/>
            <a:ext cx="5178458" cy="1269248"/>
          </a:xfrm>
          <a:prstGeom prst="rect">
            <a:avLst/>
          </a:prstGeom>
          <a:noFill/>
          <a:ln w="25400" cap="flat" cmpd="sng" algn="ctr">
            <a:noFill/>
            <a:prstDash val="solid"/>
          </a:ln>
          <a:effectLst/>
        </p:spPr>
        <p:txBody>
          <a:bodyPr rtlCol="0" anchor="ctr"/>
          <a:lstStyle/>
          <a:p>
            <a:pPr defTabSz="685629">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defTabSz="685629">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defTabSz="685629">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7882735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4">
      <a:majorFont>
        <a:latin typeface="Calibri"/>
        <a:ea typeface="方正宋黑简体"/>
        <a:cs typeface=""/>
      </a:majorFont>
      <a:minorFont>
        <a:latin typeface="Calibri"/>
        <a:ea typeface="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476</Words>
  <Application>Microsoft Office PowerPoint</Application>
  <PresentationFormat>全屏显示(16:9)</PresentationFormat>
  <Paragraphs>76</Paragraphs>
  <Slides>9</Slides>
  <Notes>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9</vt:i4>
      </vt:variant>
    </vt:vector>
  </HeadingPairs>
  <TitlesOfParts>
    <vt:vector size="20" baseType="lpstr">
      <vt:lpstr>Meiryo</vt:lpstr>
      <vt:lpstr>方正宋黑简体</vt:lpstr>
      <vt:lpstr>楷体</vt:lpstr>
      <vt:lpstr>宋体</vt:lpstr>
      <vt:lpstr>微软雅黑</vt:lpstr>
      <vt:lpstr>Arial</vt:lpstr>
      <vt:lpstr>Calibri</vt:lpstr>
      <vt:lpstr>Calibri Light</vt:lpstr>
      <vt:lpstr>Tahoma</vt:lpstr>
      <vt:lpstr>Office 主题​​</vt:lpstr>
      <vt:lpstr>Office Theme</vt:lpstr>
      <vt:lpstr>POWERPOINT模板</vt:lpstr>
      <vt:lpstr>目录</vt:lpstr>
      <vt:lpstr>第一部分</vt:lpstr>
      <vt:lpstr>内容页参考</vt:lpstr>
      <vt:lpstr>内容页参考</vt:lpstr>
      <vt:lpstr>内容页参考</vt:lpstr>
      <vt:lpstr>PowerPoint 演示文稿</vt:lpstr>
      <vt:lpstr>THANKS</vt:lpstr>
      <vt:lpstr>PowerPoint 演示文稿</vt:lpstr>
    </vt:vector>
  </TitlesOfParts>
  <Company>http://www.ypppt.com/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POWERPOINT模板</dc:title>
  <dc:creator/>
  <cp:keywords>http://www.ypppt.com/</cp:keywords>
  <dc:description>http://www.ypppt.com/</dc:description>
  <cp:lastModifiedBy>Administrator</cp:lastModifiedBy>
  <cp:revision>4</cp:revision>
  <dcterms:created xsi:type="dcterms:W3CDTF">2012-12-02T09:01:02Z</dcterms:created>
  <dcterms:modified xsi:type="dcterms:W3CDTF">2017-03-11T15:19:11Z</dcterms:modified>
</cp:coreProperties>
</file>