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5" r:id="rId3"/>
  </p:sldMasterIdLst>
  <p:notesMasterIdLst>
    <p:notesMasterId r:id="rId30"/>
  </p:notesMasterIdLst>
  <p:sldIdLst>
    <p:sldId id="256" r:id="rId4"/>
    <p:sldId id="257" r:id="rId5"/>
    <p:sldId id="258" r:id="rId6"/>
    <p:sldId id="266" r:id="rId7"/>
    <p:sldId id="270" r:id="rId8"/>
    <p:sldId id="265" r:id="rId9"/>
    <p:sldId id="264" r:id="rId10"/>
    <p:sldId id="259" r:id="rId11"/>
    <p:sldId id="263" r:id="rId12"/>
    <p:sldId id="273" r:id="rId13"/>
    <p:sldId id="267" r:id="rId14"/>
    <p:sldId id="280" r:id="rId15"/>
    <p:sldId id="260" r:id="rId16"/>
    <p:sldId id="277" r:id="rId17"/>
    <p:sldId id="271" r:id="rId18"/>
    <p:sldId id="268" r:id="rId19"/>
    <p:sldId id="276" r:id="rId20"/>
    <p:sldId id="274" r:id="rId21"/>
    <p:sldId id="261" r:id="rId22"/>
    <p:sldId id="278" r:id="rId23"/>
    <p:sldId id="279" r:id="rId24"/>
    <p:sldId id="272" r:id="rId25"/>
    <p:sldId id="269" r:id="rId26"/>
    <p:sldId id="275" r:id="rId27"/>
    <p:sldId id="262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282"/>
    <a:srgbClr val="4D7787"/>
    <a:srgbClr val="4E7988"/>
    <a:srgbClr val="F8DE9F"/>
    <a:srgbClr val="295265"/>
    <a:srgbClr val="EDBB64"/>
    <a:srgbClr val="547F8E"/>
    <a:srgbClr val="C7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8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E094-4DE3-408B-AE6F-9506BCDD3107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B766-4CEB-44CC-9629-0C7C0508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9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DB766-4CEB-44CC-9629-0C7C050885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0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A0884E-1B2E-458F-B629-6A9B8B5F3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D7135C8-99B5-460D-8D75-C7E6E2837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F87303-B25D-4937-974F-163700B3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DA81497-0588-4FD8-BF9C-1010899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48D5B6B-4DEB-4E0B-B380-68227CDD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3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43E21C-CC62-4DA5-A771-B3383D4F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E0E728B-BC23-4261-A327-0645F17D5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9748DD1-5D31-455F-8E4C-232AA469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BD380FA-A3B0-48B2-B104-E3739591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FFFCBD9-EAF1-4FAE-A4FA-F0D0DF58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DB85AC9-A6A2-4C54-90AB-E4826208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18000A-1226-4E16-80BF-EDDF5770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ACE784D-2087-42BD-8BE8-07000DB4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53D39E-4C39-4405-A3EE-B24941EC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ABD855-DFC0-4623-AA9C-92E047D2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067FB71-B9FC-442E-86A1-A31A9305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6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0092481-2655-4042-8E4E-231B223A8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804C2E0-37B8-44C7-A848-7DEAC743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7CC3E3C-98BC-483B-ADE2-52817F00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E679376-0116-4A45-BC1D-17F0173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B156874-9AAE-4395-AD2D-E4101D92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8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4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3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291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0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8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52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1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3630AA-0112-4974-9C4F-49B1FEC7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55F565A-770A-4A51-9248-346F854D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E175311-A421-4F34-AA32-ACBF6289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B7F8AE2-4D4E-4D80-9A60-D6E7C106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039D665-7C5A-48F3-868E-3713C0FC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25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46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20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56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15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48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9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A21D4F-4BBA-4356-A2AB-78CE7F05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CC362C4-4D96-4D51-9B5B-4CC99C5A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6BB9BB-A5BA-4027-90BB-492906B3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6491CD0-174D-410F-BC2D-5858CBA4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9B58CC-1838-4965-A806-7DFE44FB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3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32930C-58D7-4563-9FEB-7DDD8D88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CE3897-60B4-40CA-8665-9F775B4D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4A2C1A9-53F9-4E15-80B7-90255A57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91F9816-5C37-4C92-B130-A23558D9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0517AE1-CB9C-4D72-834D-F43BF66A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253F0ED-815E-421A-8CFA-8772BE58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3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113E38-3BDE-4211-9054-62B14BA2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90C8B0E-60FA-471C-B215-BE3DD70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7B3074-0E8B-4480-9C0E-30DD3442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CF199C5-58C4-4742-BC41-5E70F6C0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6BCDEB1-DF13-407E-B6CF-C5F3B4CA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35682FE-174F-4C04-8187-4A695DA9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BC9F9734-0325-42F9-82D4-F90E8E49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F805A04-B8B5-4D48-ACFD-E6173A0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113E38-3BDE-4211-9054-62B14BA2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90C8B0E-60FA-471C-B215-BE3DD70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7B3074-0E8B-4480-9C0E-30DD3442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CF199C5-58C4-4742-BC41-5E70F6C0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6BCDEB1-DF13-407E-B6CF-C5F3B4CA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35682FE-174F-4C04-8187-4A695DA9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BC9F9734-0325-42F9-82D4-F90E8E49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F805A04-B8B5-4D48-ACFD-E6173A0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56047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99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FEE0D0-08E8-4828-9E59-544EEFA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C366977-F479-4CE5-9444-1BFCE365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E4F19F1-35FD-45E4-89C8-E027BBBE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187DF1C-7BEE-4FF9-AB95-DC899122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671A87A-127E-42CD-BC92-4E8366BE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21A08E2-25FA-45BD-86A3-1259475D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38D0058-98C3-4371-A572-2CC5D29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18E882-7D64-4752-B72A-10D4825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D05A43-1568-4014-968E-8F3BE9D2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95E0849-F0CD-4A7E-A8B1-A4DEA3A9F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209A086-8866-4A0E-BAF0-E70FB44C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0439670-8A8C-422C-9F8F-652AEE4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4636750-3B93-4192-A6EE-D0DA54D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4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E8EF5DA-6AF8-4320-9578-2586594F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4C51641-886A-42A4-80C9-920C721F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F860F3-9C75-4DFC-B90B-6E0B2AFCD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4759-EB4B-4680-AADB-3207246FA4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B69126E-C6B2-4944-8678-7DD49E62B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63AFFF-979E-45D9-9897-8EC93CFB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9843-89E7-4C78-A717-E113FBE5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6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00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moba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8CF1948A-88B0-4E00-A292-3A693364DD8C}"/>
              </a:ext>
            </a:extLst>
          </p:cNvPr>
          <p:cNvGrpSpPr/>
          <p:nvPr/>
        </p:nvGrpSpPr>
        <p:grpSpPr>
          <a:xfrm>
            <a:off x="2310938" y="1662545"/>
            <a:ext cx="7705898" cy="3619731"/>
            <a:chOff x="2310938" y="1662545"/>
            <a:chExt cx="7705898" cy="3619731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2310938" y="1662545"/>
              <a:ext cx="7705898" cy="361973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1A96E3BD-F5CC-48C8-A5E2-56151F0154B7}"/>
                </a:ext>
              </a:extLst>
            </p:cNvPr>
            <p:cNvSpPr txBox="1"/>
            <p:nvPr/>
          </p:nvSpPr>
          <p:spPr>
            <a:xfrm>
              <a:off x="3130001" y="2439257"/>
              <a:ext cx="5931998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6000" dirty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质感</a:t>
              </a:r>
              <a:r>
                <a:rPr lang="zh-CN" altLang="en-US" sz="6000" dirty="0" smtClean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艺术模</a:t>
              </a:r>
              <a:r>
                <a:rPr lang="zh-CN" altLang="en-US" sz="6000" dirty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板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4A103DA-0C8F-4E42-B42A-D0A108A3ED91}"/>
                </a:ext>
              </a:extLst>
            </p:cNvPr>
            <p:cNvSpPr txBox="1"/>
            <p:nvPr/>
          </p:nvSpPr>
          <p:spPr>
            <a:xfrm>
              <a:off x="2775721" y="3711860"/>
              <a:ext cx="66405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THINK IS APPROPRIATE IN THE BOX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370C905D-A0F8-4F42-BABB-DC712AE28B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3618690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A3997FDB-9F18-40C9-B30B-1489B291A5E2}"/>
                </a:ext>
              </a:extLst>
            </p:cNvPr>
            <p:cNvGrpSpPr/>
            <p:nvPr/>
          </p:nvGrpSpPr>
          <p:grpSpPr>
            <a:xfrm>
              <a:off x="5035550" y="4410917"/>
              <a:ext cx="2120900" cy="400110"/>
              <a:chOff x="9613814" y="336811"/>
              <a:chExt cx="2120900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="" xmlns:a16="http://schemas.microsoft.com/office/drawing/2014/main" id="{245C1D4A-39DC-40EB-9B11-92D84233E12E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A78C4988-D745-4BCD-8936-250D12FA5679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 smtClean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68992D2C-36C1-433A-90B7-79EE87C06354}"/>
                </a:ext>
              </a:extLst>
            </p:cNvPr>
            <p:cNvGrpSpPr/>
            <p:nvPr/>
          </p:nvGrpSpPr>
          <p:grpSpPr>
            <a:xfrm>
              <a:off x="5135567" y="1869402"/>
              <a:ext cx="1920866" cy="546772"/>
              <a:chOff x="479596" y="250408"/>
              <a:chExt cx="2640143" cy="546772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237C56BB-AA94-4974-9A1D-B7512D718BDC}"/>
                  </a:ext>
                </a:extLst>
              </p:cNvPr>
              <p:cNvSpPr txBox="1"/>
              <p:nvPr/>
            </p:nvSpPr>
            <p:spPr>
              <a:xfrm>
                <a:off x="479596" y="250408"/>
                <a:ext cx="2640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YOUR LOGO</a:t>
                </a:r>
                <a:endParaRPr lang="zh-CN" altLang="en-US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FEFE6F34-1C4A-48D5-A7F4-2233218D4033}"/>
                  </a:ext>
                </a:extLst>
              </p:cNvPr>
              <p:cNvSpPr txBox="1"/>
              <p:nvPr/>
            </p:nvSpPr>
            <p:spPr>
              <a:xfrm>
                <a:off x="479596" y="550959"/>
                <a:ext cx="26401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SHANGWUHUIBAO</a:t>
                </a:r>
                <a:endParaRPr lang="zh-CN" altLang="en-US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5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5EE85009-A5BF-4F55-B7C5-E25BF4B7BF81}"/>
              </a:ext>
            </a:extLst>
          </p:cNvPr>
          <p:cNvGrpSpPr/>
          <p:nvPr/>
        </p:nvGrpSpPr>
        <p:grpSpPr>
          <a:xfrm>
            <a:off x="6168200" y="3167960"/>
            <a:ext cx="576083" cy="576083"/>
            <a:chOff x="6595359" y="2833805"/>
            <a:chExt cx="576083" cy="576083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FD91F435-7441-46DB-8395-F653F52E434D}"/>
                </a:ext>
              </a:extLst>
            </p:cNvPr>
            <p:cNvSpPr/>
            <p:nvPr/>
          </p:nvSpPr>
          <p:spPr>
            <a:xfrm>
              <a:off x="6595359" y="2833805"/>
              <a:ext cx="576083" cy="576083"/>
            </a:xfrm>
            <a:prstGeom prst="ellipse">
              <a:avLst/>
            </a:prstGeom>
            <a:gradFill flip="none" rotWithShape="1"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Google Shape;1002;p32">
              <a:extLst>
                <a:ext uri="{FF2B5EF4-FFF2-40B4-BE49-F238E27FC236}">
                  <a16:creationId xmlns="" xmlns:a16="http://schemas.microsoft.com/office/drawing/2014/main" id="{32C33005-64CC-4950-A0E0-B9C394151AB7}"/>
                </a:ext>
              </a:extLst>
            </p:cNvPr>
            <p:cNvGrpSpPr/>
            <p:nvPr/>
          </p:nvGrpSpPr>
          <p:grpSpPr>
            <a:xfrm>
              <a:off x="6790072" y="3012736"/>
              <a:ext cx="186656" cy="218219"/>
              <a:chOff x="-48237000" y="2342650"/>
              <a:chExt cx="256800" cy="300225"/>
            </a:xfrm>
            <a:solidFill>
              <a:srgbClr val="143D5C"/>
            </a:solidFill>
          </p:grpSpPr>
          <p:sp>
            <p:nvSpPr>
              <p:cNvPr id="8" name="Google Shape;1003;p32">
                <a:extLst>
                  <a:ext uri="{FF2B5EF4-FFF2-40B4-BE49-F238E27FC236}">
                    <a16:creationId xmlns="" xmlns:a16="http://schemas.microsoft.com/office/drawing/2014/main" id="{A226F899-5131-4C5B-8794-318ABB9A113B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Google Shape;1004;p32">
                <a:extLst>
                  <a:ext uri="{FF2B5EF4-FFF2-40B4-BE49-F238E27FC236}">
                    <a16:creationId xmlns="" xmlns:a16="http://schemas.microsoft.com/office/drawing/2014/main" id="{21CE677E-FD24-408C-B4C1-0EDEB5B7A73B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Google Shape;1005;p32">
                <a:extLst>
                  <a:ext uri="{FF2B5EF4-FFF2-40B4-BE49-F238E27FC236}">
                    <a16:creationId xmlns="" xmlns:a16="http://schemas.microsoft.com/office/drawing/2014/main" id="{2A683061-EF5E-49C2-B6B1-03AA63E279D6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8B38BC6E-7C1B-4A95-85FE-00E356F071EA}"/>
              </a:ext>
            </a:extLst>
          </p:cNvPr>
          <p:cNvSpPr/>
          <p:nvPr/>
        </p:nvSpPr>
        <p:spPr>
          <a:xfrm>
            <a:off x="7610108" y="3167960"/>
            <a:ext cx="576083" cy="576083"/>
          </a:xfrm>
          <a:prstGeom prst="ellipse">
            <a:avLst/>
          </a:prstGeom>
          <a:gradFill flip="none" rotWithShape="1"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2" name="Google Shape;973;p32">
            <a:extLst>
              <a:ext uri="{FF2B5EF4-FFF2-40B4-BE49-F238E27FC236}">
                <a16:creationId xmlns="" xmlns:a16="http://schemas.microsoft.com/office/drawing/2014/main" id="{B16A43CE-D2ED-46F4-8A8D-C51102E38715}"/>
              </a:ext>
            </a:extLst>
          </p:cNvPr>
          <p:cNvSpPr/>
          <p:nvPr/>
        </p:nvSpPr>
        <p:spPr>
          <a:xfrm>
            <a:off x="7817500" y="3363123"/>
            <a:ext cx="213918" cy="212805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143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B49A7097-C325-4657-9AA1-CBE122E2E3C0}"/>
              </a:ext>
            </a:extLst>
          </p:cNvPr>
          <p:cNvSpPr/>
          <p:nvPr/>
        </p:nvSpPr>
        <p:spPr>
          <a:xfrm>
            <a:off x="10493804" y="3167960"/>
            <a:ext cx="576083" cy="576083"/>
          </a:xfrm>
          <a:prstGeom prst="ellipse">
            <a:avLst/>
          </a:prstGeom>
          <a:gradFill flip="none" rotWithShape="1"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grpSp>
        <p:nvGrpSpPr>
          <p:cNvPr id="14" name="Google Shape;1014;p32">
            <a:extLst>
              <a:ext uri="{FF2B5EF4-FFF2-40B4-BE49-F238E27FC236}">
                <a16:creationId xmlns="" xmlns:a16="http://schemas.microsoft.com/office/drawing/2014/main" id="{55A6B13D-3DAA-4163-8CD8-33CBD2AE5C73}"/>
              </a:ext>
            </a:extLst>
          </p:cNvPr>
          <p:cNvGrpSpPr/>
          <p:nvPr/>
        </p:nvGrpSpPr>
        <p:grpSpPr>
          <a:xfrm>
            <a:off x="10688573" y="3367051"/>
            <a:ext cx="210156" cy="210714"/>
            <a:chOff x="-1700225" y="2768875"/>
            <a:chExt cx="291450" cy="292225"/>
          </a:xfrm>
          <a:solidFill>
            <a:srgbClr val="143D5C"/>
          </a:solidFill>
        </p:grpSpPr>
        <p:sp>
          <p:nvSpPr>
            <p:cNvPr id="15" name="Google Shape;1015;p32">
              <a:extLst>
                <a:ext uri="{FF2B5EF4-FFF2-40B4-BE49-F238E27FC236}">
                  <a16:creationId xmlns="" xmlns:a16="http://schemas.microsoft.com/office/drawing/2014/main" id="{E9BABF60-A7CF-4F18-AF18-874EA553F088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7" name="Google Shape;1016;p32">
              <a:extLst>
                <a:ext uri="{FF2B5EF4-FFF2-40B4-BE49-F238E27FC236}">
                  <a16:creationId xmlns="" xmlns:a16="http://schemas.microsoft.com/office/drawing/2014/main" id="{BB8C684D-CEE6-4A6D-B653-0FA272FFD5B0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8" name="Google Shape;1017;p32">
              <a:extLst>
                <a:ext uri="{FF2B5EF4-FFF2-40B4-BE49-F238E27FC236}">
                  <a16:creationId xmlns="" xmlns:a16="http://schemas.microsoft.com/office/drawing/2014/main" id="{FA660996-5230-490B-948B-46ED553B2D30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1018;p32">
              <a:extLst>
                <a:ext uri="{FF2B5EF4-FFF2-40B4-BE49-F238E27FC236}">
                  <a16:creationId xmlns="" xmlns:a16="http://schemas.microsoft.com/office/drawing/2014/main" id="{4F1AA952-AAFE-4560-8482-2D3F2088904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1019;p32">
              <a:extLst>
                <a:ext uri="{FF2B5EF4-FFF2-40B4-BE49-F238E27FC236}">
                  <a16:creationId xmlns="" xmlns:a16="http://schemas.microsoft.com/office/drawing/2014/main" id="{52A3C723-3AB3-4242-874F-2CC7E488349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1020;p32">
              <a:extLst>
                <a:ext uri="{FF2B5EF4-FFF2-40B4-BE49-F238E27FC236}">
                  <a16:creationId xmlns="" xmlns:a16="http://schemas.microsoft.com/office/drawing/2014/main" id="{31C52597-3664-4082-B5B0-EB99B308507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7786D796-FF6D-495E-BBCA-3CBF9453C3A2}"/>
              </a:ext>
            </a:extLst>
          </p:cNvPr>
          <p:cNvSpPr/>
          <p:nvPr/>
        </p:nvSpPr>
        <p:spPr>
          <a:xfrm>
            <a:off x="9109627" y="3167960"/>
            <a:ext cx="576083" cy="576083"/>
          </a:xfrm>
          <a:prstGeom prst="ellipse">
            <a:avLst/>
          </a:prstGeom>
          <a:gradFill flip="none" rotWithShape="1"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grpSp>
        <p:nvGrpSpPr>
          <p:cNvPr id="23" name="Google Shape;982;p32">
            <a:extLst>
              <a:ext uri="{FF2B5EF4-FFF2-40B4-BE49-F238E27FC236}">
                <a16:creationId xmlns="" xmlns:a16="http://schemas.microsoft.com/office/drawing/2014/main" id="{87110970-8437-4933-B591-C3267C1A30E6}"/>
              </a:ext>
            </a:extLst>
          </p:cNvPr>
          <p:cNvGrpSpPr/>
          <p:nvPr/>
        </p:nvGrpSpPr>
        <p:grpSpPr>
          <a:xfrm>
            <a:off x="9307380" y="3342271"/>
            <a:ext cx="217055" cy="215301"/>
            <a:chOff x="-31166825" y="1939525"/>
            <a:chExt cx="293800" cy="291425"/>
          </a:xfrm>
          <a:solidFill>
            <a:srgbClr val="143D5C"/>
          </a:solidFill>
        </p:grpSpPr>
        <p:sp>
          <p:nvSpPr>
            <p:cNvPr id="24" name="Google Shape;983;p32">
              <a:extLst>
                <a:ext uri="{FF2B5EF4-FFF2-40B4-BE49-F238E27FC236}">
                  <a16:creationId xmlns="" xmlns:a16="http://schemas.microsoft.com/office/drawing/2014/main" id="{C717DCEE-3C6F-40A2-84D1-2FD8FD80BE47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984;p32">
              <a:extLst>
                <a:ext uri="{FF2B5EF4-FFF2-40B4-BE49-F238E27FC236}">
                  <a16:creationId xmlns="" xmlns:a16="http://schemas.microsoft.com/office/drawing/2014/main" id="{E40749EC-53A5-46BF-B878-69DF472A9BDC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985;p32">
              <a:extLst>
                <a:ext uri="{FF2B5EF4-FFF2-40B4-BE49-F238E27FC236}">
                  <a16:creationId xmlns="" xmlns:a16="http://schemas.microsoft.com/office/drawing/2014/main" id="{84440858-C392-49EE-BA25-583562C23989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7" name="Google Shape;986;p32">
              <a:extLst>
                <a:ext uri="{FF2B5EF4-FFF2-40B4-BE49-F238E27FC236}">
                  <a16:creationId xmlns="" xmlns:a16="http://schemas.microsoft.com/office/drawing/2014/main" id="{265190B9-2A9D-4D10-8C35-ABAB47A71953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8" name="Google Shape;987;p32">
              <a:extLst>
                <a:ext uri="{FF2B5EF4-FFF2-40B4-BE49-F238E27FC236}">
                  <a16:creationId xmlns="" xmlns:a16="http://schemas.microsoft.com/office/drawing/2014/main" id="{8CB2527F-D01D-467E-A20C-48F9C89BE888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9" name="Google Shape;988;p32">
              <a:extLst>
                <a:ext uri="{FF2B5EF4-FFF2-40B4-BE49-F238E27FC236}">
                  <a16:creationId xmlns="" xmlns:a16="http://schemas.microsoft.com/office/drawing/2014/main" id="{AF440AFE-E023-468C-8A93-71837F383923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989;p32">
              <a:extLst>
                <a:ext uri="{FF2B5EF4-FFF2-40B4-BE49-F238E27FC236}">
                  <a16:creationId xmlns="" xmlns:a16="http://schemas.microsoft.com/office/drawing/2014/main" id="{EC336324-D2D1-4FDF-A6BE-45612DED675A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1" name="Google Shape;990;p32">
              <a:extLst>
                <a:ext uri="{FF2B5EF4-FFF2-40B4-BE49-F238E27FC236}">
                  <a16:creationId xmlns="" xmlns:a16="http://schemas.microsoft.com/office/drawing/2014/main" id="{F75AEEE0-774F-46AB-BD4E-6DE7B9B18AC9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2" name="Google Shape;991;p32">
              <a:extLst>
                <a:ext uri="{FF2B5EF4-FFF2-40B4-BE49-F238E27FC236}">
                  <a16:creationId xmlns="" xmlns:a16="http://schemas.microsoft.com/office/drawing/2014/main" id="{D8698FA4-AA90-405C-8CB1-F927D2CD9534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3" name="Google Shape;992;p32">
              <a:extLst>
                <a:ext uri="{FF2B5EF4-FFF2-40B4-BE49-F238E27FC236}">
                  <a16:creationId xmlns="" xmlns:a16="http://schemas.microsoft.com/office/drawing/2014/main" id="{6FBB5461-15E0-40B8-9369-8D9876D103F1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34" name="Google Shape;993;p32">
              <a:extLst>
                <a:ext uri="{FF2B5EF4-FFF2-40B4-BE49-F238E27FC236}">
                  <a16:creationId xmlns="" xmlns:a16="http://schemas.microsoft.com/office/drawing/2014/main" id="{0767C1E2-2C83-44D0-A650-0C9B85248F82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E4A6B336-2FC3-46A0-99ED-097752768B1D}"/>
              </a:ext>
            </a:extLst>
          </p:cNvPr>
          <p:cNvSpPr/>
          <p:nvPr/>
        </p:nvSpPr>
        <p:spPr>
          <a:xfrm>
            <a:off x="1387236" y="2728215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25866EB1-D5FD-434E-8A19-C62021923ED1}"/>
              </a:ext>
            </a:extLst>
          </p:cNvPr>
          <p:cNvSpPr/>
          <p:nvPr/>
        </p:nvSpPr>
        <p:spPr>
          <a:xfrm>
            <a:off x="1349745" y="232810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3F6E2C88-0D45-49E8-8BDB-5B19129F639F}"/>
              </a:ext>
            </a:extLst>
          </p:cNvPr>
          <p:cNvSpPr/>
          <p:nvPr/>
        </p:nvSpPr>
        <p:spPr>
          <a:xfrm>
            <a:off x="1365519" y="3856112"/>
            <a:ext cx="33498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4A4323E6-3F3D-40D7-AB75-3D85FB72E532}"/>
              </a:ext>
            </a:extLst>
          </p:cNvPr>
          <p:cNvSpPr/>
          <p:nvPr/>
        </p:nvSpPr>
        <p:spPr>
          <a:xfrm>
            <a:off x="1328028" y="34560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746AD6CD-71B4-408D-869D-297B642AE646}"/>
              </a:ext>
            </a:extLst>
          </p:cNvPr>
          <p:cNvSpPr/>
          <p:nvPr/>
        </p:nvSpPr>
        <p:spPr>
          <a:xfrm>
            <a:off x="1343802" y="4984009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0B467355-8C61-4D01-902D-EE8BB12D81DF}"/>
              </a:ext>
            </a:extLst>
          </p:cNvPr>
          <p:cNvSpPr/>
          <p:nvPr/>
        </p:nvSpPr>
        <p:spPr>
          <a:xfrm>
            <a:off x="1306311" y="458389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25E5B922-8C1B-4C32-8350-B7908E1C55F1}"/>
              </a:ext>
            </a:extLst>
          </p:cNvPr>
          <p:cNvSpPr/>
          <p:nvPr/>
        </p:nvSpPr>
        <p:spPr>
          <a:xfrm>
            <a:off x="5832889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A0D28A1-11AE-4B7E-8921-5C8DB6E9E676}"/>
              </a:ext>
            </a:extLst>
          </p:cNvPr>
          <p:cNvSpPr/>
          <p:nvPr/>
        </p:nvSpPr>
        <p:spPr>
          <a:xfrm>
            <a:off x="5782838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3B912864-DBB4-43CE-9D68-A6DFCFD1802C}"/>
              </a:ext>
            </a:extLst>
          </p:cNvPr>
          <p:cNvSpPr/>
          <p:nvPr/>
        </p:nvSpPr>
        <p:spPr>
          <a:xfrm>
            <a:off x="7358356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FE4ED562-42D7-483C-9A4D-FAEEA5025BDF}"/>
              </a:ext>
            </a:extLst>
          </p:cNvPr>
          <p:cNvSpPr/>
          <p:nvPr/>
        </p:nvSpPr>
        <p:spPr>
          <a:xfrm>
            <a:off x="7308305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AFA12DD-656D-4801-BC64-24E3DF67EB2E}"/>
              </a:ext>
            </a:extLst>
          </p:cNvPr>
          <p:cNvSpPr/>
          <p:nvPr/>
        </p:nvSpPr>
        <p:spPr>
          <a:xfrm>
            <a:off x="8828848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0E98FF16-8BB0-4363-9519-85E5A2FF7239}"/>
              </a:ext>
            </a:extLst>
          </p:cNvPr>
          <p:cNvSpPr/>
          <p:nvPr/>
        </p:nvSpPr>
        <p:spPr>
          <a:xfrm>
            <a:off x="8778797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7BE73073-89C6-484C-81C9-82E103F16F7A}"/>
              </a:ext>
            </a:extLst>
          </p:cNvPr>
          <p:cNvSpPr/>
          <p:nvPr/>
        </p:nvSpPr>
        <p:spPr>
          <a:xfrm>
            <a:off x="10185610" y="4306440"/>
            <a:ext cx="13302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0690CCC3-F64F-4279-9049-8C23CBB16EC6}"/>
              </a:ext>
            </a:extLst>
          </p:cNvPr>
          <p:cNvSpPr/>
          <p:nvPr/>
        </p:nvSpPr>
        <p:spPr>
          <a:xfrm>
            <a:off x="10135559" y="39063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="" xmlns:a16="http://schemas.microsoft.com/office/drawing/2014/main" id="{4384D47F-2F2F-48E4-8829-E2DF3F1CBFC1}"/>
              </a:ext>
            </a:extLst>
          </p:cNvPr>
          <p:cNvSpPr/>
          <p:nvPr/>
        </p:nvSpPr>
        <p:spPr>
          <a:xfrm>
            <a:off x="8136289" y="2551560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3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F2A13D39-907A-47FF-880A-7744758C617E}"/>
              </a:ext>
            </a:extLst>
          </p:cNvPr>
          <p:cNvSpPr/>
          <p:nvPr/>
        </p:nvSpPr>
        <p:spPr>
          <a:xfrm>
            <a:off x="5543642" y="2034246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D7F2A1E-5AB5-4383-90E3-AECDE9B47B56}"/>
              </a:ext>
            </a:extLst>
          </p:cNvPr>
          <p:cNvSpPr/>
          <p:nvPr/>
        </p:nvSpPr>
        <p:spPr>
          <a:xfrm>
            <a:off x="3039291" y="2625533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011FF0D-ACA3-4F6B-8AD4-01A25BAAE306}"/>
              </a:ext>
            </a:extLst>
          </p:cNvPr>
          <p:cNvSpPr/>
          <p:nvPr/>
        </p:nvSpPr>
        <p:spPr>
          <a:xfrm>
            <a:off x="3039291" y="3961150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3FA6087B-3555-4C7C-A78D-242CD983EDDE}"/>
              </a:ext>
            </a:extLst>
          </p:cNvPr>
          <p:cNvSpPr/>
          <p:nvPr/>
        </p:nvSpPr>
        <p:spPr>
          <a:xfrm>
            <a:off x="5543642" y="5513434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9674777E-5355-4535-A674-6044DA3F6598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1CB67CA-8AAB-4B5A-9C91-2B99CB68EA3F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37886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sp>
        <p:nvSpPr>
          <p:cNvPr id="5" name="Freeform: Shape 52">
            <a:extLst>
              <a:ext uri="{FF2B5EF4-FFF2-40B4-BE49-F238E27FC236}">
                <a16:creationId xmlns="" xmlns:a16="http://schemas.microsoft.com/office/drawing/2014/main" id="{09214074-AF76-42CC-A751-86310F7E93FB}"/>
              </a:ext>
            </a:extLst>
          </p:cNvPr>
          <p:cNvSpPr/>
          <p:nvPr/>
        </p:nvSpPr>
        <p:spPr bwMode="auto">
          <a:xfrm>
            <a:off x="1305250" y="2687315"/>
            <a:ext cx="2316205" cy="2446655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gradFill>
            <a:gsLst>
              <a:gs pos="0">
                <a:srgbClr val="ECB75E"/>
              </a:gs>
              <a:gs pos="100000">
                <a:srgbClr val="F8DFA1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="" xmlns:a16="http://schemas.microsoft.com/office/drawing/2014/main" id="{78808B78-7D2C-4E23-8787-B556CE9DD446}"/>
              </a:ext>
            </a:extLst>
          </p:cNvPr>
          <p:cNvSpPr/>
          <p:nvPr/>
        </p:nvSpPr>
        <p:spPr>
          <a:xfrm>
            <a:off x="748834" y="2119664"/>
            <a:ext cx="3485947" cy="3485947"/>
          </a:xfrm>
          <a:prstGeom prst="arc">
            <a:avLst>
              <a:gd name="adj1" fmla="val 14824614"/>
              <a:gd name="adj2" fmla="val 6822227"/>
            </a:avLst>
          </a:prstGeom>
          <a:ln w="53975" cap="rnd">
            <a:gradFill>
              <a:gsLst>
                <a:gs pos="0">
                  <a:srgbClr val="ECB75E"/>
                </a:gs>
                <a:gs pos="100000">
                  <a:srgbClr val="F8DFA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0567F36-3F72-4899-95E4-659C8744250D}"/>
              </a:ext>
            </a:extLst>
          </p:cNvPr>
          <p:cNvSpPr/>
          <p:nvPr/>
        </p:nvSpPr>
        <p:spPr>
          <a:xfrm>
            <a:off x="5012851" y="2246022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61BC6B5-9D88-4E1C-85BD-1E7C4CC275CF}"/>
              </a:ext>
            </a:extLst>
          </p:cNvPr>
          <p:cNvSpPr/>
          <p:nvPr/>
        </p:nvSpPr>
        <p:spPr>
          <a:xfrm>
            <a:off x="5012851" y="19262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FD879DC-5A3E-45D8-A4CD-B10BA3640FD2}"/>
              </a:ext>
            </a:extLst>
          </p:cNvPr>
          <p:cNvSpPr/>
          <p:nvPr/>
        </p:nvSpPr>
        <p:spPr>
          <a:xfrm>
            <a:off x="5572866" y="3243164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7AB4B35-8E3E-41F5-85C4-15CF47A0863F}"/>
              </a:ext>
            </a:extLst>
          </p:cNvPr>
          <p:cNvSpPr/>
          <p:nvPr/>
        </p:nvSpPr>
        <p:spPr>
          <a:xfrm>
            <a:off x="5572866" y="29234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508E030-D2D6-4B7B-B9FA-CDB20F55F201}"/>
              </a:ext>
            </a:extLst>
          </p:cNvPr>
          <p:cNvSpPr/>
          <p:nvPr/>
        </p:nvSpPr>
        <p:spPr>
          <a:xfrm>
            <a:off x="5572866" y="4240306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1714B66-945B-4671-8211-6CD2E75160E3}"/>
              </a:ext>
            </a:extLst>
          </p:cNvPr>
          <p:cNvSpPr/>
          <p:nvPr/>
        </p:nvSpPr>
        <p:spPr>
          <a:xfrm>
            <a:off x="5572866" y="39205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FDDDE84-88CE-4335-BC0C-53C8CAC45C87}"/>
              </a:ext>
            </a:extLst>
          </p:cNvPr>
          <p:cNvSpPr/>
          <p:nvPr/>
        </p:nvSpPr>
        <p:spPr>
          <a:xfrm>
            <a:off x="5012852" y="5237448"/>
            <a:ext cx="5433487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 Please enter the font and title you think is appropriate in the box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1F31306-86FD-4B9B-8919-7E3F5B4BCD56}"/>
              </a:ext>
            </a:extLst>
          </p:cNvPr>
          <p:cNvSpPr/>
          <p:nvPr/>
        </p:nvSpPr>
        <p:spPr>
          <a:xfrm>
            <a:off x="5012852" y="491770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2732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=""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=""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136138"/>
            <a:ext cx="1944044" cy="1464270"/>
            <a:chOff x="5123978" y="1136138"/>
            <a:chExt cx="1944044" cy="1464270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136138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4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51E6FAF-B259-4321-8DDF-E8D73C44EF5F}"/>
              </a:ext>
            </a:extLst>
          </p:cNvPr>
          <p:cNvGrpSpPr/>
          <p:nvPr/>
        </p:nvGrpSpPr>
        <p:grpSpPr>
          <a:xfrm>
            <a:off x="488892" y="3339965"/>
            <a:ext cx="10522407" cy="2795195"/>
            <a:chOff x="845440" y="2009418"/>
            <a:chExt cx="7715177" cy="4130349"/>
          </a:xfrm>
        </p:grpSpPr>
        <p:grpSp>
          <p:nvGrpSpPr>
            <p:cNvPr id="6" name="Google Shape;1494;p43">
              <a:extLst>
                <a:ext uri="{FF2B5EF4-FFF2-40B4-BE49-F238E27FC236}">
                  <a16:creationId xmlns="" xmlns:a16="http://schemas.microsoft.com/office/drawing/2014/main" id="{F7DAC9CB-97BC-4EFC-B11D-F1D307BC3130}"/>
                </a:ext>
              </a:extLst>
            </p:cNvPr>
            <p:cNvGrpSpPr/>
            <p:nvPr/>
          </p:nvGrpSpPr>
          <p:grpSpPr>
            <a:xfrm>
              <a:off x="1647017" y="2143367"/>
              <a:ext cx="6913600" cy="3623600"/>
              <a:chOff x="2316838" y="1382075"/>
              <a:chExt cx="5185200" cy="2717700"/>
            </a:xfrm>
          </p:grpSpPr>
          <p:cxnSp>
            <p:nvCxnSpPr>
              <p:cNvPr id="24" name="Google Shape;1495;p43">
                <a:extLst>
                  <a:ext uri="{FF2B5EF4-FFF2-40B4-BE49-F238E27FC236}">
                    <a16:creationId xmlns="" xmlns:a16="http://schemas.microsoft.com/office/drawing/2014/main" id="{BFE69B6C-BD62-4B05-BD0F-7CC4968F9510}"/>
                  </a:ext>
                </a:extLst>
              </p:cNvPr>
              <p:cNvCxnSpPr/>
              <p:nvPr/>
            </p:nvCxnSpPr>
            <p:spPr>
              <a:xfrm>
                <a:off x="2316838" y="138207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496;p43">
                <a:extLst>
                  <a:ext uri="{FF2B5EF4-FFF2-40B4-BE49-F238E27FC236}">
                    <a16:creationId xmlns="" xmlns:a16="http://schemas.microsoft.com/office/drawing/2014/main" id="{8B0C9348-7A8C-4FC1-B36F-4C70E63D1A93}"/>
                  </a:ext>
                </a:extLst>
              </p:cNvPr>
              <p:cNvCxnSpPr/>
              <p:nvPr/>
            </p:nvCxnSpPr>
            <p:spPr>
              <a:xfrm>
                <a:off x="2316838" y="192561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497;p43">
                <a:extLst>
                  <a:ext uri="{FF2B5EF4-FFF2-40B4-BE49-F238E27FC236}">
                    <a16:creationId xmlns="" xmlns:a16="http://schemas.microsoft.com/office/drawing/2014/main" id="{2C8EB98D-2910-4D96-8DAD-351BAB721534}"/>
                  </a:ext>
                </a:extLst>
              </p:cNvPr>
              <p:cNvCxnSpPr/>
              <p:nvPr/>
            </p:nvCxnSpPr>
            <p:spPr>
              <a:xfrm>
                <a:off x="2316838" y="246915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1498;p43">
                <a:extLst>
                  <a:ext uri="{FF2B5EF4-FFF2-40B4-BE49-F238E27FC236}">
                    <a16:creationId xmlns="" xmlns:a16="http://schemas.microsoft.com/office/drawing/2014/main" id="{1C9A940B-5435-4B7E-966A-D03116B01B23}"/>
                  </a:ext>
                </a:extLst>
              </p:cNvPr>
              <p:cNvCxnSpPr/>
              <p:nvPr/>
            </p:nvCxnSpPr>
            <p:spPr>
              <a:xfrm>
                <a:off x="2316838" y="301269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1499;p43">
                <a:extLst>
                  <a:ext uri="{FF2B5EF4-FFF2-40B4-BE49-F238E27FC236}">
                    <a16:creationId xmlns="" xmlns:a16="http://schemas.microsoft.com/office/drawing/2014/main" id="{C3B25738-A022-4D2B-B960-1946FCF9A6C7}"/>
                  </a:ext>
                </a:extLst>
              </p:cNvPr>
              <p:cNvCxnSpPr/>
              <p:nvPr/>
            </p:nvCxnSpPr>
            <p:spPr>
              <a:xfrm>
                <a:off x="2316838" y="3556235"/>
                <a:ext cx="518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1500;p43">
                <a:extLst>
                  <a:ext uri="{FF2B5EF4-FFF2-40B4-BE49-F238E27FC236}">
                    <a16:creationId xmlns="" xmlns:a16="http://schemas.microsoft.com/office/drawing/2014/main" id="{11D21EA5-B14F-4422-ABC4-5EAFD1F81F08}"/>
                  </a:ext>
                </a:extLst>
              </p:cNvPr>
              <p:cNvCxnSpPr/>
              <p:nvPr/>
            </p:nvCxnSpPr>
            <p:spPr>
              <a:xfrm>
                <a:off x="335597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1501;p43">
                <a:extLst>
                  <a:ext uri="{FF2B5EF4-FFF2-40B4-BE49-F238E27FC236}">
                    <a16:creationId xmlns="" xmlns:a16="http://schemas.microsoft.com/office/drawing/2014/main" id="{802EECFE-5D40-43AB-A2D7-2D1BA4BFBE23}"/>
                  </a:ext>
                </a:extLst>
              </p:cNvPr>
              <p:cNvCxnSpPr/>
              <p:nvPr/>
            </p:nvCxnSpPr>
            <p:spPr>
              <a:xfrm>
                <a:off x="439106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502;p43">
                <a:extLst>
                  <a:ext uri="{FF2B5EF4-FFF2-40B4-BE49-F238E27FC236}">
                    <a16:creationId xmlns="" xmlns:a16="http://schemas.microsoft.com/office/drawing/2014/main" id="{2FC45C5B-2C17-4BF5-98AD-172828417281}"/>
                  </a:ext>
                </a:extLst>
              </p:cNvPr>
              <p:cNvCxnSpPr/>
              <p:nvPr/>
            </p:nvCxnSpPr>
            <p:spPr>
              <a:xfrm>
                <a:off x="542615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1503;p43">
                <a:extLst>
                  <a:ext uri="{FF2B5EF4-FFF2-40B4-BE49-F238E27FC236}">
                    <a16:creationId xmlns="" xmlns:a16="http://schemas.microsoft.com/office/drawing/2014/main" id="{99839F73-B223-4047-9B6F-D5B4DD35BF90}"/>
                  </a:ext>
                </a:extLst>
              </p:cNvPr>
              <p:cNvCxnSpPr/>
              <p:nvPr/>
            </p:nvCxnSpPr>
            <p:spPr>
              <a:xfrm>
                <a:off x="6461248" y="1382075"/>
                <a:ext cx="0" cy="271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>
                    <a:alpha val="43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" name="Google Shape;1504;p43">
              <a:extLst>
                <a:ext uri="{FF2B5EF4-FFF2-40B4-BE49-F238E27FC236}">
                  <a16:creationId xmlns="" xmlns:a16="http://schemas.microsoft.com/office/drawing/2014/main" id="{099C56E9-AB84-456E-8DD9-44A112BBB75D}"/>
                </a:ext>
              </a:extLst>
            </p:cNvPr>
            <p:cNvSpPr/>
            <p:nvPr/>
          </p:nvSpPr>
          <p:spPr>
            <a:xfrm>
              <a:off x="1652034" y="2864833"/>
              <a:ext cx="6884700" cy="2183600"/>
            </a:xfrm>
            <a:custGeom>
              <a:avLst/>
              <a:gdLst/>
              <a:ahLst/>
              <a:cxnLst/>
              <a:rect l="l" t="t" r="r" b="b"/>
              <a:pathLst>
                <a:path w="206541" h="65508" extrusionOk="0">
                  <a:moveTo>
                    <a:pt x="0" y="65508"/>
                  </a:moveTo>
                  <a:lnTo>
                    <a:pt x="41468" y="43272"/>
                  </a:lnTo>
                  <a:lnTo>
                    <a:pt x="82937" y="65508"/>
                  </a:lnTo>
                  <a:lnTo>
                    <a:pt x="124406" y="21636"/>
                  </a:lnTo>
                  <a:lnTo>
                    <a:pt x="165874" y="43873"/>
                  </a:lnTo>
                  <a:lnTo>
                    <a:pt x="206541" y="0"/>
                  </a:lnTo>
                </a:path>
              </a:pathLst>
            </a:custGeom>
            <a:noFill/>
            <a:ln w="19050" cap="flat" cmpd="sng">
              <a:solidFill>
                <a:srgbClr val="F8DE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Google Shape;1505;p43">
              <a:extLst>
                <a:ext uri="{FF2B5EF4-FFF2-40B4-BE49-F238E27FC236}">
                  <a16:creationId xmlns="" xmlns:a16="http://schemas.microsoft.com/office/drawing/2014/main" id="{5D459ED8-F18B-4758-8EE3-568385718D64}"/>
                </a:ext>
              </a:extLst>
            </p:cNvPr>
            <p:cNvSpPr/>
            <p:nvPr/>
          </p:nvSpPr>
          <p:spPr>
            <a:xfrm>
              <a:off x="1652033" y="2143634"/>
              <a:ext cx="6898067" cy="2176933"/>
            </a:xfrm>
            <a:custGeom>
              <a:avLst/>
              <a:gdLst/>
              <a:ahLst/>
              <a:cxnLst/>
              <a:rect l="l" t="t" r="r" b="b"/>
              <a:pathLst>
                <a:path w="206942" h="65308" extrusionOk="0">
                  <a:moveTo>
                    <a:pt x="0" y="43472"/>
                  </a:moveTo>
                  <a:lnTo>
                    <a:pt x="41669" y="21636"/>
                  </a:lnTo>
                  <a:lnTo>
                    <a:pt x="82737" y="65308"/>
                  </a:lnTo>
                  <a:lnTo>
                    <a:pt x="124205" y="0"/>
                  </a:lnTo>
                  <a:lnTo>
                    <a:pt x="165874" y="21836"/>
                  </a:lnTo>
                  <a:lnTo>
                    <a:pt x="206942" y="201"/>
                  </a:lnTo>
                </a:path>
              </a:pathLst>
            </a:custGeom>
            <a:noFill/>
            <a:ln w="19050" cap="flat" cmpd="sng">
              <a:solidFill>
                <a:srgbClr val="F8DE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Google Shape;1506;p43">
              <a:extLst>
                <a:ext uri="{FF2B5EF4-FFF2-40B4-BE49-F238E27FC236}">
                  <a16:creationId xmlns="" xmlns:a16="http://schemas.microsoft.com/office/drawing/2014/main" id="{2B8315D8-7A3A-489C-9404-CC9FA952E82C}"/>
                </a:ext>
              </a:extLst>
            </p:cNvPr>
            <p:cNvSpPr/>
            <p:nvPr/>
          </p:nvSpPr>
          <p:spPr>
            <a:xfrm>
              <a:off x="1658701" y="2143634"/>
              <a:ext cx="6878033" cy="2918167"/>
            </a:xfrm>
            <a:custGeom>
              <a:avLst/>
              <a:gdLst/>
              <a:ahLst/>
              <a:cxnLst/>
              <a:rect l="l" t="t" r="r" b="b"/>
              <a:pathLst>
                <a:path w="206341" h="87545" extrusionOk="0">
                  <a:moveTo>
                    <a:pt x="0" y="0"/>
                  </a:moveTo>
                  <a:lnTo>
                    <a:pt x="41469" y="43673"/>
                  </a:lnTo>
                  <a:lnTo>
                    <a:pt x="82737" y="21636"/>
                  </a:lnTo>
                  <a:lnTo>
                    <a:pt x="124206" y="87545"/>
                  </a:lnTo>
                  <a:lnTo>
                    <a:pt x="165674" y="43472"/>
                  </a:lnTo>
                  <a:lnTo>
                    <a:pt x="206341" y="87345"/>
                  </a:lnTo>
                </a:path>
              </a:pathLst>
            </a:custGeom>
            <a:noFill/>
            <a:ln w="19050" cap="flat" cmpd="sng">
              <a:solidFill>
                <a:srgbClr val="F8DE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Google Shape;1507;p43">
              <a:extLst>
                <a:ext uri="{FF2B5EF4-FFF2-40B4-BE49-F238E27FC236}">
                  <a16:creationId xmlns="" xmlns:a16="http://schemas.microsoft.com/office/drawing/2014/main" id="{16F35FDA-13F2-46CB-8DB6-04C33ED4E733}"/>
                </a:ext>
              </a:extLst>
            </p:cNvPr>
            <p:cNvGrpSpPr/>
            <p:nvPr/>
          </p:nvGrpSpPr>
          <p:grpSpPr>
            <a:xfrm>
              <a:off x="845440" y="2009418"/>
              <a:ext cx="7715177" cy="4130349"/>
              <a:chOff x="1715654" y="1281613"/>
              <a:chExt cx="5786383" cy="3097762"/>
            </a:xfrm>
          </p:grpSpPr>
          <p:sp>
            <p:nvSpPr>
              <p:cNvPr id="11" name="Google Shape;1508;p43">
                <a:extLst>
                  <a:ext uri="{FF2B5EF4-FFF2-40B4-BE49-F238E27FC236}">
                    <a16:creationId xmlns="" xmlns:a16="http://schemas.microsoft.com/office/drawing/2014/main" id="{CC0F36FD-8F0D-4CA4-BBC8-7407F7A5A209}"/>
                  </a:ext>
                </a:extLst>
              </p:cNvPr>
              <p:cNvSpPr txBox="1"/>
              <p:nvPr/>
            </p:nvSpPr>
            <p:spPr>
              <a:xfrm>
                <a:off x="1715654" y="3455713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10M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Google Shape;1509;p43">
                <a:extLst>
                  <a:ext uri="{FF2B5EF4-FFF2-40B4-BE49-F238E27FC236}">
                    <a16:creationId xmlns="" xmlns:a16="http://schemas.microsoft.com/office/drawing/2014/main" id="{63856616-C2D6-4C84-B946-F7012DDCFF9B}"/>
                  </a:ext>
                </a:extLst>
              </p:cNvPr>
              <p:cNvSpPr txBox="1"/>
              <p:nvPr/>
            </p:nvSpPr>
            <p:spPr>
              <a:xfrm>
                <a:off x="1715654" y="2912188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20M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3" name="Google Shape;1510;p43">
                <a:extLst>
                  <a:ext uri="{FF2B5EF4-FFF2-40B4-BE49-F238E27FC236}">
                    <a16:creationId xmlns="" xmlns:a16="http://schemas.microsoft.com/office/drawing/2014/main" id="{1E526ED1-B69A-4DBA-BE27-CF86C4047040}"/>
                  </a:ext>
                </a:extLst>
              </p:cNvPr>
              <p:cNvGrpSpPr/>
              <p:nvPr/>
            </p:nvGrpSpPr>
            <p:grpSpPr>
              <a:xfrm>
                <a:off x="2316238" y="1377700"/>
                <a:ext cx="5185800" cy="2725925"/>
                <a:chOff x="1786525" y="1492450"/>
                <a:chExt cx="5185800" cy="2725925"/>
              </a:xfrm>
            </p:grpSpPr>
            <p:cxnSp>
              <p:nvCxnSpPr>
                <p:cNvPr id="22" name="Google Shape;1511;p43">
                  <a:extLst>
                    <a:ext uri="{FF2B5EF4-FFF2-40B4-BE49-F238E27FC236}">
                      <a16:creationId xmlns="" xmlns:a16="http://schemas.microsoft.com/office/drawing/2014/main" id="{47457931-6B26-4C46-9040-D864B31A23C0}"/>
                    </a:ext>
                  </a:extLst>
                </p:cNvPr>
                <p:cNvCxnSpPr/>
                <p:nvPr/>
              </p:nvCxnSpPr>
              <p:spPr>
                <a:xfrm>
                  <a:off x="1786525" y="4218375"/>
                  <a:ext cx="51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bg1">
                      <a:alpha val="22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1512;p43">
                  <a:extLst>
                    <a:ext uri="{FF2B5EF4-FFF2-40B4-BE49-F238E27FC236}">
                      <a16:creationId xmlns="" xmlns:a16="http://schemas.microsoft.com/office/drawing/2014/main" id="{489C47B4-CD87-4C50-BF25-292B581E974D}"/>
                    </a:ext>
                  </a:extLst>
                </p:cNvPr>
                <p:cNvCxnSpPr/>
                <p:nvPr/>
              </p:nvCxnSpPr>
              <p:spPr>
                <a:xfrm>
                  <a:off x="1791175" y="1492450"/>
                  <a:ext cx="0" cy="272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bg1">
                      <a:alpha val="22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" name="Google Shape;1513;p43">
                <a:extLst>
                  <a:ext uri="{FF2B5EF4-FFF2-40B4-BE49-F238E27FC236}">
                    <a16:creationId xmlns="" xmlns:a16="http://schemas.microsoft.com/office/drawing/2014/main" id="{768B9199-1541-4C63-BB98-2AE366D9308C}"/>
                  </a:ext>
                </a:extLst>
              </p:cNvPr>
              <p:cNvSpPr txBox="1"/>
              <p:nvPr/>
            </p:nvSpPr>
            <p:spPr>
              <a:xfrm>
                <a:off x="1715654" y="2368663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30M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Google Shape;1514;p43">
                <a:extLst>
                  <a:ext uri="{FF2B5EF4-FFF2-40B4-BE49-F238E27FC236}">
                    <a16:creationId xmlns="" xmlns:a16="http://schemas.microsoft.com/office/drawing/2014/main" id="{D08F1014-C444-41A9-8225-C6B589665C70}"/>
                  </a:ext>
                </a:extLst>
              </p:cNvPr>
              <p:cNvSpPr txBox="1"/>
              <p:nvPr/>
            </p:nvSpPr>
            <p:spPr>
              <a:xfrm>
                <a:off x="1715654" y="1825138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40M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Google Shape;1515;p43">
                <a:extLst>
                  <a:ext uri="{FF2B5EF4-FFF2-40B4-BE49-F238E27FC236}">
                    <a16:creationId xmlns="" xmlns:a16="http://schemas.microsoft.com/office/drawing/2014/main" id="{6946CC5D-4D4D-4FCA-B3A2-2B133AEB877C}"/>
                  </a:ext>
                </a:extLst>
              </p:cNvPr>
              <p:cNvSpPr txBox="1"/>
              <p:nvPr/>
            </p:nvSpPr>
            <p:spPr>
              <a:xfrm>
                <a:off x="1715654" y="1281613"/>
                <a:ext cx="5244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50M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Google Shape;1516;p43">
                <a:extLst>
                  <a:ext uri="{FF2B5EF4-FFF2-40B4-BE49-F238E27FC236}">
                    <a16:creationId xmlns="" xmlns:a16="http://schemas.microsoft.com/office/drawing/2014/main" id="{1F28FDCF-8340-413A-83DD-2529983E5582}"/>
                  </a:ext>
                </a:extLst>
              </p:cNvPr>
              <p:cNvSpPr txBox="1"/>
              <p:nvPr/>
            </p:nvSpPr>
            <p:spPr>
              <a:xfrm>
                <a:off x="3002887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Q1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Google Shape;1517;p43">
                <a:extLst>
                  <a:ext uri="{FF2B5EF4-FFF2-40B4-BE49-F238E27FC236}">
                    <a16:creationId xmlns="" xmlns:a16="http://schemas.microsoft.com/office/drawing/2014/main" id="{207C6E67-3B2E-42F2-AE9A-2404EC6A8B72}"/>
                  </a:ext>
                </a:extLst>
              </p:cNvPr>
              <p:cNvSpPr txBox="1"/>
              <p:nvPr/>
            </p:nvSpPr>
            <p:spPr>
              <a:xfrm>
                <a:off x="4037962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Q2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Google Shape;1518;p43">
                <a:extLst>
                  <a:ext uri="{FF2B5EF4-FFF2-40B4-BE49-F238E27FC236}">
                    <a16:creationId xmlns="" xmlns:a16="http://schemas.microsoft.com/office/drawing/2014/main" id="{8BE3FAD3-FE32-4D35-B6FF-01198FD7C889}"/>
                  </a:ext>
                </a:extLst>
              </p:cNvPr>
              <p:cNvSpPr txBox="1"/>
              <p:nvPr/>
            </p:nvSpPr>
            <p:spPr>
              <a:xfrm>
                <a:off x="5073037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Q3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Google Shape;1519;p43">
                <a:extLst>
                  <a:ext uri="{FF2B5EF4-FFF2-40B4-BE49-F238E27FC236}">
                    <a16:creationId xmlns="" xmlns:a16="http://schemas.microsoft.com/office/drawing/2014/main" id="{299731A4-D077-492B-9819-CE8598F10410}"/>
                  </a:ext>
                </a:extLst>
              </p:cNvPr>
              <p:cNvSpPr txBox="1"/>
              <p:nvPr/>
            </p:nvSpPr>
            <p:spPr>
              <a:xfrm>
                <a:off x="6108112" y="4178375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1100" kern="0" dirty="0">
                    <a:solidFill>
                      <a:srgbClr val="F8DE9F"/>
                    </a:solidFill>
                    <a:cs typeface="+mn-ea"/>
                    <a:sym typeface="+mn-lt"/>
                  </a:rPr>
                  <a:t>Q4</a:t>
                </a:r>
                <a:endParaRPr sz="1100" kern="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16600195-2951-42FF-8675-0DD6117C3A26}"/>
              </a:ext>
            </a:extLst>
          </p:cNvPr>
          <p:cNvSpPr/>
          <p:nvPr/>
        </p:nvSpPr>
        <p:spPr>
          <a:xfrm>
            <a:off x="2963091" y="1842671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7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7D77F42E-A2B1-4F69-8103-6D2551FFF6AA}"/>
              </a:ext>
            </a:extLst>
          </p:cNvPr>
          <p:cNvCxnSpPr>
            <a:cxnSpLocks/>
          </p:cNvCxnSpPr>
          <p:nvPr/>
        </p:nvCxnSpPr>
        <p:spPr>
          <a:xfrm flipH="1">
            <a:off x="397042" y="3118051"/>
            <a:ext cx="11397916" cy="0"/>
          </a:xfrm>
          <a:prstGeom prst="line">
            <a:avLst/>
          </a:prstGeom>
          <a:ln w="9525">
            <a:solidFill>
              <a:srgbClr val="F8D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D5820084-A0E9-40BF-8ADC-EC9CEC506183}"/>
              </a:ext>
            </a:extLst>
          </p:cNvPr>
          <p:cNvSpPr/>
          <p:nvPr/>
        </p:nvSpPr>
        <p:spPr>
          <a:xfrm>
            <a:off x="1663675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D62BAADE-863D-4C3E-8AB7-DC6472DE7140}"/>
              </a:ext>
            </a:extLst>
          </p:cNvPr>
          <p:cNvSpPr/>
          <p:nvPr/>
        </p:nvSpPr>
        <p:spPr>
          <a:xfrm>
            <a:off x="3848332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4C4BD788-E201-437E-8FEA-C188394D1913}"/>
              </a:ext>
            </a:extLst>
          </p:cNvPr>
          <p:cNvSpPr/>
          <p:nvPr/>
        </p:nvSpPr>
        <p:spPr>
          <a:xfrm>
            <a:off x="6032989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C0BED021-E895-4EF1-867D-13573DF8E620}"/>
              </a:ext>
            </a:extLst>
          </p:cNvPr>
          <p:cNvSpPr/>
          <p:nvPr/>
        </p:nvSpPr>
        <p:spPr>
          <a:xfrm>
            <a:off x="8217646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E006869B-1EE7-45CC-A868-3FDB928F5B25}"/>
              </a:ext>
            </a:extLst>
          </p:cNvPr>
          <p:cNvSpPr/>
          <p:nvPr/>
        </p:nvSpPr>
        <p:spPr>
          <a:xfrm>
            <a:off x="10402303" y="3037754"/>
            <a:ext cx="126021" cy="126021"/>
          </a:xfrm>
          <a:prstGeom prst="ellipse">
            <a:avLst/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31C1AA5-7D63-4B2E-815F-AA19A22E9659}"/>
              </a:ext>
            </a:extLst>
          </p:cNvPr>
          <p:cNvSpPr/>
          <p:nvPr/>
        </p:nvSpPr>
        <p:spPr>
          <a:xfrm>
            <a:off x="746646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8BB253F-E981-447F-BBB1-6F8152D588A4}"/>
              </a:ext>
            </a:extLst>
          </p:cNvPr>
          <p:cNvSpPr/>
          <p:nvPr/>
        </p:nvSpPr>
        <p:spPr>
          <a:xfrm>
            <a:off x="913017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E61AFD7-8CF8-45F5-8D97-FF3E8A840FE2}"/>
              </a:ext>
            </a:extLst>
          </p:cNvPr>
          <p:cNvSpPr/>
          <p:nvPr/>
        </p:nvSpPr>
        <p:spPr>
          <a:xfrm>
            <a:off x="2985021" y="3902335"/>
            <a:ext cx="1799811" cy="991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B7EF217A-AB48-411B-831D-128FEA9A383E}"/>
              </a:ext>
            </a:extLst>
          </p:cNvPr>
          <p:cNvSpPr/>
          <p:nvPr/>
        </p:nvSpPr>
        <p:spPr>
          <a:xfrm>
            <a:off x="3151392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919E5DF-B3A0-4FF5-B6A8-3C1EC95BD935}"/>
              </a:ext>
            </a:extLst>
          </p:cNvPr>
          <p:cNvSpPr/>
          <p:nvPr/>
        </p:nvSpPr>
        <p:spPr>
          <a:xfrm>
            <a:off x="5223396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E5D5EBFB-6D3F-497A-8BF3-B15AE40AF524}"/>
              </a:ext>
            </a:extLst>
          </p:cNvPr>
          <p:cNvSpPr/>
          <p:nvPr/>
        </p:nvSpPr>
        <p:spPr>
          <a:xfrm>
            <a:off x="5389767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EF8555ED-34BE-4172-B409-BC285B201D47}"/>
              </a:ext>
            </a:extLst>
          </p:cNvPr>
          <p:cNvSpPr/>
          <p:nvPr/>
        </p:nvSpPr>
        <p:spPr>
          <a:xfrm>
            <a:off x="7461771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37D17C3-F6AE-48A8-807F-2519059A5467}"/>
              </a:ext>
            </a:extLst>
          </p:cNvPr>
          <p:cNvSpPr/>
          <p:nvPr/>
        </p:nvSpPr>
        <p:spPr>
          <a:xfrm>
            <a:off x="7628142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373F70A-418E-468E-AFB5-7B62A49DF717}"/>
              </a:ext>
            </a:extLst>
          </p:cNvPr>
          <p:cNvSpPr/>
          <p:nvPr/>
        </p:nvSpPr>
        <p:spPr>
          <a:xfrm>
            <a:off x="9700146" y="3902335"/>
            <a:ext cx="1799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73910BF4-47AA-4F2A-AEDC-E58B333EB87E}"/>
              </a:ext>
            </a:extLst>
          </p:cNvPr>
          <p:cNvSpPr/>
          <p:nvPr/>
        </p:nvSpPr>
        <p:spPr>
          <a:xfrm>
            <a:off x="9866517" y="35022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F92B097-71CC-4454-9BD3-99413184FD27}"/>
              </a:ext>
            </a:extLst>
          </p:cNvPr>
          <p:cNvSpPr/>
          <p:nvPr/>
        </p:nvSpPr>
        <p:spPr>
          <a:xfrm>
            <a:off x="1269977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E4F8027-CCFC-499E-A6E4-4946ECD5C16C}"/>
              </a:ext>
            </a:extLst>
          </p:cNvPr>
          <p:cNvSpPr/>
          <p:nvPr/>
        </p:nvSpPr>
        <p:spPr>
          <a:xfrm>
            <a:off x="3508352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2021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E0284EF-DB93-4FEA-AC64-F0B872FACBEE}"/>
              </a:ext>
            </a:extLst>
          </p:cNvPr>
          <p:cNvSpPr/>
          <p:nvPr/>
        </p:nvSpPr>
        <p:spPr>
          <a:xfrm>
            <a:off x="5695428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2022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359E09E9-05D8-4490-9AC8-64F50B758174}"/>
              </a:ext>
            </a:extLst>
          </p:cNvPr>
          <p:cNvSpPr/>
          <p:nvPr/>
        </p:nvSpPr>
        <p:spPr>
          <a:xfrm>
            <a:off x="7843312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2023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3D47D972-3A31-4983-BC24-AC50CCA46985}"/>
              </a:ext>
            </a:extLst>
          </p:cNvPr>
          <p:cNvSpPr/>
          <p:nvPr/>
        </p:nvSpPr>
        <p:spPr>
          <a:xfrm>
            <a:off x="10081687" y="2559569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F8DE9F"/>
                </a:solidFill>
                <a:cs typeface="+mn-ea"/>
                <a:sym typeface="+mn-lt"/>
              </a:rPr>
              <a:t>2024</a:t>
            </a:r>
            <a:endParaRPr lang="zh-CN" altLang="en-US" sz="20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="" xmlns:a16="http://schemas.microsoft.com/office/drawing/2014/main" id="{F81A6F6D-6FA3-4A9A-ABF6-49BE58C9BE85}"/>
              </a:ext>
            </a:extLst>
          </p:cNvPr>
          <p:cNvSpPr/>
          <p:nvPr/>
        </p:nvSpPr>
        <p:spPr>
          <a:xfrm>
            <a:off x="5543642" y="5720577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="" xmlns:a16="http://schemas.microsoft.com/office/drawing/2014/main" id="{B60A3E52-4907-4172-9061-C614260A9ECF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449F783F-28F8-4142-BFB6-7903F79E3357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9959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29EECBA-80CD-4FBB-87C3-322B4185ED04}"/>
              </a:ext>
            </a:extLst>
          </p:cNvPr>
          <p:cNvGrpSpPr/>
          <p:nvPr/>
        </p:nvGrpSpPr>
        <p:grpSpPr>
          <a:xfrm>
            <a:off x="1828216" y="2890944"/>
            <a:ext cx="3934696" cy="1485324"/>
            <a:chOff x="1828216" y="4140631"/>
            <a:chExt cx="3934696" cy="1485324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3782FEB9-2D22-4AF4-9BA5-BB8384931CCB}"/>
                </a:ext>
              </a:extLst>
            </p:cNvPr>
            <p:cNvSpPr/>
            <p:nvPr/>
          </p:nvSpPr>
          <p:spPr>
            <a:xfrm flipH="1">
              <a:off x="1828221" y="5553436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4FAAB8D9-A658-44AB-9E31-5E95C0938FB1}"/>
                </a:ext>
              </a:extLst>
            </p:cNvPr>
            <p:cNvSpPr/>
            <p:nvPr/>
          </p:nvSpPr>
          <p:spPr>
            <a:xfrm flipH="1">
              <a:off x="3002389" y="5554868"/>
              <a:ext cx="2760523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7DE913D1-B2B9-448E-8917-7B450FDD169E}"/>
                </a:ext>
              </a:extLst>
            </p:cNvPr>
            <p:cNvSpPr/>
            <p:nvPr/>
          </p:nvSpPr>
          <p:spPr>
            <a:xfrm flipH="1">
              <a:off x="1828220" y="5270875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350A5E5-2AEB-4A66-A436-A571642E74BE}"/>
                </a:ext>
              </a:extLst>
            </p:cNvPr>
            <p:cNvSpPr/>
            <p:nvPr/>
          </p:nvSpPr>
          <p:spPr>
            <a:xfrm flipH="1">
              <a:off x="4710539" y="5272307"/>
              <a:ext cx="1052372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E556722-AE20-4AAA-AF34-277D61D11F5D}"/>
                </a:ext>
              </a:extLst>
            </p:cNvPr>
            <p:cNvSpPr/>
            <p:nvPr/>
          </p:nvSpPr>
          <p:spPr>
            <a:xfrm flipH="1">
              <a:off x="1828219" y="4988314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538DFD4A-6D84-494D-8C45-B58FD5FA09DE}"/>
                </a:ext>
              </a:extLst>
            </p:cNvPr>
            <p:cNvSpPr/>
            <p:nvPr/>
          </p:nvSpPr>
          <p:spPr>
            <a:xfrm flipH="1">
              <a:off x="5313789" y="4989746"/>
              <a:ext cx="449121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11DE6EBD-F0A9-4DD9-BA8E-DFC36913579E}"/>
                </a:ext>
              </a:extLst>
            </p:cNvPr>
            <p:cNvSpPr/>
            <p:nvPr/>
          </p:nvSpPr>
          <p:spPr>
            <a:xfrm flipH="1">
              <a:off x="1828218" y="4705753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D603F7C1-DDB2-4BB8-81B9-5E1136828717}"/>
                </a:ext>
              </a:extLst>
            </p:cNvPr>
            <p:cNvSpPr/>
            <p:nvPr/>
          </p:nvSpPr>
          <p:spPr>
            <a:xfrm flipH="1">
              <a:off x="2354689" y="4707185"/>
              <a:ext cx="3408220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FE4880A7-116A-4C6F-A3B7-753F12ECB730}"/>
                </a:ext>
              </a:extLst>
            </p:cNvPr>
            <p:cNvSpPr/>
            <p:nvPr/>
          </p:nvSpPr>
          <p:spPr>
            <a:xfrm flipH="1">
              <a:off x="1828217" y="4423192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C5AE177-4F85-43B3-AD30-0202394D492B}"/>
                </a:ext>
              </a:extLst>
            </p:cNvPr>
            <p:cNvSpPr/>
            <p:nvPr/>
          </p:nvSpPr>
          <p:spPr>
            <a:xfrm flipH="1">
              <a:off x="4278739" y="4424624"/>
              <a:ext cx="148416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C233B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3F4D1565-6C8F-4599-AC76-EE9F540AFB49}"/>
                </a:ext>
              </a:extLst>
            </p:cNvPr>
            <p:cNvSpPr/>
            <p:nvPr/>
          </p:nvSpPr>
          <p:spPr>
            <a:xfrm flipH="1">
              <a:off x="1828216" y="4140631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98A9942E-0CFF-4A6F-A08A-68191B473DBD}"/>
                </a:ext>
              </a:extLst>
            </p:cNvPr>
            <p:cNvSpPr/>
            <p:nvPr/>
          </p:nvSpPr>
          <p:spPr>
            <a:xfrm flipH="1">
              <a:off x="3525398" y="4142063"/>
              <a:ext cx="223750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9D3AEEC8-4422-47C3-BDCD-FBC801E0F7F6}"/>
              </a:ext>
            </a:extLst>
          </p:cNvPr>
          <p:cNvGrpSpPr/>
          <p:nvPr/>
        </p:nvGrpSpPr>
        <p:grpSpPr>
          <a:xfrm flipH="1">
            <a:off x="6433280" y="2879752"/>
            <a:ext cx="3934696" cy="1485324"/>
            <a:chOff x="1828216" y="4140631"/>
            <a:chExt cx="3934696" cy="1485324"/>
          </a:xfrm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3A7C9709-2976-47D1-9407-D6971FF4DC54}"/>
                </a:ext>
              </a:extLst>
            </p:cNvPr>
            <p:cNvSpPr/>
            <p:nvPr/>
          </p:nvSpPr>
          <p:spPr>
            <a:xfrm flipH="1">
              <a:off x="1828221" y="5553436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5AAAC0E3-2C51-49FF-9298-DFE5ECB97897}"/>
                </a:ext>
              </a:extLst>
            </p:cNvPr>
            <p:cNvSpPr/>
            <p:nvPr/>
          </p:nvSpPr>
          <p:spPr>
            <a:xfrm flipH="1">
              <a:off x="3002389" y="5554868"/>
              <a:ext cx="2760523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0BFA559B-2F8B-4FE4-9FC6-2788E804ADE5}"/>
                </a:ext>
              </a:extLst>
            </p:cNvPr>
            <p:cNvSpPr/>
            <p:nvPr/>
          </p:nvSpPr>
          <p:spPr>
            <a:xfrm flipH="1">
              <a:off x="1828220" y="5270875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429E7FA2-7CF3-4134-A004-98DB41F9CDA4}"/>
                </a:ext>
              </a:extLst>
            </p:cNvPr>
            <p:cNvSpPr/>
            <p:nvPr/>
          </p:nvSpPr>
          <p:spPr>
            <a:xfrm flipH="1">
              <a:off x="4710539" y="5272307"/>
              <a:ext cx="1052372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4C6303D1-0B33-4F27-BA7C-8C110D40A8FC}"/>
                </a:ext>
              </a:extLst>
            </p:cNvPr>
            <p:cNvSpPr/>
            <p:nvPr/>
          </p:nvSpPr>
          <p:spPr>
            <a:xfrm flipH="1">
              <a:off x="1828219" y="4988314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0F0758E8-D169-42A1-9B50-6A4050B42B53}"/>
                </a:ext>
              </a:extLst>
            </p:cNvPr>
            <p:cNvSpPr/>
            <p:nvPr/>
          </p:nvSpPr>
          <p:spPr>
            <a:xfrm flipH="1">
              <a:off x="5313789" y="4989746"/>
              <a:ext cx="449121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3DF938A3-5AA5-4EA4-8E2F-602D3D007B3C}"/>
                </a:ext>
              </a:extLst>
            </p:cNvPr>
            <p:cNvSpPr/>
            <p:nvPr/>
          </p:nvSpPr>
          <p:spPr>
            <a:xfrm flipH="1">
              <a:off x="1828218" y="4705753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DC4001D6-3592-4A49-9991-47913BBB7ADC}"/>
                </a:ext>
              </a:extLst>
            </p:cNvPr>
            <p:cNvSpPr/>
            <p:nvPr/>
          </p:nvSpPr>
          <p:spPr>
            <a:xfrm flipH="1">
              <a:off x="2354689" y="4707185"/>
              <a:ext cx="3408220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DD84156F-2B1D-41D6-8250-3C6E5253CE36}"/>
                </a:ext>
              </a:extLst>
            </p:cNvPr>
            <p:cNvSpPr/>
            <p:nvPr/>
          </p:nvSpPr>
          <p:spPr>
            <a:xfrm flipH="1">
              <a:off x="1828217" y="4423192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D2E2A010-7AD3-4274-BA16-F27E4886F3FD}"/>
                </a:ext>
              </a:extLst>
            </p:cNvPr>
            <p:cNvSpPr/>
            <p:nvPr/>
          </p:nvSpPr>
          <p:spPr>
            <a:xfrm flipH="1">
              <a:off x="4278739" y="4424624"/>
              <a:ext cx="148416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C233B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667FB9-76A0-4C69-AF8F-8112A6240482}"/>
                </a:ext>
              </a:extLst>
            </p:cNvPr>
            <p:cNvSpPr/>
            <p:nvPr/>
          </p:nvSpPr>
          <p:spPr>
            <a:xfrm flipH="1">
              <a:off x="1828216" y="4140631"/>
              <a:ext cx="3934691" cy="71087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EDBBDC34-A525-4A5F-8517-345EA7B6C539}"/>
                </a:ext>
              </a:extLst>
            </p:cNvPr>
            <p:cNvSpPr/>
            <p:nvPr/>
          </p:nvSpPr>
          <p:spPr>
            <a:xfrm flipH="1">
              <a:off x="3525398" y="4142063"/>
              <a:ext cx="2237509" cy="71087"/>
            </a:xfrm>
            <a:prstGeom prst="rect">
              <a:avLst/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7F4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5919A2E7-1F26-419C-9D21-6EEEB4307A0F}"/>
              </a:ext>
            </a:extLst>
          </p:cNvPr>
          <p:cNvSpPr/>
          <p:nvPr/>
        </p:nvSpPr>
        <p:spPr>
          <a:xfrm>
            <a:off x="3090091" y="4805602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0668F20B-FE40-4FDB-93D6-D4CAF1DA4DE5}"/>
              </a:ext>
            </a:extLst>
          </p:cNvPr>
          <p:cNvSpPr/>
          <p:nvPr/>
        </p:nvSpPr>
        <p:spPr>
          <a:xfrm>
            <a:off x="2707280" y="1836187"/>
            <a:ext cx="1771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3F0DD6D6-DA6E-4302-BD81-567E3F624CB5}"/>
              </a:ext>
            </a:extLst>
          </p:cNvPr>
          <p:cNvSpPr/>
          <p:nvPr/>
        </p:nvSpPr>
        <p:spPr>
          <a:xfrm>
            <a:off x="7422634" y="1820022"/>
            <a:ext cx="1771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="" xmlns:a16="http://schemas.microsoft.com/office/drawing/2014/main" id="{AC3C0D92-012F-4BD5-9138-776F84B79985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3A62157F-DBA3-4232-A07D-078372F751A6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15174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50BA76D5-C6DC-45FE-BAE1-F2770E2D0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929"/>
              </p:ext>
            </p:extLst>
          </p:nvPr>
        </p:nvGraphicFramePr>
        <p:xfrm>
          <a:off x="1377835" y="2226732"/>
          <a:ext cx="9598710" cy="301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742">
                  <a:extLst>
                    <a:ext uri="{9D8B030D-6E8A-4147-A177-3AD203B41FA5}">
                      <a16:colId xmlns="" xmlns:a16="http://schemas.microsoft.com/office/drawing/2014/main" val="1103502928"/>
                    </a:ext>
                  </a:extLst>
                </a:gridCol>
                <a:gridCol w="1919742">
                  <a:extLst>
                    <a:ext uri="{9D8B030D-6E8A-4147-A177-3AD203B41FA5}">
                      <a16:colId xmlns="" xmlns:a16="http://schemas.microsoft.com/office/drawing/2014/main" val="4291602316"/>
                    </a:ext>
                  </a:extLst>
                </a:gridCol>
                <a:gridCol w="1919742">
                  <a:extLst>
                    <a:ext uri="{9D8B030D-6E8A-4147-A177-3AD203B41FA5}">
                      <a16:colId xmlns="" xmlns:a16="http://schemas.microsoft.com/office/drawing/2014/main" val="92071791"/>
                    </a:ext>
                  </a:extLst>
                </a:gridCol>
                <a:gridCol w="1919742">
                  <a:extLst>
                    <a:ext uri="{9D8B030D-6E8A-4147-A177-3AD203B41FA5}">
                      <a16:colId xmlns="" xmlns:a16="http://schemas.microsoft.com/office/drawing/2014/main" val="3751330004"/>
                    </a:ext>
                  </a:extLst>
                </a:gridCol>
                <a:gridCol w="1919742">
                  <a:extLst>
                    <a:ext uri="{9D8B030D-6E8A-4147-A177-3AD203B41FA5}">
                      <a16:colId xmlns="" xmlns:a16="http://schemas.microsoft.com/office/drawing/2014/main" val="2608822295"/>
                    </a:ext>
                  </a:extLst>
                </a:gridCol>
              </a:tblGrid>
              <a:tr h="270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1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2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3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4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29526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Headline 5</a:t>
                      </a:r>
                      <a:endParaRPr lang="zh-CN" altLang="en-US" sz="1600" b="0" dirty="0">
                        <a:solidFill>
                          <a:srgbClr val="29526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4D28B"/>
                        </a:gs>
                        <a:gs pos="100000">
                          <a:srgbClr val="FFFFBB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511552919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please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6390460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font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331246"/>
                  </a:ext>
                </a:extLst>
              </a:tr>
              <a:tr h="447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change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5222429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think 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7281786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appropriate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6265668"/>
                  </a:ext>
                </a:extLst>
              </a:tr>
              <a:tr h="448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8DE9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enter</a:t>
                      </a:r>
                      <a:endParaRPr lang="zh-CN" altLang="en-US" sz="1100" b="0" dirty="0">
                        <a:solidFill>
                          <a:srgbClr val="F8DE9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2736" marR="82736" marT="41368" marB="413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536123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C7A0F897-BF6A-428A-908E-04991FCE41E3}"/>
              </a:ext>
            </a:extLst>
          </p:cNvPr>
          <p:cNvSpPr/>
          <p:nvPr/>
        </p:nvSpPr>
        <p:spPr>
          <a:xfrm>
            <a:off x="5543642" y="5624959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3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166344B3-D32D-4AE3-B398-2B3D851C6057}"/>
              </a:ext>
            </a:extLst>
          </p:cNvPr>
          <p:cNvGrpSpPr/>
          <p:nvPr/>
        </p:nvGrpSpPr>
        <p:grpSpPr>
          <a:xfrm>
            <a:off x="2286445" y="2498162"/>
            <a:ext cx="1551280" cy="2921626"/>
            <a:chOff x="1880045" y="2498162"/>
            <a:chExt cx="1551280" cy="2921626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FF78E37D-5190-4397-AB01-4C51925B1A7F}"/>
                </a:ext>
              </a:extLst>
            </p:cNvPr>
            <p:cNvGrpSpPr/>
            <p:nvPr/>
          </p:nvGrpSpPr>
          <p:grpSpPr>
            <a:xfrm>
              <a:off x="2095046" y="2498162"/>
              <a:ext cx="1037066" cy="1037066"/>
              <a:chOff x="6431770" y="2619460"/>
              <a:chExt cx="1037066" cy="1037066"/>
            </a:xfrm>
          </p:grpSpPr>
          <p:sp>
            <p:nvSpPr>
              <p:cNvPr id="6" name="空心弧 5">
                <a:extLst>
                  <a:ext uri="{FF2B5EF4-FFF2-40B4-BE49-F238E27FC236}">
                    <a16:creationId xmlns="" xmlns:a16="http://schemas.microsoft.com/office/drawing/2014/main" id="{72B09D1A-FAC4-45FA-B28E-92A78C6E1289}"/>
                  </a:ext>
                </a:extLst>
              </p:cNvPr>
              <p:cNvSpPr/>
              <p:nvPr/>
            </p:nvSpPr>
            <p:spPr>
              <a:xfrm rot="16200000" flipH="1">
                <a:off x="6431770" y="2619460"/>
                <a:ext cx="1037066" cy="1037066"/>
              </a:xfrm>
              <a:prstGeom prst="blockArc">
                <a:avLst>
                  <a:gd name="adj1" fmla="val 8951209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64FFB4AA-1170-4209-8D7E-CE43CF20D3CB}"/>
                  </a:ext>
                </a:extLst>
              </p:cNvPr>
              <p:cNvSpPr txBox="1"/>
              <p:nvPr/>
            </p:nvSpPr>
            <p:spPr>
              <a:xfrm>
                <a:off x="6555340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64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97589841-5B70-45D0-9A8E-729D154D17C2}"/>
                </a:ext>
              </a:extLst>
            </p:cNvPr>
            <p:cNvSpPr txBox="1"/>
            <p:nvPr/>
          </p:nvSpPr>
          <p:spPr>
            <a:xfrm>
              <a:off x="188235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5E27B57A-B0F2-4672-8212-4562482B211C}"/>
                </a:ext>
              </a:extLst>
            </p:cNvPr>
            <p:cNvSpPr/>
            <p:nvPr/>
          </p:nvSpPr>
          <p:spPr>
            <a:xfrm>
              <a:off x="1880045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9F916A40-C94C-47A7-8405-C28FEFC27605}"/>
              </a:ext>
            </a:extLst>
          </p:cNvPr>
          <p:cNvGrpSpPr/>
          <p:nvPr/>
        </p:nvGrpSpPr>
        <p:grpSpPr>
          <a:xfrm>
            <a:off x="4280285" y="2498162"/>
            <a:ext cx="1548974" cy="2921626"/>
            <a:chOff x="3806051" y="2498162"/>
            <a:chExt cx="1548974" cy="2921626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D006C0D5-8546-4497-B36D-0EB0E3BD9970}"/>
                </a:ext>
              </a:extLst>
            </p:cNvPr>
            <p:cNvGrpSpPr/>
            <p:nvPr/>
          </p:nvGrpSpPr>
          <p:grpSpPr>
            <a:xfrm>
              <a:off x="4045238" y="2498162"/>
              <a:ext cx="1037066" cy="1037066"/>
              <a:chOff x="7885846" y="2619460"/>
              <a:chExt cx="1037066" cy="1037066"/>
            </a:xfrm>
          </p:grpSpPr>
          <p:sp>
            <p:nvSpPr>
              <p:cNvPr id="9" name="空心弧 8">
                <a:extLst>
                  <a:ext uri="{FF2B5EF4-FFF2-40B4-BE49-F238E27FC236}">
                    <a16:creationId xmlns="" xmlns:a16="http://schemas.microsoft.com/office/drawing/2014/main" id="{70FDB7A0-B889-4179-8A3C-8EA2F78FB6CC}"/>
                  </a:ext>
                </a:extLst>
              </p:cNvPr>
              <p:cNvSpPr/>
              <p:nvPr/>
            </p:nvSpPr>
            <p:spPr>
              <a:xfrm rot="16200000" flipH="1">
                <a:off x="7885846" y="2619460"/>
                <a:ext cx="1037066" cy="1037066"/>
              </a:xfrm>
              <a:prstGeom prst="blockArc">
                <a:avLst>
                  <a:gd name="adj1" fmla="val 5230974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733D9736-0E6A-4C8C-B669-6529EE174C8D}"/>
                  </a:ext>
                </a:extLst>
              </p:cNvPr>
              <p:cNvSpPr txBox="1"/>
              <p:nvPr/>
            </p:nvSpPr>
            <p:spPr>
              <a:xfrm>
                <a:off x="8009416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34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EA3A219F-DB47-41DC-AAA9-8C794819442F}"/>
                </a:ext>
              </a:extLst>
            </p:cNvPr>
            <p:cNvSpPr txBox="1"/>
            <p:nvPr/>
          </p:nvSpPr>
          <p:spPr>
            <a:xfrm>
              <a:off x="380605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525279D1-3A0F-42CF-A49C-67E4561F675D}"/>
                </a:ext>
              </a:extLst>
            </p:cNvPr>
            <p:cNvSpPr/>
            <p:nvPr/>
          </p:nvSpPr>
          <p:spPr>
            <a:xfrm>
              <a:off x="3887957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77A96442-C623-4ABD-9007-FE7C6AF02F23}"/>
              </a:ext>
            </a:extLst>
          </p:cNvPr>
          <p:cNvGrpSpPr/>
          <p:nvPr/>
        </p:nvGrpSpPr>
        <p:grpSpPr>
          <a:xfrm>
            <a:off x="6271819" y="2498162"/>
            <a:ext cx="1633186" cy="2921626"/>
            <a:chOff x="5729751" y="2498162"/>
            <a:chExt cx="1633186" cy="2921626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736E88C0-35AE-41C0-8BF0-9524512196DD}"/>
                </a:ext>
              </a:extLst>
            </p:cNvPr>
            <p:cNvGrpSpPr/>
            <p:nvPr/>
          </p:nvGrpSpPr>
          <p:grpSpPr>
            <a:xfrm>
              <a:off x="5995431" y="2498162"/>
              <a:ext cx="1037066" cy="1037066"/>
              <a:chOff x="9499908" y="2619460"/>
              <a:chExt cx="1037066" cy="1037066"/>
            </a:xfrm>
          </p:grpSpPr>
          <p:sp>
            <p:nvSpPr>
              <p:cNvPr id="12" name="空心弧 11">
                <a:extLst>
                  <a:ext uri="{FF2B5EF4-FFF2-40B4-BE49-F238E27FC236}">
                    <a16:creationId xmlns="" xmlns:a16="http://schemas.microsoft.com/office/drawing/2014/main" id="{C337BE1D-C2A6-4319-AF99-0DD07C988A03}"/>
                  </a:ext>
                </a:extLst>
              </p:cNvPr>
              <p:cNvSpPr/>
              <p:nvPr/>
            </p:nvSpPr>
            <p:spPr>
              <a:xfrm rot="16200000" flipH="1">
                <a:off x="9499908" y="2619460"/>
                <a:ext cx="1037066" cy="1037066"/>
              </a:xfrm>
              <a:prstGeom prst="blockArc">
                <a:avLst>
                  <a:gd name="adj1" fmla="val 10539787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DC5D8E79-581E-49BD-BE7E-B9015792899F}"/>
                  </a:ext>
                </a:extLst>
              </p:cNvPr>
              <p:cNvSpPr txBox="1"/>
              <p:nvPr/>
            </p:nvSpPr>
            <p:spPr>
              <a:xfrm>
                <a:off x="9623478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50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C4BD4DD-7BF1-4CF4-9AC3-55E487A311DC}"/>
                </a:ext>
              </a:extLst>
            </p:cNvPr>
            <p:cNvSpPr txBox="1"/>
            <p:nvPr/>
          </p:nvSpPr>
          <p:spPr>
            <a:xfrm>
              <a:off x="572975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AF99C7DC-3829-4DF1-AAA4-1C854F2143B8}"/>
                </a:ext>
              </a:extLst>
            </p:cNvPr>
            <p:cNvSpPr/>
            <p:nvPr/>
          </p:nvSpPr>
          <p:spPr>
            <a:xfrm>
              <a:off x="5895869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B0308117-789E-4935-BB7C-4199D8022E4A}"/>
              </a:ext>
            </a:extLst>
          </p:cNvPr>
          <p:cNvGrpSpPr/>
          <p:nvPr/>
        </p:nvGrpSpPr>
        <p:grpSpPr>
          <a:xfrm>
            <a:off x="8347565" y="2498162"/>
            <a:ext cx="1551280" cy="2921626"/>
            <a:chOff x="7941165" y="2498162"/>
            <a:chExt cx="1551280" cy="2921626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37E73F9F-D534-45F7-AE07-69457D033024}"/>
                </a:ext>
              </a:extLst>
            </p:cNvPr>
            <p:cNvGrpSpPr/>
            <p:nvPr/>
          </p:nvGrpSpPr>
          <p:grpSpPr>
            <a:xfrm>
              <a:off x="8156166" y="2498162"/>
              <a:ext cx="1037066" cy="1037066"/>
              <a:chOff x="6431770" y="2619460"/>
              <a:chExt cx="1037066" cy="1037066"/>
            </a:xfrm>
          </p:grpSpPr>
          <p:sp>
            <p:nvSpPr>
              <p:cNvPr id="23" name="空心弧 22">
                <a:extLst>
                  <a:ext uri="{FF2B5EF4-FFF2-40B4-BE49-F238E27FC236}">
                    <a16:creationId xmlns="" xmlns:a16="http://schemas.microsoft.com/office/drawing/2014/main" id="{B3C5F7A7-1425-43AA-B374-722D3AC17667}"/>
                  </a:ext>
                </a:extLst>
              </p:cNvPr>
              <p:cNvSpPr/>
              <p:nvPr/>
            </p:nvSpPr>
            <p:spPr>
              <a:xfrm rot="16200000" flipH="1">
                <a:off x="6431770" y="2619460"/>
                <a:ext cx="1037066" cy="1037066"/>
              </a:xfrm>
              <a:prstGeom prst="blockArc">
                <a:avLst>
                  <a:gd name="adj1" fmla="val 8951209"/>
                  <a:gd name="adj2" fmla="val 17476"/>
                  <a:gd name="adj3" fmla="val 4836"/>
                </a:avLst>
              </a:prstGeom>
              <a:gradFill>
                <a:gsLst>
                  <a:gs pos="0">
                    <a:srgbClr val="F4D28B"/>
                  </a:gs>
                  <a:gs pos="100000">
                    <a:srgbClr val="FFFFB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0F698CF1-54CB-43A1-8EBE-83F74AD3B728}"/>
                  </a:ext>
                </a:extLst>
              </p:cNvPr>
              <p:cNvSpPr txBox="1"/>
              <p:nvPr/>
            </p:nvSpPr>
            <p:spPr>
              <a:xfrm>
                <a:off x="6555340" y="2937937"/>
                <a:ext cx="789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64</a:t>
                </a:r>
                <a:r>
                  <a:rPr lang="en-US" altLang="zh-CN" sz="14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20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2558D43D-9AA8-4111-BF2F-33A2C08955F5}"/>
                </a:ext>
              </a:extLst>
            </p:cNvPr>
            <p:cNvSpPr txBox="1"/>
            <p:nvPr/>
          </p:nvSpPr>
          <p:spPr>
            <a:xfrm>
              <a:off x="7943471" y="4117124"/>
              <a:ext cx="1548974" cy="130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0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and change your color</a:t>
              </a:r>
              <a:endParaRPr lang="zh-CN" altLang="en-US" sz="10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7D0A0D15-6721-4644-82A8-B18048ECCB7C}"/>
                </a:ext>
              </a:extLst>
            </p:cNvPr>
            <p:cNvSpPr/>
            <p:nvPr/>
          </p:nvSpPr>
          <p:spPr>
            <a:xfrm>
              <a:off x="7941165" y="367471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="" xmlns:a16="http://schemas.microsoft.com/office/drawing/2014/main" id="{12FBD62A-A79E-4A7E-AA66-24D690246CA8}"/>
              </a:ext>
            </a:extLst>
          </p:cNvPr>
          <p:cNvSpPr/>
          <p:nvPr/>
        </p:nvSpPr>
        <p:spPr>
          <a:xfrm>
            <a:off x="5543642" y="5582627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13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=""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=""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195700"/>
            <a:ext cx="1944044" cy="1404708"/>
            <a:chOff x="5123978" y="1195700"/>
            <a:chExt cx="1944044" cy="1404708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195700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8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E43D2D1F-DF97-4704-BC83-97DF7A83F843}"/>
              </a:ext>
            </a:extLst>
          </p:cNvPr>
          <p:cNvGrpSpPr/>
          <p:nvPr/>
        </p:nvGrpSpPr>
        <p:grpSpPr>
          <a:xfrm>
            <a:off x="906323" y="1050486"/>
            <a:ext cx="2562225" cy="4808537"/>
            <a:chOff x="906323" y="1050486"/>
            <a:chExt cx="2562225" cy="4808537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906323" y="1050486"/>
              <a:ext cx="2562225" cy="4808537"/>
            </a:xfrm>
            <a:prstGeom prst="roundRect">
              <a:avLst>
                <a:gd name="adj" fmla="val 8237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40EAE022-40E2-499B-ACB4-D8DFBC7E91B8}"/>
                </a:ext>
              </a:extLst>
            </p:cNvPr>
            <p:cNvSpPr txBox="1"/>
            <p:nvPr/>
          </p:nvSpPr>
          <p:spPr>
            <a:xfrm>
              <a:off x="1630877" y="2497135"/>
              <a:ext cx="1107996" cy="22055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6000" dirty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目录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5D1A6200-60FC-4FE4-912A-AB8C23CC80DF}"/>
                </a:ext>
              </a:extLst>
            </p:cNvPr>
            <p:cNvGrpSpPr/>
            <p:nvPr/>
          </p:nvGrpSpPr>
          <p:grpSpPr>
            <a:xfrm>
              <a:off x="1224442" y="1184743"/>
              <a:ext cx="1920866" cy="546772"/>
              <a:chOff x="479596" y="250408"/>
              <a:chExt cx="2640143" cy="546772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4B800602-FA78-4516-8797-BEEF9736FC0E}"/>
                  </a:ext>
                </a:extLst>
              </p:cNvPr>
              <p:cNvSpPr txBox="1"/>
              <p:nvPr/>
            </p:nvSpPr>
            <p:spPr>
              <a:xfrm>
                <a:off x="479596" y="250408"/>
                <a:ext cx="2640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YOUR LOGO</a:t>
                </a:r>
                <a:endParaRPr lang="zh-CN" altLang="en-US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id="{040023F9-8BB1-43F7-87FD-45182023950F}"/>
                  </a:ext>
                </a:extLst>
              </p:cNvPr>
              <p:cNvSpPr txBox="1"/>
              <p:nvPr/>
            </p:nvSpPr>
            <p:spPr>
              <a:xfrm>
                <a:off x="479596" y="550959"/>
                <a:ext cx="26401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SHANGWUHUIBAO</a:t>
                </a:r>
                <a:endParaRPr lang="zh-CN" altLang="en-US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B737BC8F-E97E-445F-9FF6-7B285B695D82}"/>
              </a:ext>
            </a:extLst>
          </p:cNvPr>
          <p:cNvGrpSpPr/>
          <p:nvPr/>
        </p:nvGrpSpPr>
        <p:grpSpPr>
          <a:xfrm>
            <a:off x="3810000" y="1050486"/>
            <a:ext cx="7658100" cy="4808537"/>
            <a:chOff x="3810000" y="1050486"/>
            <a:chExt cx="7658100" cy="4808537"/>
          </a:xfrm>
        </p:grpSpPr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0744B3A4-FE33-4130-B61F-F3ED3EA35FD3}"/>
                </a:ext>
              </a:extLst>
            </p:cNvPr>
            <p:cNvSpPr/>
            <p:nvPr/>
          </p:nvSpPr>
          <p:spPr>
            <a:xfrm>
              <a:off x="3810000" y="1050486"/>
              <a:ext cx="7658100" cy="4808537"/>
            </a:xfrm>
            <a:prstGeom prst="roundRect">
              <a:avLst>
                <a:gd name="adj" fmla="val 345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EDA33F08-A082-4C5B-9B68-E938C3C5B42E}"/>
                </a:ext>
              </a:extLst>
            </p:cNvPr>
            <p:cNvGrpSpPr/>
            <p:nvPr/>
          </p:nvGrpSpPr>
          <p:grpSpPr>
            <a:xfrm>
              <a:off x="6245270" y="1682935"/>
              <a:ext cx="4307776" cy="722031"/>
              <a:chOff x="6138255" y="2070965"/>
              <a:chExt cx="4307776" cy="722031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20F33A7D-3206-42B6-9314-79CBBA814D7E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请输入您的输入标题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6494C0E7-31CB-4A1D-8A89-87CE9F4F89FF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62944E8-5CF8-4F3B-9FCC-FE213911195D}"/>
                </a:ext>
              </a:extLst>
            </p:cNvPr>
            <p:cNvGrpSpPr/>
            <p:nvPr/>
          </p:nvGrpSpPr>
          <p:grpSpPr>
            <a:xfrm>
              <a:off x="6281892" y="2641417"/>
              <a:ext cx="4307776" cy="722031"/>
              <a:chOff x="6138255" y="2070965"/>
              <a:chExt cx="4307776" cy="722031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8A600ABE-9691-4079-85BF-8891CD486C6F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请输入您的输入标题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id="{8A8D1FE7-18D6-40C7-8AC3-52F369CF11B4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A51734BE-FBBC-40E1-9100-EC3EAEAB13A6}"/>
                </a:ext>
              </a:extLst>
            </p:cNvPr>
            <p:cNvGrpSpPr/>
            <p:nvPr/>
          </p:nvGrpSpPr>
          <p:grpSpPr>
            <a:xfrm>
              <a:off x="6318514" y="3599899"/>
              <a:ext cx="4307776" cy="722031"/>
              <a:chOff x="6138255" y="2070965"/>
              <a:chExt cx="4307776" cy="722031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72DB0128-E77F-4557-9A5E-6E56963D686C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请输入您的输入标题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F8F168BF-1E1D-47A4-B8D2-F988C7A241A0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="" xmlns:a16="http://schemas.microsoft.com/office/drawing/2014/main" id="{437D6FFC-9052-41E7-89ED-F3BEA9E68020}"/>
                </a:ext>
              </a:extLst>
            </p:cNvPr>
            <p:cNvGrpSpPr/>
            <p:nvPr/>
          </p:nvGrpSpPr>
          <p:grpSpPr>
            <a:xfrm>
              <a:off x="6355136" y="4558381"/>
              <a:ext cx="4307776" cy="722031"/>
              <a:chOff x="6138255" y="2070965"/>
              <a:chExt cx="4307776" cy="722031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="" xmlns:a16="http://schemas.microsoft.com/office/drawing/2014/main" id="{15EB902C-43BB-46F5-9A39-5FE8BCFAC033}"/>
                  </a:ext>
                </a:extLst>
              </p:cNvPr>
              <p:cNvSpPr txBox="1"/>
              <p:nvPr/>
            </p:nvSpPr>
            <p:spPr>
              <a:xfrm>
                <a:off x="6138255" y="2070965"/>
                <a:ext cx="4266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请输入您的输入标题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24BEE109-27F1-4B8B-804C-C7985557752A}"/>
                  </a:ext>
                </a:extLst>
              </p:cNvPr>
              <p:cNvSpPr txBox="1"/>
              <p:nvPr/>
            </p:nvSpPr>
            <p:spPr>
              <a:xfrm>
                <a:off x="6179316" y="2531386"/>
                <a:ext cx="426671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100" spc="100" dirty="0">
                    <a:gradFill flip="none" rotWithShape="1">
                      <a:gsLst>
                        <a:gs pos="0">
                          <a:srgbClr val="EDBB64"/>
                        </a:gs>
                        <a:gs pos="100000">
                          <a:srgbClr val="F8DE9F"/>
                        </a:gs>
                      </a:gsLst>
                      <a:lin ang="18900000" scaled="1"/>
                      <a:tileRect/>
                    </a:gradFill>
                    <a:cs typeface="+mn-ea"/>
                    <a:sym typeface="+mn-lt"/>
                  </a:rPr>
                  <a:t>Please enter the font and title you think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8CE28FD5-37F4-47BD-A2FD-5CCC9E0B3354}"/>
                </a:ext>
              </a:extLst>
            </p:cNvPr>
            <p:cNvSpPr txBox="1"/>
            <p:nvPr/>
          </p:nvSpPr>
          <p:spPr>
            <a:xfrm>
              <a:off x="4304152" y="1728443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壹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="" xmlns:a16="http://schemas.microsoft.com/office/drawing/2014/main" id="{4AFF2E99-174B-4BBA-8E49-9F7BF9CF6EB4}"/>
                </a:ext>
              </a:extLst>
            </p:cNvPr>
            <p:cNvGrpSpPr/>
            <p:nvPr/>
          </p:nvGrpSpPr>
          <p:grpSpPr>
            <a:xfrm>
              <a:off x="5392616" y="1862154"/>
              <a:ext cx="538260" cy="411417"/>
              <a:chOff x="5519850" y="1803400"/>
              <a:chExt cx="538260" cy="411417"/>
            </a:xfrm>
          </p:grpSpPr>
          <p:sp>
            <p:nvSpPr>
              <p:cNvPr id="40" name="箭头: V 形 39">
                <a:extLst>
                  <a:ext uri="{FF2B5EF4-FFF2-40B4-BE49-F238E27FC236}">
                    <a16:creationId xmlns="" xmlns:a16="http://schemas.microsoft.com/office/drawing/2014/main" id="{3BC5D117-A21B-4B0D-A09B-7C0EBDB3D7DF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箭头: V 形 40">
                <a:extLst>
                  <a:ext uri="{FF2B5EF4-FFF2-40B4-BE49-F238E27FC236}">
                    <a16:creationId xmlns="" xmlns:a16="http://schemas.microsoft.com/office/drawing/2014/main" id="{AC6AC24A-FA51-4697-BAD8-A45CD8983B1D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箭头: V 形 41">
                <a:extLst>
                  <a:ext uri="{FF2B5EF4-FFF2-40B4-BE49-F238E27FC236}">
                    <a16:creationId xmlns="" xmlns:a16="http://schemas.microsoft.com/office/drawing/2014/main" id="{3D2ADE48-9A49-49EB-91B0-92DFBF1F5B34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9DFF12EA-0DA4-49D7-84FD-4C2D33D80B30}"/>
                </a:ext>
              </a:extLst>
            </p:cNvPr>
            <p:cNvSpPr txBox="1"/>
            <p:nvPr/>
          </p:nvSpPr>
          <p:spPr>
            <a:xfrm>
              <a:off x="4304152" y="2663133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贰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2E2A7A20-75F6-45FF-A7C6-7076B56AB793}"/>
                </a:ext>
              </a:extLst>
            </p:cNvPr>
            <p:cNvGrpSpPr/>
            <p:nvPr/>
          </p:nvGrpSpPr>
          <p:grpSpPr>
            <a:xfrm>
              <a:off x="5392616" y="2825733"/>
              <a:ext cx="538260" cy="411417"/>
              <a:chOff x="5519850" y="1803400"/>
              <a:chExt cx="538260" cy="411417"/>
            </a:xfrm>
          </p:grpSpPr>
          <p:sp>
            <p:nvSpPr>
              <p:cNvPr id="46" name="箭头: V 形 45">
                <a:extLst>
                  <a:ext uri="{FF2B5EF4-FFF2-40B4-BE49-F238E27FC236}">
                    <a16:creationId xmlns="" xmlns:a16="http://schemas.microsoft.com/office/drawing/2014/main" id="{ABBA0F36-61B6-4E0F-AB0B-5B951871FD7D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箭头: V 形 46">
                <a:extLst>
                  <a:ext uri="{FF2B5EF4-FFF2-40B4-BE49-F238E27FC236}">
                    <a16:creationId xmlns="" xmlns:a16="http://schemas.microsoft.com/office/drawing/2014/main" id="{D5757B2F-0798-4BE1-8FBB-3258CD8656F0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箭头: V 形 47">
                <a:extLst>
                  <a:ext uri="{FF2B5EF4-FFF2-40B4-BE49-F238E27FC236}">
                    <a16:creationId xmlns="" xmlns:a16="http://schemas.microsoft.com/office/drawing/2014/main" id="{C5BD3EF7-1C93-49E9-9CAA-6F62864E6AB4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B4E7516B-2A94-41CA-8246-572EA4AA2627}"/>
                </a:ext>
              </a:extLst>
            </p:cNvPr>
            <p:cNvSpPr txBox="1"/>
            <p:nvPr/>
          </p:nvSpPr>
          <p:spPr>
            <a:xfrm>
              <a:off x="4304152" y="3663544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叁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="" xmlns:a16="http://schemas.microsoft.com/office/drawing/2014/main" id="{1AAAAAEA-42C2-493B-A8BB-8BBC4BB93F50}"/>
                </a:ext>
              </a:extLst>
            </p:cNvPr>
            <p:cNvGrpSpPr/>
            <p:nvPr/>
          </p:nvGrpSpPr>
          <p:grpSpPr>
            <a:xfrm>
              <a:off x="5392616" y="3804073"/>
              <a:ext cx="538260" cy="411417"/>
              <a:chOff x="5519850" y="1803400"/>
              <a:chExt cx="538260" cy="411417"/>
            </a:xfrm>
          </p:grpSpPr>
          <p:sp>
            <p:nvSpPr>
              <p:cNvPr id="51" name="箭头: V 形 50">
                <a:extLst>
                  <a:ext uri="{FF2B5EF4-FFF2-40B4-BE49-F238E27FC236}">
                    <a16:creationId xmlns="" xmlns:a16="http://schemas.microsoft.com/office/drawing/2014/main" id="{82D659A1-BB0C-4CE5-91E6-873867DBB511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箭头: V 形 51">
                <a:extLst>
                  <a:ext uri="{FF2B5EF4-FFF2-40B4-BE49-F238E27FC236}">
                    <a16:creationId xmlns="" xmlns:a16="http://schemas.microsoft.com/office/drawing/2014/main" id="{FBDF7610-0468-41C4-ACB1-87396B206518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箭头: V 形 52">
                <a:extLst>
                  <a:ext uri="{FF2B5EF4-FFF2-40B4-BE49-F238E27FC236}">
                    <a16:creationId xmlns="" xmlns:a16="http://schemas.microsoft.com/office/drawing/2014/main" id="{E34523CA-80D6-4C50-8EA5-BBBE11B4BAEB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="" xmlns:a16="http://schemas.microsoft.com/office/drawing/2014/main" id="{AD8E1D0A-D22A-4230-9D83-6E61DDF64F89}"/>
                </a:ext>
              </a:extLst>
            </p:cNvPr>
            <p:cNvSpPr txBox="1"/>
            <p:nvPr/>
          </p:nvSpPr>
          <p:spPr>
            <a:xfrm>
              <a:off x="4309489" y="4628469"/>
              <a:ext cx="1046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gradFill flip="none" rotWithShape="1">
                    <a:gsLst>
                      <a:gs pos="0">
                        <a:srgbClr val="EDBB64"/>
                      </a:gs>
                      <a:gs pos="100000">
                        <a:srgbClr val="F8DE9F"/>
                      </a:gs>
                    </a:gsLst>
                    <a:lin ang="18900000" scaled="1"/>
                    <a:tileRect/>
                  </a:gradFill>
                  <a:cs typeface="+mn-ea"/>
                  <a:sym typeface="+mn-lt"/>
                </a:rPr>
                <a:t>肆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199E4366-3A9F-483E-835D-706E31C8EEBB}"/>
                </a:ext>
              </a:extLst>
            </p:cNvPr>
            <p:cNvGrpSpPr/>
            <p:nvPr/>
          </p:nvGrpSpPr>
          <p:grpSpPr>
            <a:xfrm>
              <a:off x="5421883" y="4733206"/>
              <a:ext cx="538260" cy="411417"/>
              <a:chOff x="5519850" y="1803400"/>
              <a:chExt cx="538260" cy="411417"/>
            </a:xfrm>
          </p:grpSpPr>
          <p:sp>
            <p:nvSpPr>
              <p:cNvPr id="56" name="箭头: V 形 55">
                <a:extLst>
                  <a:ext uri="{FF2B5EF4-FFF2-40B4-BE49-F238E27FC236}">
                    <a16:creationId xmlns="" xmlns:a16="http://schemas.microsoft.com/office/drawing/2014/main" id="{AFDB57AD-2F15-4C10-A136-407683EBF79F}"/>
                  </a:ext>
                </a:extLst>
              </p:cNvPr>
              <p:cNvSpPr/>
              <p:nvPr/>
            </p:nvSpPr>
            <p:spPr>
              <a:xfrm>
                <a:off x="5519850" y="1803400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箭头: V 形 56">
                <a:extLst>
                  <a:ext uri="{FF2B5EF4-FFF2-40B4-BE49-F238E27FC236}">
                    <a16:creationId xmlns="" xmlns:a16="http://schemas.microsoft.com/office/drawing/2014/main" id="{1EFD075D-F94E-4BA5-9D8A-60F4578619B7}"/>
                  </a:ext>
                </a:extLst>
              </p:cNvPr>
              <p:cNvSpPr/>
              <p:nvPr/>
            </p:nvSpPr>
            <p:spPr>
              <a:xfrm>
                <a:off x="5704105" y="1807731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箭头: V 形 57">
                <a:extLst>
                  <a:ext uri="{FF2B5EF4-FFF2-40B4-BE49-F238E27FC236}">
                    <a16:creationId xmlns="" xmlns:a16="http://schemas.microsoft.com/office/drawing/2014/main" id="{0CF36287-CF9D-4715-812F-4F9C328D19B6}"/>
                  </a:ext>
                </a:extLst>
              </p:cNvPr>
              <p:cNvSpPr/>
              <p:nvPr/>
            </p:nvSpPr>
            <p:spPr>
              <a:xfrm>
                <a:off x="5888360" y="1812062"/>
                <a:ext cx="169750" cy="402755"/>
              </a:xfrm>
              <a:prstGeom prst="chevron">
                <a:avLst>
                  <a:gd name="adj" fmla="val 72445"/>
                </a:avLst>
              </a:prstGeom>
              <a:gradFill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15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9EC62F3-3319-4CF5-B5F4-582BC9D4E710}"/>
              </a:ext>
            </a:extLst>
          </p:cNvPr>
          <p:cNvGrpSpPr/>
          <p:nvPr/>
        </p:nvGrpSpPr>
        <p:grpSpPr>
          <a:xfrm>
            <a:off x="2004121" y="2127306"/>
            <a:ext cx="1238227" cy="3532580"/>
            <a:chOff x="3073246" y="2271684"/>
            <a:chExt cx="1238227" cy="3532580"/>
          </a:xfrm>
        </p:grpSpPr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8763EF7E-37E4-4F17-A9C7-9BBFC16C3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1711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A89704CF-F561-4D4A-B780-19C6966D95FD}"/>
                </a:ext>
              </a:extLst>
            </p:cNvPr>
            <p:cNvSpPr/>
            <p:nvPr/>
          </p:nvSpPr>
          <p:spPr>
            <a:xfrm>
              <a:off x="3716438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0BBE426-83D2-4233-9759-FD9715273A00}"/>
                </a:ext>
              </a:extLst>
            </p:cNvPr>
            <p:cNvSpPr/>
            <p:nvPr/>
          </p:nvSpPr>
          <p:spPr>
            <a:xfrm>
              <a:off x="3073246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2659BFE5-BDE3-4C23-9F68-C5F6E809C981}"/>
              </a:ext>
            </a:extLst>
          </p:cNvPr>
          <p:cNvGrpSpPr/>
          <p:nvPr/>
        </p:nvGrpSpPr>
        <p:grpSpPr>
          <a:xfrm>
            <a:off x="4242196" y="2127306"/>
            <a:ext cx="1238227" cy="3532580"/>
            <a:chOff x="4667079" y="2271684"/>
            <a:chExt cx="1238227" cy="3532580"/>
          </a:xfrm>
        </p:grpSpPr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F4F731B8-0CE0-47D2-B31D-F3F7DA46A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544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BB6BC0AA-F54C-4605-89D0-B898EFCCE1DE}"/>
                </a:ext>
              </a:extLst>
            </p:cNvPr>
            <p:cNvSpPr/>
            <p:nvPr/>
          </p:nvSpPr>
          <p:spPr>
            <a:xfrm>
              <a:off x="5310271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E3996BBB-4643-49B2-891D-1F49A9E7DEEE}"/>
                </a:ext>
              </a:extLst>
            </p:cNvPr>
            <p:cNvSpPr/>
            <p:nvPr/>
          </p:nvSpPr>
          <p:spPr>
            <a:xfrm>
              <a:off x="4667079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6F71DA1-E632-4FCE-B066-86769D2D80CF}"/>
              </a:ext>
            </a:extLst>
          </p:cNvPr>
          <p:cNvGrpSpPr/>
          <p:nvPr/>
        </p:nvGrpSpPr>
        <p:grpSpPr>
          <a:xfrm>
            <a:off x="6480271" y="2127306"/>
            <a:ext cx="1238227" cy="3532580"/>
            <a:chOff x="6260912" y="2271684"/>
            <a:chExt cx="1238227" cy="3532580"/>
          </a:xfrm>
        </p:grpSpPr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6CF60144-26F2-434D-8AC3-42034DA52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377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1F189CD-A739-4178-B8DF-78B8C49803D7}"/>
                </a:ext>
              </a:extLst>
            </p:cNvPr>
            <p:cNvSpPr/>
            <p:nvPr/>
          </p:nvSpPr>
          <p:spPr>
            <a:xfrm>
              <a:off x="6904104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51F5AA82-A617-4716-B54D-A60706216F91}"/>
                </a:ext>
              </a:extLst>
            </p:cNvPr>
            <p:cNvSpPr/>
            <p:nvPr/>
          </p:nvSpPr>
          <p:spPr>
            <a:xfrm>
              <a:off x="6260912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BF6D3F3A-9D34-4887-9C1F-05C30311AC51}"/>
              </a:ext>
            </a:extLst>
          </p:cNvPr>
          <p:cNvGrpSpPr/>
          <p:nvPr/>
        </p:nvGrpSpPr>
        <p:grpSpPr>
          <a:xfrm>
            <a:off x="8718345" y="2127306"/>
            <a:ext cx="1238227" cy="3532580"/>
            <a:chOff x="7854745" y="2271684"/>
            <a:chExt cx="1238227" cy="3532580"/>
          </a:xfrm>
        </p:grpSpPr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B36768CA-2D76-4EEF-B9DB-EDFC5E259B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3210" y="2352395"/>
              <a:ext cx="7214" cy="1358472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>
              <a:gradFill>
                <a:gsLst>
                  <a:gs pos="0">
                    <a:srgbClr val="F8DE9F"/>
                  </a:gs>
                  <a:gs pos="100000">
                    <a:srgbClr val="F8DE9F">
                      <a:alpha val="0"/>
                    </a:srgbClr>
                  </a:gs>
                </a:gsLst>
                <a:lin ang="5400000" scaled="1"/>
              </a:gra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43ABBFB9-831E-41BA-862D-7FFB664C62C5}"/>
                </a:ext>
              </a:extLst>
            </p:cNvPr>
            <p:cNvSpPr/>
            <p:nvPr/>
          </p:nvSpPr>
          <p:spPr>
            <a:xfrm>
              <a:off x="8497937" y="2271684"/>
              <a:ext cx="595035" cy="353258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</a:t>
              </a:r>
              <a:r>
                <a:rPr lang="zh-CN" altLang="en-US" sz="1100" spc="100" dirty="0">
                  <a:solidFill>
                    <a:srgbClr val="F8DE9F"/>
                  </a:solidFill>
                  <a:cs typeface="+mn-ea"/>
                  <a:sym typeface="+mn-lt"/>
                </a:rPr>
                <a:t>。</a:t>
              </a:r>
              <a:endParaRPr lang="en-US" altLang="zh-CN" sz="1100" spc="1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5BC8CF89-E277-4802-959C-A6FF557D463F}"/>
                </a:ext>
              </a:extLst>
            </p:cNvPr>
            <p:cNvSpPr/>
            <p:nvPr/>
          </p:nvSpPr>
          <p:spPr>
            <a:xfrm>
              <a:off x="7854745" y="2338702"/>
              <a:ext cx="492443" cy="12464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9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DDEA2ED-140F-4382-A609-75396914C4AB}"/>
              </a:ext>
            </a:extLst>
          </p:cNvPr>
          <p:cNvSpPr/>
          <p:nvPr/>
        </p:nvSpPr>
        <p:spPr>
          <a:xfrm>
            <a:off x="6897512" y="2724290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FEA9D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2E424CC-6220-4D8E-B3FE-7817342DD18C}"/>
              </a:ext>
            </a:extLst>
          </p:cNvPr>
          <p:cNvSpPr/>
          <p:nvPr/>
        </p:nvSpPr>
        <p:spPr>
          <a:xfrm>
            <a:off x="6860021" y="246732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7CF2C8F-E913-44B9-8B8A-A7BD4B56389A}"/>
              </a:ext>
            </a:extLst>
          </p:cNvPr>
          <p:cNvSpPr/>
          <p:nvPr/>
        </p:nvSpPr>
        <p:spPr>
          <a:xfrm>
            <a:off x="6875795" y="3852187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FEA9D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9239114-22A0-499C-B1CB-346B22DDA8FB}"/>
              </a:ext>
            </a:extLst>
          </p:cNvPr>
          <p:cNvSpPr/>
          <p:nvPr/>
        </p:nvSpPr>
        <p:spPr>
          <a:xfrm>
            <a:off x="6838304" y="359522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F019020-1533-44F2-9E32-25A99BE83C95}"/>
              </a:ext>
            </a:extLst>
          </p:cNvPr>
          <p:cNvSpPr/>
          <p:nvPr/>
        </p:nvSpPr>
        <p:spPr>
          <a:xfrm>
            <a:off x="6854078" y="4980084"/>
            <a:ext cx="334986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FEA9D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2AF2C8F-850A-4571-8AFC-FE34DCADC4B0}"/>
              </a:ext>
            </a:extLst>
          </p:cNvPr>
          <p:cNvSpPr/>
          <p:nvPr/>
        </p:nvSpPr>
        <p:spPr>
          <a:xfrm>
            <a:off x="6816587" y="472312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BE9D9C2A-3461-4335-B65B-FF15D37BF010}"/>
              </a:ext>
            </a:extLst>
          </p:cNvPr>
          <p:cNvSpPr txBox="1"/>
          <p:nvPr/>
        </p:nvSpPr>
        <p:spPr>
          <a:xfrm>
            <a:off x="5555322" y="25794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EA9D"/>
                </a:solidFill>
                <a:effectLst/>
                <a:cs typeface="+mn-ea"/>
                <a:sym typeface="+mn-lt"/>
              </a:rPr>
              <a:t>壹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E7B34DAA-3168-45CF-8783-427A439B6BC3}"/>
              </a:ext>
            </a:extLst>
          </p:cNvPr>
          <p:cNvSpPr/>
          <p:nvPr/>
        </p:nvSpPr>
        <p:spPr>
          <a:xfrm>
            <a:off x="6323361" y="2667384"/>
            <a:ext cx="62667" cy="482869"/>
          </a:xfrm>
          <a:prstGeom prst="roundRect">
            <a:avLst>
              <a:gd name="adj" fmla="val 50000"/>
            </a:avLst>
          </a:prstGeom>
          <a:solidFill>
            <a:srgbClr val="E3B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CAFC643-9061-4269-8CBC-AB61E75596FF}"/>
              </a:ext>
            </a:extLst>
          </p:cNvPr>
          <p:cNvSpPr txBox="1"/>
          <p:nvPr/>
        </p:nvSpPr>
        <p:spPr>
          <a:xfrm>
            <a:off x="5555322" y="36226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EA9D"/>
                </a:solidFill>
                <a:effectLst/>
                <a:cs typeface="+mn-ea"/>
                <a:sym typeface="+mn-lt"/>
              </a:rPr>
              <a:t>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AD50C759-BC65-4A55-998C-285E4AB2FF69}"/>
              </a:ext>
            </a:extLst>
          </p:cNvPr>
          <p:cNvSpPr/>
          <p:nvPr/>
        </p:nvSpPr>
        <p:spPr>
          <a:xfrm>
            <a:off x="6323361" y="3710577"/>
            <a:ext cx="62667" cy="482869"/>
          </a:xfrm>
          <a:prstGeom prst="roundRect">
            <a:avLst>
              <a:gd name="adj" fmla="val 50000"/>
            </a:avLst>
          </a:prstGeom>
          <a:solidFill>
            <a:srgbClr val="E3B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0CCA4D8-FBF9-437C-9BD7-C9B870A12EE5}"/>
              </a:ext>
            </a:extLst>
          </p:cNvPr>
          <p:cNvSpPr txBox="1"/>
          <p:nvPr/>
        </p:nvSpPr>
        <p:spPr>
          <a:xfrm>
            <a:off x="5555322" y="46658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EA9D"/>
                </a:solidFill>
                <a:cs typeface="+mn-ea"/>
                <a:sym typeface="+mn-lt"/>
              </a:rPr>
              <a:t>叁</a:t>
            </a:r>
            <a:endParaRPr lang="zh-CN" altLang="en-US" sz="2800" dirty="0">
              <a:solidFill>
                <a:srgbClr val="FFEA9D"/>
              </a:solidFill>
              <a:effectLst/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09A8F9CB-B3EC-4D0F-8B83-7C0051A178D8}"/>
              </a:ext>
            </a:extLst>
          </p:cNvPr>
          <p:cNvSpPr/>
          <p:nvPr/>
        </p:nvSpPr>
        <p:spPr>
          <a:xfrm>
            <a:off x="6323361" y="4753770"/>
            <a:ext cx="62667" cy="482869"/>
          </a:xfrm>
          <a:prstGeom prst="roundRect">
            <a:avLst>
              <a:gd name="adj" fmla="val 50000"/>
            </a:avLst>
          </a:prstGeom>
          <a:solidFill>
            <a:srgbClr val="E3B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4E864AFD-0494-42A3-BF10-536BC6D17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9" y="2654981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4DA7C32C-BB32-4E41-BAD6-E714053C1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9" y="4159958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</p:spTree>
    <p:extLst>
      <p:ext uri="{BB962C8B-B14F-4D97-AF65-F5344CB8AC3E}">
        <p14:creationId xmlns:p14="http://schemas.microsoft.com/office/powerpoint/2010/main" val="15971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B8B3B1C-0894-4590-B202-B4F96ED934B4}"/>
              </a:ext>
            </a:extLst>
          </p:cNvPr>
          <p:cNvGrpSpPr/>
          <p:nvPr/>
        </p:nvGrpSpPr>
        <p:grpSpPr>
          <a:xfrm>
            <a:off x="1534361" y="2201109"/>
            <a:ext cx="2198369" cy="2815021"/>
            <a:chOff x="1383031" y="2506981"/>
            <a:chExt cx="2198369" cy="2815021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F71A99FA-18A0-4C31-83F5-0AF80D711373}"/>
                </a:ext>
              </a:extLst>
            </p:cNvPr>
            <p:cNvSpPr/>
            <p:nvPr/>
          </p:nvSpPr>
          <p:spPr>
            <a:xfrm>
              <a:off x="1383031" y="2506981"/>
              <a:ext cx="2198369" cy="2815021"/>
            </a:xfrm>
            <a:prstGeom prst="rect">
              <a:avLst/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44B09A5E-BBC7-4658-A173-D56217E259A1}"/>
                </a:ext>
              </a:extLst>
            </p:cNvPr>
            <p:cNvCxnSpPr/>
            <p:nvPr/>
          </p:nvCxnSpPr>
          <p:spPr>
            <a:xfrm>
              <a:off x="1990725" y="3333750"/>
              <a:ext cx="962025" cy="0"/>
            </a:xfrm>
            <a:prstGeom prst="line">
              <a:avLst/>
            </a:prstGeom>
            <a:ln>
              <a:solidFill>
                <a:srgbClr val="F8D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BFC9032C-4101-4DF6-A2C4-34601CF5721E}"/>
                </a:ext>
              </a:extLst>
            </p:cNvPr>
            <p:cNvSpPr/>
            <p:nvPr/>
          </p:nvSpPr>
          <p:spPr>
            <a:xfrm>
              <a:off x="1592627" y="4160520"/>
              <a:ext cx="1799811" cy="991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2692D964-110D-474A-9216-ED86F7C58BB8}"/>
                </a:ext>
              </a:extLst>
            </p:cNvPr>
            <p:cNvSpPr/>
            <p:nvPr/>
          </p:nvSpPr>
          <p:spPr>
            <a:xfrm>
              <a:off x="1748681" y="376041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BB209C7-2234-4395-B011-DF309EC8502A}"/>
                </a:ext>
              </a:extLst>
            </p:cNvPr>
            <p:cNvSpPr/>
            <p:nvPr/>
          </p:nvSpPr>
          <p:spPr>
            <a:xfrm>
              <a:off x="1738045" y="2805020"/>
              <a:ext cx="14673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F8DE9F"/>
                  </a:solidFill>
                  <a:cs typeface="+mn-ea"/>
                  <a:sym typeface="+mn-lt"/>
                </a:rPr>
                <a:t>PART ONR</a:t>
              </a:r>
              <a:endParaRPr lang="zh-CN" altLang="en-US" sz="20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6953095-1FAA-4150-B6F6-BC8D4DA1BE26}"/>
              </a:ext>
            </a:extLst>
          </p:cNvPr>
          <p:cNvGrpSpPr/>
          <p:nvPr/>
        </p:nvGrpSpPr>
        <p:grpSpPr>
          <a:xfrm>
            <a:off x="5045879" y="2201109"/>
            <a:ext cx="2198369" cy="2815021"/>
            <a:chOff x="1383031" y="2506981"/>
            <a:chExt cx="2198369" cy="2815021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7A77318-8B8A-4CD1-BC4E-60485EBA6975}"/>
                </a:ext>
              </a:extLst>
            </p:cNvPr>
            <p:cNvSpPr/>
            <p:nvPr/>
          </p:nvSpPr>
          <p:spPr>
            <a:xfrm>
              <a:off x="1383031" y="2506981"/>
              <a:ext cx="2198369" cy="2815021"/>
            </a:xfrm>
            <a:prstGeom prst="rect">
              <a:avLst/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7FC2C9DB-8D94-46AD-9EE3-73265EB007F0}"/>
                </a:ext>
              </a:extLst>
            </p:cNvPr>
            <p:cNvCxnSpPr/>
            <p:nvPr/>
          </p:nvCxnSpPr>
          <p:spPr>
            <a:xfrm>
              <a:off x="1990725" y="3333750"/>
              <a:ext cx="962025" cy="0"/>
            </a:xfrm>
            <a:prstGeom prst="line">
              <a:avLst/>
            </a:prstGeom>
            <a:ln>
              <a:solidFill>
                <a:srgbClr val="F8D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38BE8635-7C4C-46E5-AD50-AFFBF537BF18}"/>
                </a:ext>
              </a:extLst>
            </p:cNvPr>
            <p:cNvSpPr/>
            <p:nvPr/>
          </p:nvSpPr>
          <p:spPr>
            <a:xfrm>
              <a:off x="1592627" y="4160520"/>
              <a:ext cx="1799811" cy="991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F3E08B2-8ACA-4593-847F-34FCCF4D889C}"/>
                </a:ext>
              </a:extLst>
            </p:cNvPr>
            <p:cNvSpPr/>
            <p:nvPr/>
          </p:nvSpPr>
          <p:spPr>
            <a:xfrm>
              <a:off x="1748681" y="376041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88A8939-5278-44F3-B2C2-952506351A91}"/>
                </a:ext>
              </a:extLst>
            </p:cNvPr>
            <p:cNvSpPr/>
            <p:nvPr/>
          </p:nvSpPr>
          <p:spPr>
            <a:xfrm>
              <a:off x="1718585" y="2805020"/>
              <a:ext cx="15063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F8DE9F"/>
                  </a:solidFill>
                  <a:cs typeface="+mn-ea"/>
                  <a:sym typeface="+mn-lt"/>
                </a:rPr>
                <a:t>PART TWO</a:t>
              </a:r>
              <a:endParaRPr lang="zh-CN" altLang="en-US" sz="20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BD2F3B9-F502-4B0A-B8DA-D81843A774C2}"/>
              </a:ext>
            </a:extLst>
          </p:cNvPr>
          <p:cNvGrpSpPr/>
          <p:nvPr/>
        </p:nvGrpSpPr>
        <p:grpSpPr>
          <a:xfrm>
            <a:off x="8557396" y="2201109"/>
            <a:ext cx="2198369" cy="2815021"/>
            <a:chOff x="1383031" y="2506981"/>
            <a:chExt cx="2198369" cy="2815021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7FFDEB7E-F838-4FE3-819C-06F4EFE8CD7D}"/>
                </a:ext>
              </a:extLst>
            </p:cNvPr>
            <p:cNvSpPr/>
            <p:nvPr/>
          </p:nvSpPr>
          <p:spPr>
            <a:xfrm>
              <a:off x="1383031" y="2506981"/>
              <a:ext cx="2198369" cy="2815021"/>
            </a:xfrm>
            <a:prstGeom prst="rect">
              <a:avLst/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20C67D8A-1631-4DD4-94CB-834824E70982}"/>
                </a:ext>
              </a:extLst>
            </p:cNvPr>
            <p:cNvCxnSpPr/>
            <p:nvPr/>
          </p:nvCxnSpPr>
          <p:spPr>
            <a:xfrm>
              <a:off x="1990725" y="3333750"/>
              <a:ext cx="962025" cy="0"/>
            </a:xfrm>
            <a:prstGeom prst="line">
              <a:avLst/>
            </a:prstGeom>
            <a:ln>
              <a:solidFill>
                <a:srgbClr val="F8D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DC33A350-475E-4121-B0A5-D112E50DA0DB}"/>
                </a:ext>
              </a:extLst>
            </p:cNvPr>
            <p:cNvSpPr/>
            <p:nvPr/>
          </p:nvSpPr>
          <p:spPr>
            <a:xfrm>
              <a:off x="1592627" y="4160520"/>
              <a:ext cx="1799811" cy="991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52CAA840-E779-48F8-9060-5679D793D135}"/>
                </a:ext>
              </a:extLst>
            </p:cNvPr>
            <p:cNvSpPr/>
            <p:nvPr/>
          </p:nvSpPr>
          <p:spPr>
            <a:xfrm>
              <a:off x="1748681" y="376041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39EC3AED-97B1-4E21-B915-088CDC6FB725}"/>
                </a:ext>
              </a:extLst>
            </p:cNvPr>
            <p:cNvSpPr/>
            <p:nvPr/>
          </p:nvSpPr>
          <p:spPr>
            <a:xfrm>
              <a:off x="1632247" y="2805020"/>
              <a:ext cx="16789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F8DE9F"/>
                  </a:solidFill>
                  <a:cs typeface="+mn-ea"/>
                  <a:sym typeface="+mn-lt"/>
                </a:rPr>
                <a:t>PART THREE</a:t>
              </a:r>
              <a:endParaRPr lang="zh-CN" altLang="en-US" sz="2000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8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CB029DA-9AFD-4FC1-9DD7-238FB733C898}"/>
              </a:ext>
            </a:extLst>
          </p:cNvPr>
          <p:cNvGrpSpPr/>
          <p:nvPr/>
        </p:nvGrpSpPr>
        <p:grpSpPr>
          <a:xfrm>
            <a:off x="6216000" y="3147846"/>
            <a:ext cx="638713" cy="743460"/>
            <a:chOff x="2187984" y="2176793"/>
            <a:chExt cx="638713" cy="743460"/>
          </a:xfrm>
        </p:grpSpPr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3B6F07A6-D3F7-4000-A70C-CEC2022D9B72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96807210-206E-482C-AD05-AE9985A02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FE3C759-3A03-4893-A038-D1C789AD0913}"/>
              </a:ext>
            </a:extLst>
          </p:cNvPr>
          <p:cNvSpPr/>
          <p:nvPr/>
        </p:nvSpPr>
        <p:spPr>
          <a:xfrm>
            <a:off x="6287195" y="3629055"/>
            <a:ext cx="255557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619DA5D-2B49-487C-941C-59F14C7AFF26}"/>
              </a:ext>
            </a:extLst>
          </p:cNvPr>
          <p:cNvSpPr/>
          <p:nvPr/>
        </p:nvSpPr>
        <p:spPr>
          <a:xfrm>
            <a:off x="6216000" y="322894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AE32632-E061-4CC3-9A24-FF2B1D9D401B}"/>
              </a:ext>
            </a:extLst>
          </p:cNvPr>
          <p:cNvGrpSpPr/>
          <p:nvPr/>
        </p:nvGrpSpPr>
        <p:grpSpPr>
          <a:xfrm flipV="1">
            <a:off x="6216000" y="2078310"/>
            <a:ext cx="638713" cy="743460"/>
            <a:chOff x="2187984" y="2176793"/>
            <a:chExt cx="638713" cy="743460"/>
          </a:xfrm>
        </p:grpSpPr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16A43977-D209-423F-BDC0-D91E1ACD7C07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1CB58CB2-A6B2-4CCE-B4BF-2306C72E2B85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8B0D60B-D394-445E-98B8-2602282F2B09}"/>
              </a:ext>
            </a:extLst>
          </p:cNvPr>
          <p:cNvSpPr/>
          <p:nvPr/>
        </p:nvSpPr>
        <p:spPr>
          <a:xfrm>
            <a:off x="6287195" y="2142135"/>
            <a:ext cx="2555570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ECCE4DA-8E47-4E5B-80EA-B49B69B96348}"/>
              </a:ext>
            </a:extLst>
          </p:cNvPr>
          <p:cNvSpPr/>
          <p:nvPr/>
        </p:nvSpPr>
        <p:spPr>
          <a:xfrm>
            <a:off x="6216000" y="17420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314444B3-8418-420B-AD93-8414E0C04923}"/>
              </a:ext>
            </a:extLst>
          </p:cNvPr>
          <p:cNvGrpSpPr/>
          <p:nvPr/>
        </p:nvGrpSpPr>
        <p:grpSpPr>
          <a:xfrm flipH="1">
            <a:off x="5293529" y="3147846"/>
            <a:ext cx="638713" cy="743460"/>
            <a:chOff x="2187984" y="2176793"/>
            <a:chExt cx="638713" cy="743460"/>
          </a:xfrm>
        </p:grpSpPr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4379D497-19AD-4844-9E99-8643810E38A0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1E714ED7-A19E-4D65-9F18-0190DE7D4DA7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CE4F062-E5D5-48C5-8F06-B42B576ABC98}"/>
              </a:ext>
            </a:extLst>
          </p:cNvPr>
          <p:cNvSpPr/>
          <p:nvPr/>
        </p:nvSpPr>
        <p:spPr>
          <a:xfrm>
            <a:off x="3340714" y="3629055"/>
            <a:ext cx="2555570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7208BEA-3FB5-45C0-9BD6-17856F0383FD}"/>
              </a:ext>
            </a:extLst>
          </p:cNvPr>
          <p:cNvSpPr/>
          <p:nvPr/>
        </p:nvSpPr>
        <p:spPr>
          <a:xfrm>
            <a:off x="4429216" y="322894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5EAFE69E-79A3-4E79-82BF-9ED42CB48A4C}"/>
              </a:ext>
            </a:extLst>
          </p:cNvPr>
          <p:cNvGrpSpPr/>
          <p:nvPr/>
        </p:nvGrpSpPr>
        <p:grpSpPr>
          <a:xfrm flipH="1" flipV="1">
            <a:off x="5293529" y="2078310"/>
            <a:ext cx="638713" cy="743460"/>
            <a:chOff x="2187984" y="2176793"/>
            <a:chExt cx="638713" cy="743460"/>
          </a:xfrm>
        </p:grpSpPr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AB91837E-7C21-4AF1-83FA-362A2946FB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638713" cy="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713DCAEB-650D-498E-9346-660897027402}"/>
                </a:ext>
              </a:extLst>
            </p:cNvPr>
            <p:cNvCxnSpPr>
              <a:cxnSpLocks/>
            </p:cNvCxnSpPr>
            <p:nvPr/>
          </p:nvCxnSpPr>
          <p:spPr>
            <a:xfrm>
              <a:off x="2187984" y="2176793"/>
              <a:ext cx="0" cy="743460"/>
            </a:xfrm>
            <a:prstGeom prst="line">
              <a:avLst/>
            </a:prstGeom>
            <a:gradFill>
              <a:gsLst>
                <a:gs pos="100000">
                  <a:srgbClr val="FFFFBB"/>
                </a:gs>
                <a:gs pos="0">
                  <a:srgbClr val="F4D28B"/>
                </a:gs>
              </a:gsLst>
              <a:lin ang="18900000" scaled="1"/>
            </a:gradFill>
            <a:ln w="12700">
              <a:solidFill>
                <a:srgbClr val="F8DE9F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C963CBA1-12CB-4025-86CD-2C762D52A4D6}"/>
              </a:ext>
            </a:extLst>
          </p:cNvPr>
          <p:cNvSpPr/>
          <p:nvPr/>
        </p:nvSpPr>
        <p:spPr>
          <a:xfrm>
            <a:off x="3340714" y="2142135"/>
            <a:ext cx="2555570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7F8DD48C-7D39-495A-BCC0-474BBFFD31DF}"/>
              </a:ext>
            </a:extLst>
          </p:cNvPr>
          <p:cNvSpPr/>
          <p:nvPr/>
        </p:nvSpPr>
        <p:spPr>
          <a:xfrm>
            <a:off x="4429216" y="17420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DE188DBE-DCCC-41ED-8D1A-B196125061AA}"/>
              </a:ext>
            </a:extLst>
          </p:cNvPr>
          <p:cNvSpPr/>
          <p:nvPr/>
        </p:nvSpPr>
        <p:spPr>
          <a:xfrm>
            <a:off x="2963091" y="4803345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="" xmlns:a16="http://schemas.microsoft.com/office/drawing/2014/main" id="{03EA7390-0BC4-41E9-BD90-0E5097100C9A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448999CF-B125-4562-A37F-9CD8232698EA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17650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9" grpId="0"/>
      <p:bldP spid="20" grpId="0"/>
      <p:bldP spid="24" grpId="0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D6E2C2CA-18DC-46D1-B04C-4948001D854D}"/>
              </a:ext>
            </a:extLst>
          </p:cNvPr>
          <p:cNvSpPr/>
          <p:nvPr/>
        </p:nvSpPr>
        <p:spPr>
          <a:xfrm>
            <a:off x="4478449" y="172378"/>
            <a:ext cx="3235102" cy="609076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00765BC-57D7-4320-BC57-ADF76FE2B7C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E6B7422-EC99-49A5-B531-114C8626CDA1}"/>
              </a:ext>
            </a:extLst>
          </p:cNvPr>
          <p:cNvSpPr/>
          <p:nvPr/>
        </p:nvSpPr>
        <p:spPr>
          <a:xfrm>
            <a:off x="996951" y="1958615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6" name="Freeform: Shape 52">
            <a:extLst>
              <a:ext uri="{FF2B5EF4-FFF2-40B4-BE49-F238E27FC236}">
                <a16:creationId xmlns="" xmlns:a16="http://schemas.microsoft.com/office/drawing/2014/main" id="{710A4573-41FD-4E33-AAB8-9D7D1E69D350}"/>
              </a:ext>
            </a:extLst>
          </p:cNvPr>
          <p:cNvSpPr/>
          <p:nvPr/>
        </p:nvSpPr>
        <p:spPr bwMode="auto">
          <a:xfrm>
            <a:off x="3619065" y="2119344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5118EA1-E3B9-487F-9A44-5E5775C8486F}"/>
              </a:ext>
            </a:extLst>
          </p:cNvPr>
          <p:cNvSpPr/>
          <p:nvPr/>
        </p:nvSpPr>
        <p:spPr>
          <a:xfrm>
            <a:off x="4527551" y="1958615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8" name="Freeform: Shape 52">
            <a:extLst>
              <a:ext uri="{FF2B5EF4-FFF2-40B4-BE49-F238E27FC236}">
                <a16:creationId xmlns="" xmlns:a16="http://schemas.microsoft.com/office/drawing/2014/main" id="{FD62349F-1A36-4716-8C99-547C6C142177}"/>
              </a:ext>
            </a:extLst>
          </p:cNvPr>
          <p:cNvSpPr/>
          <p:nvPr/>
        </p:nvSpPr>
        <p:spPr bwMode="auto">
          <a:xfrm>
            <a:off x="7149665" y="2119344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312C5D6-704D-4126-AC98-E1F0C4960CE2}"/>
              </a:ext>
            </a:extLst>
          </p:cNvPr>
          <p:cNvSpPr/>
          <p:nvPr/>
        </p:nvSpPr>
        <p:spPr>
          <a:xfrm>
            <a:off x="8058151" y="1958615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Freeform: Shape 52">
            <a:extLst>
              <a:ext uri="{FF2B5EF4-FFF2-40B4-BE49-F238E27FC236}">
                <a16:creationId xmlns="" xmlns:a16="http://schemas.microsoft.com/office/drawing/2014/main" id="{45341D45-655D-4C13-BAC7-253C0EEE25EC}"/>
              </a:ext>
            </a:extLst>
          </p:cNvPr>
          <p:cNvSpPr/>
          <p:nvPr/>
        </p:nvSpPr>
        <p:spPr bwMode="auto">
          <a:xfrm>
            <a:off x="10680265" y="2119344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539F954-0B1A-411F-BA00-CA0C06DD6A7B}"/>
              </a:ext>
            </a:extLst>
          </p:cNvPr>
          <p:cNvSpPr/>
          <p:nvPr/>
        </p:nvSpPr>
        <p:spPr>
          <a:xfrm>
            <a:off x="996951" y="3829443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2" name="Freeform: Shape 52">
            <a:extLst>
              <a:ext uri="{FF2B5EF4-FFF2-40B4-BE49-F238E27FC236}">
                <a16:creationId xmlns="" xmlns:a16="http://schemas.microsoft.com/office/drawing/2014/main" id="{9391E7B6-2507-4B42-8118-46C917C0779C}"/>
              </a:ext>
            </a:extLst>
          </p:cNvPr>
          <p:cNvSpPr/>
          <p:nvPr/>
        </p:nvSpPr>
        <p:spPr bwMode="auto">
          <a:xfrm>
            <a:off x="3619065" y="399017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8E1EE52-1CE9-4A52-9A50-1D7630DBB720}"/>
              </a:ext>
            </a:extLst>
          </p:cNvPr>
          <p:cNvSpPr/>
          <p:nvPr/>
        </p:nvSpPr>
        <p:spPr>
          <a:xfrm>
            <a:off x="4527551" y="3829443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4" name="Freeform: Shape 52">
            <a:extLst>
              <a:ext uri="{FF2B5EF4-FFF2-40B4-BE49-F238E27FC236}">
                <a16:creationId xmlns="" xmlns:a16="http://schemas.microsoft.com/office/drawing/2014/main" id="{21839B9D-E1BF-483A-9B02-4DEE96695DF5}"/>
              </a:ext>
            </a:extLst>
          </p:cNvPr>
          <p:cNvSpPr/>
          <p:nvPr/>
        </p:nvSpPr>
        <p:spPr bwMode="auto">
          <a:xfrm>
            <a:off x="7149665" y="399017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DEAF9D2-A55C-4E28-9D6B-3D69A297E2FD}"/>
              </a:ext>
            </a:extLst>
          </p:cNvPr>
          <p:cNvSpPr/>
          <p:nvPr/>
        </p:nvSpPr>
        <p:spPr>
          <a:xfrm>
            <a:off x="8058151" y="3829443"/>
            <a:ext cx="3141134" cy="147038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7" name="Freeform: Shape 52">
            <a:extLst>
              <a:ext uri="{FF2B5EF4-FFF2-40B4-BE49-F238E27FC236}">
                <a16:creationId xmlns="" xmlns:a16="http://schemas.microsoft.com/office/drawing/2014/main" id="{3BF6CF2F-7538-45CA-B374-6FC26FDB2B92}"/>
              </a:ext>
            </a:extLst>
          </p:cNvPr>
          <p:cNvSpPr/>
          <p:nvPr/>
        </p:nvSpPr>
        <p:spPr bwMode="auto">
          <a:xfrm>
            <a:off x="10680265" y="399017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F8DE9F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4DD9E4D-20DB-48BB-A5B9-7AB490533C49}"/>
              </a:ext>
            </a:extLst>
          </p:cNvPr>
          <p:cNvSpPr/>
          <p:nvPr/>
        </p:nvSpPr>
        <p:spPr>
          <a:xfrm>
            <a:off x="1257542" y="2600530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5B1AE6C-70B1-4C60-93BD-2F8001E5953E}"/>
              </a:ext>
            </a:extLst>
          </p:cNvPr>
          <p:cNvSpPr/>
          <p:nvPr/>
        </p:nvSpPr>
        <p:spPr>
          <a:xfrm>
            <a:off x="1257542" y="22312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7446C169-95FE-49A4-95F6-1AFD5DBEE609}"/>
              </a:ext>
            </a:extLst>
          </p:cNvPr>
          <p:cNvSpPr/>
          <p:nvPr/>
        </p:nvSpPr>
        <p:spPr>
          <a:xfrm>
            <a:off x="4757172" y="2600530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67C9D2FF-61E3-4035-B4C7-61747DDE2D0B}"/>
              </a:ext>
            </a:extLst>
          </p:cNvPr>
          <p:cNvSpPr/>
          <p:nvPr/>
        </p:nvSpPr>
        <p:spPr>
          <a:xfrm>
            <a:off x="4757172" y="22312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4E3D6C10-DD9E-4E67-BE28-D7A8020B1830}"/>
              </a:ext>
            </a:extLst>
          </p:cNvPr>
          <p:cNvSpPr/>
          <p:nvPr/>
        </p:nvSpPr>
        <p:spPr>
          <a:xfrm>
            <a:off x="8256802" y="2600530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8A3BDE6-A552-413D-8262-C73F68B13D08}"/>
              </a:ext>
            </a:extLst>
          </p:cNvPr>
          <p:cNvSpPr/>
          <p:nvPr/>
        </p:nvSpPr>
        <p:spPr>
          <a:xfrm>
            <a:off x="8256802" y="22312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C6F9BC2-4961-47B4-A2E3-09C6EA7154FE}"/>
              </a:ext>
            </a:extLst>
          </p:cNvPr>
          <p:cNvSpPr/>
          <p:nvPr/>
        </p:nvSpPr>
        <p:spPr>
          <a:xfrm>
            <a:off x="1257542" y="4498941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E029767-D6D2-4C78-B650-2B99971DD489}"/>
              </a:ext>
            </a:extLst>
          </p:cNvPr>
          <p:cNvSpPr/>
          <p:nvPr/>
        </p:nvSpPr>
        <p:spPr>
          <a:xfrm>
            <a:off x="1257542" y="41296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1B687C6-D00F-4147-AB3D-5C26AAB905E1}"/>
              </a:ext>
            </a:extLst>
          </p:cNvPr>
          <p:cNvSpPr/>
          <p:nvPr/>
        </p:nvSpPr>
        <p:spPr>
          <a:xfrm>
            <a:off x="4757172" y="4498941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EC9614AC-18F7-4B6C-9EA8-6DAEB0AE6615}"/>
              </a:ext>
            </a:extLst>
          </p:cNvPr>
          <p:cNvSpPr/>
          <p:nvPr/>
        </p:nvSpPr>
        <p:spPr>
          <a:xfrm>
            <a:off x="4757172" y="41296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F4F7F79A-ED6F-4DF1-AD5C-E79C6276E41C}"/>
              </a:ext>
            </a:extLst>
          </p:cNvPr>
          <p:cNvSpPr/>
          <p:nvPr/>
        </p:nvSpPr>
        <p:spPr>
          <a:xfrm>
            <a:off x="8256802" y="4498941"/>
            <a:ext cx="256730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E247786E-EDF3-4B1F-80E0-27BC0413C034}"/>
              </a:ext>
            </a:extLst>
          </p:cNvPr>
          <p:cNvSpPr/>
          <p:nvPr/>
        </p:nvSpPr>
        <p:spPr>
          <a:xfrm>
            <a:off x="8256802" y="41296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0389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8CF1948A-88B0-4E00-A292-3A693364DD8C}"/>
              </a:ext>
            </a:extLst>
          </p:cNvPr>
          <p:cNvGrpSpPr/>
          <p:nvPr/>
        </p:nvGrpSpPr>
        <p:grpSpPr>
          <a:xfrm>
            <a:off x="2310938" y="1662545"/>
            <a:ext cx="7705898" cy="3619731"/>
            <a:chOff x="2310938" y="1662545"/>
            <a:chExt cx="7705898" cy="3619731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2310938" y="1662545"/>
              <a:ext cx="7705898" cy="361973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1A96E3BD-F5CC-48C8-A5E2-56151F0154B7}"/>
                </a:ext>
              </a:extLst>
            </p:cNvPr>
            <p:cNvSpPr txBox="1"/>
            <p:nvPr/>
          </p:nvSpPr>
          <p:spPr>
            <a:xfrm>
              <a:off x="3130001" y="2439257"/>
              <a:ext cx="5931998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6000" dirty="0">
                  <a:gradFill flip="none" rotWithShape="1"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感谢您的观看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4A103DA-0C8F-4E42-B42A-D0A108A3ED91}"/>
                </a:ext>
              </a:extLst>
            </p:cNvPr>
            <p:cNvSpPr txBox="1"/>
            <p:nvPr/>
          </p:nvSpPr>
          <p:spPr>
            <a:xfrm>
              <a:off x="2775721" y="3711860"/>
              <a:ext cx="66405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THINK IS APPROPRIATE IN THE BOX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370C905D-A0F8-4F42-BABB-DC712AE28B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3618690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A3997FDB-9F18-40C9-B30B-1489B291A5E2}"/>
                </a:ext>
              </a:extLst>
            </p:cNvPr>
            <p:cNvGrpSpPr/>
            <p:nvPr/>
          </p:nvGrpSpPr>
          <p:grpSpPr>
            <a:xfrm>
              <a:off x="5035550" y="4410917"/>
              <a:ext cx="2120900" cy="400110"/>
              <a:chOff x="9613814" y="336811"/>
              <a:chExt cx="2120900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="" xmlns:a16="http://schemas.microsoft.com/office/drawing/2014/main" id="{245C1D4A-39DC-40EB-9B11-92D84233E12E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A78C4988-D745-4BCD-8936-250D12FA5679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68992D2C-36C1-433A-90B7-79EE87C06354}"/>
                </a:ext>
              </a:extLst>
            </p:cNvPr>
            <p:cNvGrpSpPr/>
            <p:nvPr/>
          </p:nvGrpSpPr>
          <p:grpSpPr>
            <a:xfrm>
              <a:off x="5135567" y="1869402"/>
              <a:ext cx="1920866" cy="546772"/>
              <a:chOff x="479596" y="250408"/>
              <a:chExt cx="2640143" cy="546772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237C56BB-AA94-4974-9A1D-B7512D718BDC}"/>
                  </a:ext>
                </a:extLst>
              </p:cNvPr>
              <p:cNvSpPr txBox="1"/>
              <p:nvPr/>
            </p:nvSpPr>
            <p:spPr>
              <a:xfrm>
                <a:off x="479596" y="250408"/>
                <a:ext cx="2640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YOUR LOGO</a:t>
                </a:r>
                <a:endParaRPr lang="zh-CN" altLang="en-US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FEFE6F34-1C4A-48D5-A7F4-2233218D4033}"/>
                  </a:ext>
                </a:extLst>
              </p:cNvPr>
              <p:cNvSpPr txBox="1"/>
              <p:nvPr/>
            </p:nvSpPr>
            <p:spPr>
              <a:xfrm>
                <a:off x="479596" y="550959"/>
                <a:ext cx="26401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0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SHANGWUHUIBAO</a:t>
                </a:r>
                <a:endParaRPr lang="zh-CN" altLang="en-US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7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9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=""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=""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229467"/>
            <a:ext cx="1944044" cy="1370941"/>
            <a:chOff x="5123978" y="1229467"/>
            <a:chExt cx="1944044" cy="1370941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229467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9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6D6B007-F441-4A5A-84CC-F2A2B71B2944}"/>
              </a:ext>
            </a:extLst>
          </p:cNvPr>
          <p:cNvGrpSpPr/>
          <p:nvPr/>
        </p:nvGrpSpPr>
        <p:grpSpPr>
          <a:xfrm>
            <a:off x="6521892" y="2410408"/>
            <a:ext cx="2212673" cy="2918955"/>
            <a:chOff x="5002205" y="2410408"/>
            <a:chExt cx="2212673" cy="2918955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72F128E4-7755-493D-9BC7-459DBFF6B87D}"/>
                </a:ext>
              </a:extLst>
            </p:cNvPr>
            <p:cNvGrpSpPr/>
            <p:nvPr/>
          </p:nvGrpSpPr>
          <p:grpSpPr>
            <a:xfrm>
              <a:off x="5002205" y="2410408"/>
              <a:ext cx="2212673" cy="2841654"/>
              <a:chOff x="5002205" y="2410408"/>
              <a:chExt cx="2212673" cy="2841654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="" xmlns:a16="http://schemas.microsoft.com/office/drawing/2014/main" id="{3B07A529-6AF4-4E48-9693-77B000B5B042}"/>
                  </a:ext>
                </a:extLst>
              </p:cNvPr>
              <p:cNvSpPr/>
              <p:nvPr/>
            </p:nvSpPr>
            <p:spPr>
              <a:xfrm>
                <a:off x="5002205" y="2410408"/>
                <a:ext cx="2152061" cy="2841654"/>
              </a:xfrm>
              <a:prstGeom prst="roundRect">
                <a:avLst>
                  <a:gd name="adj" fmla="val 6380"/>
                </a:avLst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E4C33AED-8847-43D2-9C55-815C8D67ACC8}"/>
                  </a:ext>
                </a:extLst>
              </p:cNvPr>
              <p:cNvSpPr txBox="1"/>
              <p:nvPr/>
            </p:nvSpPr>
            <p:spPr>
              <a:xfrm>
                <a:off x="5196723" y="2987699"/>
                <a:ext cx="20181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rgbClr val="F8DE9F"/>
                    </a:solidFill>
                    <a:cs typeface="+mn-ea"/>
                    <a:sym typeface="+mn-lt"/>
                  </a:rPr>
                  <a:t>50</a:t>
                </a:r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44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620B2ED0-10D2-450B-8695-D5B772A7A320}"/>
                </a:ext>
              </a:extLst>
            </p:cNvPr>
            <p:cNvSpPr/>
            <p:nvPr/>
          </p:nvSpPr>
          <p:spPr>
            <a:xfrm>
              <a:off x="5196723" y="2587589"/>
              <a:ext cx="14671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6846E36-FD79-4C63-9673-CB7433CE29A0}"/>
                </a:ext>
              </a:extLst>
            </p:cNvPr>
            <p:cNvSpPr/>
            <p:nvPr/>
          </p:nvSpPr>
          <p:spPr>
            <a:xfrm>
              <a:off x="5196723" y="3731874"/>
              <a:ext cx="1873364" cy="1597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Please enter the font and title you think is appropriate in the box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7A8933C-247D-44DF-872E-5F919E80CE3C}"/>
              </a:ext>
            </a:extLst>
          </p:cNvPr>
          <p:cNvSpPr/>
          <p:nvPr/>
        </p:nvSpPr>
        <p:spPr>
          <a:xfrm>
            <a:off x="1390413" y="2410408"/>
            <a:ext cx="1771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A1F9A37-6B7E-4502-B8EA-BB014B5A006B}"/>
              </a:ext>
            </a:extLst>
          </p:cNvPr>
          <p:cNvSpPr/>
          <p:nvPr/>
        </p:nvSpPr>
        <p:spPr>
          <a:xfrm>
            <a:off x="1390413" y="2961243"/>
            <a:ext cx="4375557" cy="23756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5600"/>
              </a:lnSpc>
            </a:pPr>
            <a:r>
              <a:rPr lang="zh-CN" altLang="en-US" sz="1600" spc="100" dirty="0">
                <a:solidFill>
                  <a:srgbClr val="FFEA9D"/>
                </a:solidFill>
                <a:cs typeface="+mn-ea"/>
                <a:sym typeface="+mn-lt"/>
              </a:rPr>
              <a:t>桃之夭夭，灼灼其华。之子于归，宜其室家。</a:t>
            </a:r>
          </a:p>
          <a:p>
            <a:pPr algn="just">
              <a:lnSpc>
                <a:spcPts val="5600"/>
              </a:lnSpc>
            </a:pPr>
            <a:r>
              <a:rPr lang="zh-CN" altLang="en-US" sz="1600" spc="100" dirty="0">
                <a:solidFill>
                  <a:srgbClr val="FFEA9D"/>
                </a:solidFill>
                <a:cs typeface="+mn-ea"/>
                <a:sym typeface="+mn-lt"/>
              </a:rPr>
              <a:t>桃之夭夭，有蕡其实。之子于归，宜其家室。</a:t>
            </a:r>
          </a:p>
          <a:p>
            <a:pPr algn="just">
              <a:lnSpc>
                <a:spcPts val="5600"/>
              </a:lnSpc>
            </a:pPr>
            <a:r>
              <a:rPr lang="zh-CN" altLang="en-US" sz="1600" spc="100" dirty="0">
                <a:solidFill>
                  <a:srgbClr val="FFEA9D"/>
                </a:solidFill>
                <a:cs typeface="+mn-ea"/>
                <a:sym typeface="+mn-lt"/>
              </a:rPr>
              <a:t>桃之夭夭，其叶蓁蓁。之子于归，宜其家人。</a:t>
            </a:r>
            <a:endParaRPr lang="en-US" altLang="zh-CN" sz="1600" spc="100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B7C464C7-5BD4-41CC-A702-6FEC925FC5D1}"/>
              </a:ext>
            </a:extLst>
          </p:cNvPr>
          <p:cNvGrpSpPr/>
          <p:nvPr/>
        </p:nvGrpSpPr>
        <p:grpSpPr>
          <a:xfrm>
            <a:off x="9030419" y="2410408"/>
            <a:ext cx="2212673" cy="2918955"/>
            <a:chOff x="5002205" y="2410408"/>
            <a:chExt cx="2212673" cy="2918955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63543ED5-FC5B-407E-BFEF-3A3DF406AC12}"/>
                </a:ext>
              </a:extLst>
            </p:cNvPr>
            <p:cNvGrpSpPr/>
            <p:nvPr/>
          </p:nvGrpSpPr>
          <p:grpSpPr>
            <a:xfrm>
              <a:off x="5002205" y="2410408"/>
              <a:ext cx="2212673" cy="2841654"/>
              <a:chOff x="5002205" y="2410408"/>
              <a:chExt cx="2212673" cy="2841654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="" xmlns:a16="http://schemas.microsoft.com/office/drawing/2014/main" id="{0C7DD648-6CD9-4E40-A344-6674F59B2855}"/>
                  </a:ext>
                </a:extLst>
              </p:cNvPr>
              <p:cNvSpPr/>
              <p:nvPr/>
            </p:nvSpPr>
            <p:spPr>
              <a:xfrm>
                <a:off x="5002205" y="2410408"/>
                <a:ext cx="2152061" cy="2841654"/>
              </a:xfrm>
              <a:prstGeom prst="roundRect">
                <a:avLst>
                  <a:gd name="adj" fmla="val 6380"/>
                </a:avLst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C56494FB-280B-4E59-AFBF-DC163CA8D2AA}"/>
                  </a:ext>
                </a:extLst>
              </p:cNvPr>
              <p:cNvSpPr txBox="1"/>
              <p:nvPr/>
            </p:nvSpPr>
            <p:spPr>
              <a:xfrm>
                <a:off x="5196723" y="2987699"/>
                <a:ext cx="20181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rgbClr val="F8DE9F"/>
                    </a:solidFill>
                    <a:cs typeface="+mn-ea"/>
                    <a:sym typeface="+mn-lt"/>
                  </a:rPr>
                  <a:t>23</a:t>
                </a:r>
                <a:r>
                  <a:rPr lang="en-US" altLang="zh-CN" sz="2000" dirty="0">
                    <a:solidFill>
                      <a:srgbClr val="F8DE9F"/>
                    </a:solidFill>
                    <a:cs typeface="+mn-ea"/>
                    <a:sym typeface="+mn-lt"/>
                  </a:rPr>
                  <a:t>%</a:t>
                </a:r>
                <a:endParaRPr lang="zh-CN" altLang="en-US" sz="4400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3C0FEE02-6C30-44E7-8D43-9089393F574F}"/>
                </a:ext>
              </a:extLst>
            </p:cNvPr>
            <p:cNvSpPr/>
            <p:nvPr/>
          </p:nvSpPr>
          <p:spPr>
            <a:xfrm>
              <a:off x="5196723" y="2587589"/>
              <a:ext cx="14671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9BC417E4-8A97-461C-9C75-F54697A578EB}"/>
                </a:ext>
              </a:extLst>
            </p:cNvPr>
            <p:cNvSpPr/>
            <p:nvPr/>
          </p:nvSpPr>
          <p:spPr>
            <a:xfrm>
              <a:off x="5196723" y="3731874"/>
              <a:ext cx="1873364" cy="1597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box, Please enter the font and title you think is appropriate in the box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="" xmlns:a16="http://schemas.microsoft.com/office/drawing/2014/main" id="{CAF9E358-5321-4A71-8AEE-51C00B48176A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73F7AB6-E54A-4BF6-90CE-6D01D90E7ED6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712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EF44C7C3-777B-4C15-AACD-98D408EA3ED3}"/>
              </a:ext>
            </a:extLst>
          </p:cNvPr>
          <p:cNvCxnSpPr>
            <a:cxnSpLocks/>
          </p:cNvCxnSpPr>
          <p:nvPr/>
        </p:nvCxnSpPr>
        <p:spPr>
          <a:xfrm>
            <a:off x="2368864" y="2428374"/>
            <a:ext cx="6717" cy="1390651"/>
          </a:xfrm>
          <a:prstGeom prst="line">
            <a:avLst/>
          </a:prstGeom>
          <a:gradFill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</a:gradFill>
          <a:ln w="12700">
            <a:solidFill>
              <a:srgbClr val="F8DE9F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F419C42-1AAA-4C74-BF5F-5A113DCCCCE9}"/>
              </a:ext>
            </a:extLst>
          </p:cNvPr>
          <p:cNvSpPr/>
          <p:nvPr/>
        </p:nvSpPr>
        <p:spPr>
          <a:xfrm>
            <a:off x="2241493" y="2428374"/>
            <a:ext cx="800219" cy="27552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</a:t>
            </a:r>
            <a:r>
              <a:rPr lang="zh-CN" altLang="en-US" sz="1100" spc="100" dirty="0">
                <a:solidFill>
                  <a:srgbClr val="F8DE9F"/>
                </a:solidFill>
                <a:cs typeface="+mn-ea"/>
                <a:sym typeface="+mn-lt"/>
              </a:rPr>
              <a:t>。</a:t>
            </a:r>
            <a:endParaRPr lang="en-US" altLang="zh-CN" sz="11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CBBCEF6-BB79-4BAD-9C4F-5FF015F74015}"/>
              </a:ext>
            </a:extLst>
          </p:cNvPr>
          <p:cNvSpPr/>
          <p:nvPr/>
        </p:nvSpPr>
        <p:spPr>
          <a:xfrm>
            <a:off x="1832072" y="2508410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7B243EFA-0890-47C9-A7F3-5424972EB484}"/>
              </a:ext>
            </a:extLst>
          </p:cNvPr>
          <p:cNvCxnSpPr>
            <a:cxnSpLocks/>
          </p:cNvCxnSpPr>
          <p:nvPr/>
        </p:nvCxnSpPr>
        <p:spPr>
          <a:xfrm>
            <a:off x="3962372" y="2440834"/>
            <a:ext cx="6717" cy="1390651"/>
          </a:xfrm>
          <a:prstGeom prst="line">
            <a:avLst/>
          </a:prstGeom>
          <a:gradFill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</a:gradFill>
          <a:ln w="12700">
            <a:solidFill>
              <a:srgbClr val="F8DE9F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C9788DA-15D4-4BA3-BEEF-AF7EC27CE0FD}"/>
              </a:ext>
            </a:extLst>
          </p:cNvPr>
          <p:cNvSpPr/>
          <p:nvPr/>
        </p:nvSpPr>
        <p:spPr>
          <a:xfrm>
            <a:off x="3835001" y="2440834"/>
            <a:ext cx="800219" cy="27552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</a:t>
            </a:r>
            <a:r>
              <a:rPr lang="zh-CN" altLang="en-US" sz="1100" spc="100" dirty="0">
                <a:solidFill>
                  <a:srgbClr val="F8DE9F"/>
                </a:solidFill>
                <a:cs typeface="+mn-ea"/>
                <a:sym typeface="+mn-lt"/>
              </a:rPr>
              <a:t>。</a:t>
            </a:r>
            <a:endParaRPr lang="en-US" altLang="zh-CN" sz="11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A679D70-6C45-480E-B577-D8F4445E07E7}"/>
              </a:ext>
            </a:extLst>
          </p:cNvPr>
          <p:cNvSpPr/>
          <p:nvPr/>
        </p:nvSpPr>
        <p:spPr>
          <a:xfrm>
            <a:off x="3425580" y="2520870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477B31AC-7B1D-4D17-AD38-359DF56A17E1}"/>
              </a:ext>
            </a:extLst>
          </p:cNvPr>
          <p:cNvCxnSpPr>
            <a:cxnSpLocks/>
          </p:cNvCxnSpPr>
          <p:nvPr/>
        </p:nvCxnSpPr>
        <p:spPr>
          <a:xfrm>
            <a:off x="5555880" y="2453294"/>
            <a:ext cx="6717" cy="1390651"/>
          </a:xfrm>
          <a:prstGeom prst="line">
            <a:avLst/>
          </a:prstGeom>
          <a:gradFill>
            <a:gsLst>
              <a:gs pos="100000">
                <a:srgbClr val="FFFFBB"/>
              </a:gs>
              <a:gs pos="0">
                <a:srgbClr val="F4D28B"/>
              </a:gs>
            </a:gsLst>
            <a:lin ang="18900000" scaled="1"/>
          </a:gradFill>
          <a:ln w="12700">
            <a:solidFill>
              <a:srgbClr val="F8DE9F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E507B33-C0AE-448D-B49B-ECA809BD49A5}"/>
              </a:ext>
            </a:extLst>
          </p:cNvPr>
          <p:cNvSpPr/>
          <p:nvPr/>
        </p:nvSpPr>
        <p:spPr>
          <a:xfrm>
            <a:off x="5428509" y="2453294"/>
            <a:ext cx="800219" cy="275526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rgbClr val="F8DE9F"/>
                </a:solidFill>
                <a:cs typeface="+mn-ea"/>
                <a:sym typeface="+mn-lt"/>
              </a:rPr>
              <a:t>Please enter the font and title you think is appropriate in the box,</a:t>
            </a:r>
            <a:r>
              <a:rPr lang="zh-CN" altLang="en-US" sz="1100" spc="100" dirty="0">
                <a:solidFill>
                  <a:srgbClr val="F8DE9F"/>
                </a:solidFill>
                <a:cs typeface="+mn-ea"/>
                <a:sym typeface="+mn-lt"/>
              </a:rPr>
              <a:t>。</a:t>
            </a:r>
            <a:endParaRPr lang="en-US" altLang="zh-CN" sz="11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6B63364-EF23-40BA-B2B5-F291771EACAC}"/>
              </a:ext>
            </a:extLst>
          </p:cNvPr>
          <p:cNvSpPr/>
          <p:nvPr/>
        </p:nvSpPr>
        <p:spPr>
          <a:xfrm>
            <a:off x="5019088" y="2533330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F053E97-8D46-4F6A-B2E8-11732FD93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2709" y="3245677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BDA3F0CA-5C4D-4A1C-AF4E-03AA4BE0D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42827" y="3257319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23A2ED4F-373B-4001-B544-FC6AD692A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12944" y="3257319"/>
            <a:ext cx="2822230" cy="1187623"/>
          </a:xfrm>
          <a:prstGeom prst="rect">
            <a:avLst/>
          </a:prstGeom>
          <a:ln>
            <a:solidFill>
              <a:srgbClr val="F8DE9F"/>
            </a:solidFill>
          </a:ln>
        </p:spPr>
      </p:pic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C402A8F0-C319-4723-9F3F-15C924F0A6A7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024CD048-8E92-4730-B0B7-9F97D115368A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4522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9D180372-391E-492D-86D4-8D70AA134C31}"/>
              </a:ext>
            </a:extLst>
          </p:cNvPr>
          <p:cNvSpPr/>
          <p:nvPr/>
        </p:nvSpPr>
        <p:spPr>
          <a:xfrm>
            <a:off x="5543642" y="2068113"/>
            <a:ext cx="1104716" cy="77220"/>
          </a:xfrm>
          <a:prstGeom prst="roundRect">
            <a:avLst>
              <a:gd name="adj" fmla="val 50000"/>
            </a:avLst>
          </a:prstGeom>
          <a:solidFill>
            <a:srgbClr val="F8D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8DE9F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27093CD-89ED-4984-979C-28D68478655F}"/>
              </a:ext>
            </a:extLst>
          </p:cNvPr>
          <p:cNvGrpSpPr/>
          <p:nvPr/>
        </p:nvGrpSpPr>
        <p:grpSpPr>
          <a:xfrm>
            <a:off x="944122" y="4394403"/>
            <a:ext cx="2415492" cy="1243444"/>
            <a:chOff x="1198121" y="1981798"/>
            <a:chExt cx="2415492" cy="1243444"/>
          </a:xfrm>
        </p:grpSpPr>
        <p:sp>
          <p:nvSpPr>
            <p:cNvPr id="8" name="矩形: 剪去单角 7">
              <a:extLst>
                <a:ext uri="{FF2B5EF4-FFF2-40B4-BE49-F238E27FC236}">
                  <a16:creationId xmlns="" xmlns:a16="http://schemas.microsoft.com/office/drawing/2014/main" id="{A2E86286-7BD0-478A-8EB8-3260889405D0}"/>
                </a:ext>
              </a:extLst>
            </p:cNvPr>
            <p:cNvSpPr/>
            <p:nvPr/>
          </p:nvSpPr>
          <p:spPr>
            <a:xfrm flipH="1">
              <a:off x="1348861" y="1981798"/>
              <a:ext cx="2264752" cy="917539"/>
            </a:xfrm>
            <a:prstGeom prst="snip1Rect">
              <a:avLst>
                <a:gd name="adj" fmla="val 25245"/>
              </a:avLst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9" name="梯形 8">
              <a:extLst>
                <a:ext uri="{FF2B5EF4-FFF2-40B4-BE49-F238E27FC236}">
                  <a16:creationId xmlns="" xmlns:a16="http://schemas.microsoft.com/office/drawing/2014/main" id="{09E89362-A706-4051-ACB5-454E96F74A60}"/>
                </a:ext>
              </a:extLst>
            </p:cNvPr>
            <p:cNvSpPr/>
            <p:nvPr/>
          </p:nvSpPr>
          <p:spPr>
            <a:xfrm rot="18900000">
              <a:off x="1198121" y="2078654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oogle Shape;982;p32">
              <a:extLst>
                <a:ext uri="{FF2B5EF4-FFF2-40B4-BE49-F238E27FC236}">
                  <a16:creationId xmlns="" xmlns:a16="http://schemas.microsoft.com/office/drawing/2014/main" id="{1FB85C4B-7354-4CF7-A211-22BF9EE11DDB}"/>
                </a:ext>
              </a:extLst>
            </p:cNvPr>
            <p:cNvGrpSpPr/>
            <p:nvPr/>
          </p:nvGrpSpPr>
          <p:grpSpPr>
            <a:xfrm>
              <a:off x="1614449" y="2343595"/>
              <a:ext cx="195524" cy="193944"/>
              <a:chOff x="-31166825" y="1939525"/>
              <a:chExt cx="293800" cy="291425"/>
            </a:xfrm>
            <a:gradFill>
              <a:gsLst>
                <a:gs pos="0">
                  <a:srgbClr val="F8DFA1"/>
                </a:gs>
                <a:gs pos="100000">
                  <a:srgbClr val="ECB75E"/>
                </a:gs>
              </a:gsLst>
              <a:lin ang="5400000" scaled="1"/>
            </a:gradFill>
          </p:grpSpPr>
          <p:sp>
            <p:nvSpPr>
              <p:cNvPr id="12" name="Google Shape;983;p32">
                <a:extLst>
                  <a:ext uri="{FF2B5EF4-FFF2-40B4-BE49-F238E27FC236}">
                    <a16:creationId xmlns="" xmlns:a16="http://schemas.microsoft.com/office/drawing/2014/main" id="{79B764F3-050D-4855-92A2-2BCCEEEC87E0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Google Shape;984;p32">
                <a:extLst>
                  <a:ext uri="{FF2B5EF4-FFF2-40B4-BE49-F238E27FC236}">
                    <a16:creationId xmlns="" xmlns:a16="http://schemas.microsoft.com/office/drawing/2014/main" id="{AD7CFB73-C697-41A3-A895-0F020CAEBFBD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Google Shape;985;p32">
                <a:extLst>
                  <a:ext uri="{FF2B5EF4-FFF2-40B4-BE49-F238E27FC236}">
                    <a16:creationId xmlns="" xmlns:a16="http://schemas.microsoft.com/office/drawing/2014/main" id="{EA00C795-7279-450C-87CD-733EA799EEA8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Google Shape;986;p32">
                <a:extLst>
                  <a:ext uri="{FF2B5EF4-FFF2-40B4-BE49-F238E27FC236}">
                    <a16:creationId xmlns="" xmlns:a16="http://schemas.microsoft.com/office/drawing/2014/main" id="{3B3AEB90-40A2-47B6-9300-06F1B613710B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Google Shape;987;p32">
                <a:extLst>
                  <a:ext uri="{FF2B5EF4-FFF2-40B4-BE49-F238E27FC236}">
                    <a16:creationId xmlns="" xmlns:a16="http://schemas.microsoft.com/office/drawing/2014/main" id="{8CE80974-3BEA-4729-BB21-4AA4089258D6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Google Shape;988;p32">
                <a:extLst>
                  <a:ext uri="{FF2B5EF4-FFF2-40B4-BE49-F238E27FC236}">
                    <a16:creationId xmlns="" xmlns:a16="http://schemas.microsoft.com/office/drawing/2014/main" id="{4B2761E9-0141-45CB-951F-98DD1E7774F1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Google Shape;989;p32">
                <a:extLst>
                  <a:ext uri="{FF2B5EF4-FFF2-40B4-BE49-F238E27FC236}">
                    <a16:creationId xmlns="" xmlns:a16="http://schemas.microsoft.com/office/drawing/2014/main" id="{9E1D662C-16DD-4C52-AEDA-760D4DA20DC6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Google Shape;990;p32">
                <a:extLst>
                  <a:ext uri="{FF2B5EF4-FFF2-40B4-BE49-F238E27FC236}">
                    <a16:creationId xmlns="" xmlns:a16="http://schemas.microsoft.com/office/drawing/2014/main" id="{C05AE2B1-E259-4BD6-A00A-4F7FE5AD0077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Google Shape;991;p32">
                <a:extLst>
                  <a:ext uri="{FF2B5EF4-FFF2-40B4-BE49-F238E27FC236}">
                    <a16:creationId xmlns="" xmlns:a16="http://schemas.microsoft.com/office/drawing/2014/main" id="{07B4EDDD-6C42-44C4-B2F0-D0DF824A0A80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Google Shape;992;p32">
                <a:extLst>
                  <a:ext uri="{FF2B5EF4-FFF2-40B4-BE49-F238E27FC236}">
                    <a16:creationId xmlns="" xmlns:a16="http://schemas.microsoft.com/office/drawing/2014/main" id="{AB523CFA-40B9-4FF9-AD33-583C1F81E1E0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Google Shape;993;p32">
                <a:extLst>
                  <a:ext uri="{FF2B5EF4-FFF2-40B4-BE49-F238E27FC236}">
                    <a16:creationId xmlns="" xmlns:a16="http://schemas.microsoft.com/office/drawing/2014/main" id="{7C3E2D99-DE0A-4F07-8C96-C47602936025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2A67CAE5-4B90-40F1-8B83-5693E691FBA7}"/>
                </a:ext>
              </a:extLst>
            </p:cNvPr>
            <p:cNvSpPr/>
            <p:nvPr/>
          </p:nvSpPr>
          <p:spPr>
            <a:xfrm>
              <a:off x="1873055" y="2063770"/>
              <a:ext cx="1736433" cy="116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D6A259FB-FF08-4104-AA42-E60E486345FF}"/>
              </a:ext>
            </a:extLst>
          </p:cNvPr>
          <p:cNvGrpSpPr/>
          <p:nvPr/>
        </p:nvGrpSpPr>
        <p:grpSpPr>
          <a:xfrm>
            <a:off x="3697528" y="4243998"/>
            <a:ext cx="2264752" cy="1383407"/>
            <a:chOff x="3951527" y="1831393"/>
            <a:chExt cx="2264752" cy="1383407"/>
          </a:xfrm>
        </p:grpSpPr>
        <p:sp>
          <p:nvSpPr>
            <p:cNvPr id="25" name="矩形: 剪去单角 24">
              <a:extLst>
                <a:ext uri="{FF2B5EF4-FFF2-40B4-BE49-F238E27FC236}">
                  <a16:creationId xmlns="" xmlns:a16="http://schemas.microsoft.com/office/drawing/2014/main" id="{B7128B70-489D-48F1-81F5-A85B1240A086}"/>
                </a:ext>
              </a:extLst>
            </p:cNvPr>
            <p:cNvSpPr/>
            <p:nvPr/>
          </p:nvSpPr>
          <p:spPr>
            <a:xfrm>
              <a:off x="3951527" y="1981798"/>
              <a:ext cx="2264752" cy="917539"/>
            </a:xfrm>
            <a:prstGeom prst="snip1Rect">
              <a:avLst>
                <a:gd name="adj" fmla="val 25245"/>
              </a:avLst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26" name="梯形 25">
              <a:extLst>
                <a:ext uri="{FF2B5EF4-FFF2-40B4-BE49-F238E27FC236}">
                  <a16:creationId xmlns="" xmlns:a16="http://schemas.microsoft.com/office/drawing/2014/main" id="{CDAA6B47-70EF-4139-A672-579076C779B9}"/>
                </a:ext>
              </a:extLst>
            </p:cNvPr>
            <p:cNvSpPr/>
            <p:nvPr/>
          </p:nvSpPr>
          <p:spPr>
            <a:xfrm rot="2700000" flipH="1">
              <a:off x="5718720" y="2078654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Google Shape;982;p32">
              <a:extLst>
                <a:ext uri="{FF2B5EF4-FFF2-40B4-BE49-F238E27FC236}">
                  <a16:creationId xmlns="" xmlns:a16="http://schemas.microsoft.com/office/drawing/2014/main" id="{0D3FFE3D-0FB6-48A3-9576-6FBCE281FA26}"/>
                </a:ext>
              </a:extLst>
            </p:cNvPr>
            <p:cNvGrpSpPr/>
            <p:nvPr/>
          </p:nvGrpSpPr>
          <p:grpSpPr>
            <a:xfrm>
              <a:off x="5755167" y="2343595"/>
              <a:ext cx="195524" cy="193944"/>
              <a:chOff x="-31166825" y="1939525"/>
              <a:chExt cx="293800" cy="291425"/>
            </a:xfrm>
            <a:gradFill>
              <a:gsLst>
                <a:gs pos="0">
                  <a:srgbClr val="F8DFA1"/>
                </a:gs>
                <a:gs pos="100000">
                  <a:srgbClr val="ECB75E"/>
                </a:gs>
              </a:gsLst>
              <a:lin ang="5400000" scaled="1"/>
            </a:gradFill>
          </p:grpSpPr>
          <p:sp>
            <p:nvSpPr>
              <p:cNvPr id="29" name="Google Shape;983;p32">
                <a:extLst>
                  <a:ext uri="{FF2B5EF4-FFF2-40B4-BE49-F238E27FC236}">
                    <a16:creationId xmlns="" xmlns:a16="http://schemas.microsoft.com/office/drawing/2014/main" id="{E7429CF9-886E-44CC-A654-36119C88EDFA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Google Shape;984;p32">
                <a:extLst>
                  <a:ext uri="{FF2B5EF4-FFF2-40B4-BE49-F238E27FC236}">
                    <a16:creationId xmlns="" xmlns:a16="http://schemas.microsoft.com/office/drawing/2014/main" id="{0A0EEAE1-C742-4713-8088-4E94B6806102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Google Shape;985;p32">
                <a:extLst>
                  <a:ext uri="{FF2B5EF4-FFF2-40B4-BE49-F238E27FC236}">
                    <a16:creationId xmlns="" xmlns:a16="http://schemas.microsoft.com/office/drawing/2014/main" id="{DFB2E1C2-7AC5-4FBC-A417-3F6A7DE9E34B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Google Shape;986;p32">
                <a:extLst>
                  <a:ext uri="{FF2B5EF4-FFF2-40B4-BE49-F238E27FC236}">
                    <a16:creationId xmlns="" xmlns:a16="http://schemas.microsoft.com/office/drawing/2014/main" id="{3F4EE0DA-39F9-4A65-9D70-03837937315C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Google Shape;987;p32">
                <a:extLst>
                  <a:ext uri="{FF2B5EF4-FFF2-40B4-BE49-F238E27FC236}">
                    <a16:creationId xmlns="" xmlns:a16="http://schemas.microsoft.com/office/drawing/2014/main" id="{7BA571B6-00C3-45B7-ACC3-BE294C527F0E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Google Shape;988;p32">
                <a:extLst>
                  <a:ext uri="{FF2B5EF4-FFF2-40B4-BE49-F238E27FC236}">
                    <a16:creationId xmlns="" xmlns:a16="http://schemas.microsoft.com/office/drawing/2014/main" id="{303F3995-B52C-4370-9E60-771FEB3B6AF7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Google Shape;989;p32">
                <a:extLst>
                  <a:ext uri="{FF2B5EF4-FFF2-40B4-BE49-F238E27FC236}">
                    <a16:creationId xmlns="" xmlns:a16="http://schemas.microsoft.com/office/drawing/2014/main" id="{6071B882-8642-46CC-81B3-1627BEB5A183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Google Shape;990;p32">
                <a:extLst>
                  <a:ext uri="{FF2B5EF4-FFF2-40B4-BE49-F238E27FC236}">
                    <a16:creationId xmlns="" xmlns:a16="http://schemas.microsoft.com/office/drawing/2014/main" id="{6BA17D3F-027D-4224-96AD-60CFEA595CAB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Google Shape;991;p32">
                <a:extLst>
                  <a:ext uri="{FF2B5EF4-FFF2-40B4-BE49-F238E27FC236}">
                    <a16:creationId xmlns="" xmlns:a16="http://schemas.microsoft.com/office/drawing/2014/main" id="{8496D63B-61AF-42DF-A216-3ECC92734F02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Google Shape;992;p32">
                <a:extLst>
                  <a:ext uri="{FF2B5EF4-FFF2-40B4-BE49-F238E27FC236}">
                    <a16:creationId xmlns="" xmlns:a16="http://schemas.microsoft.com/office/drawing/2014/main" id="{4D2AF7B2-D4C7-425A-8D33-A64FF7B4BB64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Google Shape;993;p32">
                <a:extLst>
                  <a:ext uri="{FF2B5EF4-FFF2-40B4-BE49-F238E27FC236}">
                    <a16:creationId xmlns="" xmlns:a16="http://schemas.microsoft.com/office/drawing/2014/main" id="{F57D372D-8333-4484-A5C5-5EC72C6FF6F1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DF99ACA-C80A-4F6E-8119-8EE0C8E94677}"/>
                </a:ext>
              </a:extLst>
            </p:cNvPr>
            <p:cNvSpPr/>
            <p:nvPr/>
          </p:nvSpPr>
          <p:spPr>
            <a:xfrm>
              <a:off x="3983068" y="2053328"/>
              <a:ext cx="1736433" cy="116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CB2E1FA4-8A16-4BAD-B91D-5A523ED2673F}"/>
              </a:ext>
            </a:extLst>
          </p:cNvPr>
          <p:cNvGrpSpPr/>
          <p:nvPr/>
        </p:nvGrpSpPr>
        <p:grpSpPr>
          <a:xfrm>
            <a:off x="6091915" y="4396840"/>
            <a:ext cx="2415492" cy="1243444"/>
            <a:chOff x="1198121" y="3361005"/>
            <a:chExt cx="2415492" cy="1243444"/>
          </a:xfrm>
        </p:grpSpPr>
        <p:sp>
          <p:nvSpPr>
            <p:cNvPr id="41" name="矩形: 剪去单角 40">
              <a:extLst>
                <a:ext uri="{FF2B5EF4-FFF2-40B4-BE49-F238E27FC236}">
                  <a16:creationId xmlns="" xmlns:a16="http://schemas.microsoft.com/office/drawing/2014/main" id="{1A8BB48E-7EA6-4526-AA54-774641F5D3A0}"/>
                </a:ext>
              </a:extLst>
            </p:cNvPr>
            <p:cNvSpPr/>
            <p:nvPr/>
          </p:nvSpPr>
          <p:spPr>
            <a:xfrm flipH="1">
              <a:off x="1348861" y="3361005"/>
              <a:ext cx="2264752" cy="917539"/>
            </a:xfrm>
            <a:prstGeom prst="snip1Rect">
              <a:avLst>
                <a:gd name="adj" fmla="val 25245"/>
              </a:avLst>
            </a:prstGeom>
            <a:noFill/>
            <a:ln>
              <a:solidFill>
                <a:srgbClr val="F8D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sp>
          <p:nvSpPr>
            <p:cNvPr id="42" name="梯形 41">
              <a:extLst>
                <a:ext uri="{FF2B5EF4-FFF2-40B4-BE49-F238E27FC236}">
                  <a16:creationId xmlns="" xmlns:a16="http://schemas.microsoft.com/office/drawing/2014/main" id="{2418E493-7E00-46A4-B993-AECB714FA8A9}"/>
                </a:ext>
              </a:extLst>
            </p:cNvPr>
            <p:cNvSpPr/>
            <p:nvPr/>
          </p:nvSpPr>
          <p:spPr>
            <a:xfrm rot="18900000">
              <a:off x="1198121" y="3457861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Google Shape;982;p32">
              <a:extLst>
                <a:ext uri="{FF2B5EF4-FFF2-40B4-BE49-F238E27FC236}">
                  <a16:creationId xmlns="" xmlns:a16="http://schemas.microsoft.com/office/drawing/2014/main" id="{4E4E7BEB-4561-4C61-8FF0-78D3F4FAB5B2}"/>
                </a:ext>
              </a:extLst>
            </p:cNvPr>
            <p:cNvGrpSpPr/>
            <p:nvPr/>
          </p:nvGrpSpPr>
          <p:grpSpPr>
            <a:xfrm>
              <a:off x="1614449" y="3722802"/>
              <a:ext cx="195524" cy="193944"/>
              <a:chOff x="-31166825" y="1939525"/>
              <a:chExt cx="293800" cy="291425"/>
            </a:xfrm>
            <a:gradFill>
              <a:gsLst>
                <a:gs pos="0">
                  <a:srgbClr val="F8DFA1"/>
                </a:gs>
                <a:gs pos="100000">
                  <a:srgbClr val="ECB75E"/>
                </a:gs>
              </a:gsLst>
              <a:lin ang="5400000" scaled="1"/>
            </a:gradFill>
          </p:grpSpPr>
          <p:sp>
            <p:nvSpPr>
              <p:cNvPr id="45" name="Google Shape;983;p32">
                <a:extLst>
                  <a:ext uri="{FF2B5EF4-FFF2-40B4-BE49-F238E27FC236}">
                    <a16:creationId xmlns="" xmlns:a16="http://schemas.microsoft.com/office/drawing/2014/main" id="{D4A84596-9085-4152-9E57-3375BB8924BE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Google Shape;984;p32">
                <a:extLst>
                  <a:ext uri="{FF2B5EF4-FFF2-40B4-BE49-F238E27FC236}">
                    <a16:creationId xmlns="" xmlns:a16="http://schemas.microsoft.com/office/drawing/2014/main" id="{BA9E747C-0F0D-46FC-9B57-86B6BC121234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Google Shape;985;p32">
                <a:extLst>
                  <a:ext uri="{FF2B5EF4-FFF2-40B4-BE49-F238E27FC236}">
                    <a16:creationId xmlns="" xmlns:a16="http://schemas.microsoft.com/office/drawing/2014/main" id="{46CABCBA-3F49-43C4-BC70-229DE58A8330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Google Shape;986;p32">
                <a:extLst>
                  <a:ext uri="{FF2B5EF4-FFF2-40B4-BE49-F238E27FC236}">
                    <a16:creationId xmlns="" xmlns:a16="http://schemas.microsoft.com/office/drawing/2014/main" id="{4A89900E-8F61-4E2C-AEA6-096E536B768C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Google Shape;987;p32">
                <a:extLst>
                  <a:ext uri="{FF2B5EF4-FFF2-40B4-BE49-F238E27FC236}">
                    <a16:creationId xmlns="" xmlns:a16="http://schemas.microsoft.com/office/drawing/2014/main" id="{ADD6965A-07DC-4C79-9FBE-BB07B06C063E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Google Shape;988;p32">
                <a:extLst>
                  <a:ext uri="{FF2B5EF4-FFF2-40B4-BE49-F238E27FC236}">
                    <a16:creationId xmlns="" xmlns:a16="http://schemas.microsoft.com/office/drawing/2014/main" id="{2D0A5B32-717F-4829-967A-24DA15DE5F83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Google Shape;989;p32">
                <a:extLst>
                  <a:ext uri="{FF2B5EF4-FFF2-40B4-BE49-F238E27FC236}">
                    <a16:creationId xmlns="" xmlns:a16="http://schemas.microsoft.com/office/drawing/2014/main" id="{026E3EF7-778F-4F21-9C9F-02C025AB2525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Google Shape;990;p32">
                <a:extLst>
                  <a:ext uri="{FF2B5EF4-FFF2-40B4-BE49-F238E27FC236}">
                    <a16:creationId xmlns="" xmlns:a16="http://schemas.microsoft.com/office/drawing/2014/main" id="{8190768F-072F-495F-8941-FB427A6927BB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Google Shape;991;p32">
                <a:extLst>
                  <a:ext uri="{FF2B5EF4-FFF2-40B4-BE49-F238E27FC236}">
                    <a16:creationId xmlns="" xmlns:a16="http://schemas.microsoft.com/office/drawing/2014/main" id="{1DDC97CF-87A5-4104-8BDD-9CAA96992EFB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Google Shape;992;p32">
                <a:extLst>
                  <a:ext uri="{FF2B5EF4-FFF2-40B4-BE49-F238E27FC236}">
                    <a16:creationId xmlns="" xmlns:a16="http://schemas.microsoft.com/office/drawing/2014/main" id="{03BDCB04-F8A0-428F-8A39-DFA67DD6440D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Google Shape;993;p32">
                <a:extLst>
                  <a:ext uri="{FF2B5EF4-FFF2-40B4-BE49-F238E27FC236}">
                    <a16:creationId xmlns="" xmlns:a16="http://schemas.microsoft.com/office/drawing/2014/main" id="{5E77D508-98DC-44D5-9295-F15DFCB5D4F2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3796AC9F-7990-4414-9DE3-B0714F2DBA25}"/>
                </a:ext>
              </a:extLst>
            </p:cNvPr>
            <p:cNvSpPr/>
            <p:nvPr/>
          </p:nvSpPr>
          <p:spPr>
            <a:xfrm>
              <a:off x="1873055" y="3442977"/>
              <a:ext cx="1736433" cy="116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700"/>
                </a:lnSpc>
              </a:pPr>
              <a:r>
                <a:rPr lang="en-US" altLang="zh-CN" sz="1100" spc="100" dirty="0">
                  <a:solidFill>
                    <a:srgbClr val="F8DE9F"/>
                  </a:soli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558922F-A718-4E11-8359-4DC17F927BE3}"/>
              </a:ext>
            </a:extLst>
          </p:cNvPr>
          <p:cNvGrpSpPr/>
          <p:nvPr/>
        </p:nvGrpSpPr>
        <p:grpSpPr>
          <a:xfrm>
            <a:off x="8806738" y="4239664"/>
            <a:ext cx="2264752" cy="1387741"/>
            <a:chOff x="9060737" y="2264580"/>
            <a:chExt cx="2264752" cy="1387741"/>
          </a:xfrm>
        </p:grpSpPr>
        <p:sp>
          <p:nvSpPr>
            <p:cNvPr id="5" name="梯形 4">
              <a:extLst>
                <a:ext uri="{FF2B5EF4-FFF2-40B4-BE49-F238E27FC236}">
                  <a16:creationId xmlns="" xmlns:a16="http://schemas.microsoft.com/office/drawing/2014/main" id="{8753436F-0BF1-43CA-847B-A9ADD81B542F}"/>
                </a:ext>
              </a:extLst>
            </p:cNvPr>
            <p:cNvSpPr/>
            <p:nvPr/>
          </p:nvSpPr>
          <p:spPr>
            <a:xfrm rot="2700000" flipH="1">
              <a:off x="10825983" y="2511841"/>
              <a:ext cx="648299" cy="153777"/>
            </a:xfrm>
            <a:prstGeom prst="trapezoid">
              <a:avLst>
                <a:gd name="adj" fmla="val 99801"/>
              </a:avLst>
            </a:prstGeom>
            <a:solidFill>
              <a:srgbClr val="F8D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8DE9F"/>
                </a:solidFill>
                <a:cs typeface="+mn-ea"/>
                <a:sym typeface="+mn-lt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B1A46E28-7D9A-45F7-9BBE-C528B6CD7C5E}"/>
                </a:ext>
              </a:extLst>
            </p:cNvPr>
            <p:cNvGrpSpPr/>
            <p:nvPr/>
          </p:nvGrpSpPr>
          <p:grpSpPr>
            <a:xfrm>
              <a:off x="9060737" y="2419319"/>
              <a:ext cx="2264752" cy="1233002"/>
              <a:chOff x="3951527" y="3361005"/>
              <a:chExt cx="2264752" cy="1233002"/>
            </a:xfrm>
          </p:grpSpPr>
          <p:sp>
            <p:nvSpPr>
              <p:cNvPr id="57" name="矩形: 剪去单角 56">
                <a:extLst>
                  <a:ext uri="{FF2B5EF4-FFF2-40B4-BE49-F238E27FC236}">
                    <a16:creationId xmlns="" xmlns:a16="http://schemas.microsoft.com/office/drawing/2014/main" id="{5719482E-3CFA-4CB0-9780-EEB774EA75B6}"/>
                  </a:ext>
                </a:extLst>
              </p:cNvPr>
              <p:cNvSpPr/>
              <p:nvPr/>
            </p:nvSpPr>
            <p:spPr>
              <a:xfrm>
                <a:off x="3951527" y="3361005"/>
                <a:ext cx="2264752" cy="917539"/>
              </a:xfrm>
              <a:prstGeom prst="snip1Rect">
                <a:avLst>
                  <a:gd name="adj" fmla="val 25245"/>
                </a:avLst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8DE9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8" name="Google Shape;982;p32">
                <a:extLst>
                  <a:ext uri="{FF2B5EF4-FFF2-40B4-BE49-F238E27FC236}">
                    <a16:creationId xmlns="" xmlns:a16="http://schemas.microsoft.com/office/drawing/2014/main" id="{44D2CFE3-11E6-49C1-905C-D2EDE7B570D6}"/>
                  </a:ext>
                </a:extLst>
              </p:cNvPr>
              <p:cNvGrpSpPr/>
              <p:nvPr/>
            </p:nvGrpSpPr>
            <p:grpSpPr>
              <a:xfrm>
                <a:off x="5755167" y="3722802"/>
                <a:ext cx="195524" cy="193944"/>
                <a:chOff x="-31166825" y="1939525"/>
                <a:chExt cx="293800" cy="291425"/>
              </a:xfrm>
              <a:gradFill>
                <a:gsLst>
                  <a:gs pos="0">
                    <a:srgbClr val="F8DFA1"/>
                  </a:gs>
                  <a:gs pos="100000">
                    <a:srgbClr val="ECB75E"/>
                  </a:gs>
                </a:gsLst>
                <a:lin ang="5400000" scaled="1"/>
              </a:gradFill>
            </p:grpSpPr>
            <p:sp>
              <p:nvSpPr>
                <p:cNvPr id="60" name="Google Shape;983;p32">
                  <a:extLst>
                    <a:ext uri="{FF2B5EF4-FFF2-40B4-BE49-F238E27FC236}">
                      <a16:creationId xmlns="" xmlns:a16="http://schemas.microsoft.com/office/drawing/2014/main" id="{05AF7C20-4128-4241-A5DE-227BBB628F47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Google Shape;984;p32">
                  <a:extLst>
                    <a:ext uri="{FF2B5EF4-FFF2-40B4-BE49-F238E27FC236}">
                      <a16:creationId xmlns="" xmlns:a16="http://schemas.microsoft.com/office/drawing/2014/main" id="{0AAD9746-D062-4303-9194-40CB1D2A19AB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Google Shape;985;p32">
                  <a:extLst>
                    <a:ext uri="{FF2B5EF4-FFF2-40B4-BE49-F238E27FC236}">
                      <a16:creationId xmlns="" xmlns:a16="http://schemas.microsoft.com/office/drawing/2014/main" id="{D48B5459-0D6B-4887-8AF4-92B3BE942879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Google Shape;986;p32">
                  <a:extLst>
                    <a:ext uri="{FF2B5EF4-FFF2-40B4-BE49-F238E27FC236}">
                      <a16:creationId xmlns="" xmlns:a16="http://schemas.microsoft.com/office/drawing/2014/main" id="{67DC099F-EE75-44EC-A5F1-A777E8524E58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Google Shape;987;p32">
                  <a:extLst>
                    <a:ext uri="{FF2B5EF4-FFF2-40B4-BE49-F238E27FC236}">
                      <a16:creationId xmlns="" xmlns:a16="http://schemas.microsoft.com/office/drawing/2014/main" id="{14B0CD58-AD24-40CA-95DE-E979CC39A38F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Google Shape;988;p32">
                  <a:extLst>
                    <a:ext uri="{FF2B5EF4-FFF2-40B4-BE49-F238E27FC236}">
                      <a16:creationId xmlns="" xmlns:a16="http://schemas.microsoft.com/office/drawing/2014/main" id="{1C004107-02ED-4362-A64A-17B73DECF12F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Google Shape;989;p32">
                  <a:extLst>
                    <a:ext uri="{FF2B5EF4-FFF2-40B4-BE49-F238E27FC236}">
                      <a16:creationId xmlns="" xmlns:a16="http://schemas.microsoft.com/office/drawing/2014/main" id="{98128098-ED89-474D-B802-CA1688729DA8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Google Shape;990;p32">
                  <a:extLst>
                    <a:ext uri="{FF2B5EF4-FFF2-40B4-BE49-F238E27FC236}">
                      <a16:creationId xmlns="" xmlns:a16="http://schemas.microsoft.com/office/drawing/2014/main" id="{4895AB26-B92C-4AB4-A552-7E9F4DA03D08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Google Shape;991;p32">
                  <a:extLst>
                    <a:ext uri="{FF2B5EF4-FFF2-40B4-BE49-F238E27FC236}">
                      <a16:creationId xmlns="" xmlns:a16="http://schemas.microsoft.com/office/drawing/2014/main" id="{77B3FCEE-A1A7-4451-82C2-1837964C8661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Google Shape;992;p32">
                  <a:extLst>
                    <a:ext uri="{FF2B5EF4-FFF2-40B4-BE49-F238E27FC236}">
                      <a16:creationId xmlns="" xmlns:a16="http://schemas.microsoft.com/office/drawing/2014/main" id="{3421506D-7B7E-478E-900D-21DD047702D4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Google Shape;993;p32">
                  <a:extLst>
                    <a:ext uri="{FF2B5EF4-FFF2-40B4-BE49-F238E27FC236}">
                      <a16:creationId xmlns="" xmlns:a16="http://schemas.microsoft.com/office/drawing/2014/main" id="{66D7494F-F680-4633-9DF5-DD80659E8A26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F8DE9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id="{74D7BA9C-693A-4AE4-85D8-26EFB8B0A251}"/>
                  </a:ext>
                </a:extLst>
              </p:cNvPr>
              <p:cNvSpPr/>
              <p:nvPr/>
            </p:nvSpPr>
            <p:spPr>
              <a:xfrm>
                <a:off x="3983068" y="3432535"/>
                <a:ext cx="1736433" cy="1161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1700"/>
                  </a:lnSpc>
                </a:pPr>
                <a:r>
                  <a:rPr lang="en-US" altLang="zh-CN" sz="1100" spc="100" dirty="0">
                    <a:solidFill>
                      <a:srgbClr val="F8DE9F"/>
                    </a:solidFill>
                    <a:cs typeface="+mn-ea"/>
                    <a:sym typeface="+mn-lt"/>
                  </a:rPr>
                  <a:t>Please enter the font and title you think is appropriate in the box</a:t>
                </a:r>
              </a:p>
            </p:txBody>
          </p:sp>
        </p:grpSp>
      </p:grp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9713E36-7B00-4360-AE62-4A6828219A0C}"/>
              </a:ext>
            </a:extLst>
          </p:cNvPr>
          <p:cNvSpPr/>
          <p:nvPr/>
        </p:nvSpPr>
        <p:spPr>
          <a:xfrm>
            <a:off x="2963091" y="2659400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="" xmlns:a16="http://schemas.microsoft.com/office/drawing/2014/main" id="{6507965B-A724-4565-906C-E84511314C61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="" xmlns:a16="http://schemas.microsoft.com/office/drawing/2014/main" id="{B0903D2E-EE77-42FC-8B91-0E4B03AE6FF2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38802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347B6CA-2C25-48EA-895E-A02F558BD6B6}"/>
              </a:ext>
            </a:extLst>
          </p:cNvPr>
          <p:cNvSpPr/>
          <p:nvPr/>
        </p:nvSpPr>
        <p:spPr>
          <a:xfrm>
            <a:off x="954550" y="2484059"/>
            <a:ext cx="4661452" cy="239643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D0E8918-CE3A-4D98-AB2F-C768B6B28EBE}"/>
              </a:ext>
            </a:extLst>
          </p:cNvPr>
          <p:cNvSpPr/>
          <p:nvPr/>
        </p:nvSpPr>
        <p:spPr>
          <a:xfrm>
            <a:off x="4841546" y="3035851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8DE9F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995F5FF-F640-4B78-9E85-8EC68E38C3C5}"/>
              </a:ext>
            </a:extLst>
          </p:cNvPr>
          <p:cNvSpPr/>
          <p:nvPr/>
        </p:nvSpPr>
        <p:spPr>
          <a:xfrm>
            <a:off x="6397493" y="2484059"/>
            <a:ext cx="4661452" cy="2396435"/>
          </a:xfrm>
          <a:prstGeom prst="rect">
            <a:avLst/>
          </a:prstGeom>
          <a:noFill/>
          <a:ln>
            <a:solidFill>
              <a:srgbClr val="F8D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AB651B8-A7AD-4FC7-B087-A6039955FF49}"/>
              </a:ext>
            </a:extLst>
          </p:cNvPr>
          <p:cNvSpPr/>
          <p:nvPr/>
        </p:nvSpPr>
        <p:spPr>
          <a:xfrm>
            <a:off x="10393700" y="3035851"/>
            <a:ext cx="492443" cy="12464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EA9D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BEFA833-0C9F-4B39-83F0-4C2FC8D9AA36}"/>
              </a:ext>
            </a:extLst>
          </p:cNvPr>
          <p:cNvSpPr/>
          <p:nvPr/>
        </p:nvSpPr>
        <p:spPr>
          <a:xfrm>
            <a:off x="1433720" y="2613274"/>
            <a:ext cx="3188052" cy="196242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8DE9F"/>
                </a:solidFill>
                <a:cs typeface="+mn-ea"/>
                <a:sym typeface="+mn-lt"/>
              </a:rPr>
              <a:t>桃之夭夭，灼灼其华。之子于归，宜其室家。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8DE9F"/>
                </a:solidFill>
                <a:cs typeface="+mn-ea"/>
                <a:sym typeface="+mn-lt"/>
              </a:rPr>
              <a:t>桃之夭夭，有蕡其实。之子于归，宜其家室。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8DE9F"/>
                </a:solidFill>
                <a:cs typeface="+mn-ea"/>
                <a:sym typeface="+mn-lt"/>
              </a:rPr>
              <a:t>桃之夭夭，其叶蓁蓁。之子于归，宜其家人。</a:t>
            </a:r>
            <a:endParaRPr lang="en-US" altLang="zh-CN" sz="1400" spc="1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EF8094F-AECC-41B6-94F3-9F85ADE8C9F5}"/>
              </a:ext>
            </a:extLst>
          </p:cNvPr>
          <p:cNvSpPr/>
          <p:nvPr/>
        </p:nvSpPr>
        <p:spPr>
          <a:xfrm>
            <a:off x="6964663" y="2611395"/>
            <a:ext cx="3188052" cy="196242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FEA9D"/>
                </a:solidFill>
                <a:cs typeface="+mn-ea"/>
                <a:sym typeface="+mn-lt"/>
              </a:rPr>
              <a:t>桃之夭夭，灼灼其华。之子于归，宜其室家。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FEA9D"/>
                </a:solidFill>
                <a:cs typeface="+mn-ea"/>
                <a:sym typeface="+mn-lt"/>
              </a:rPr>
              <a:t>桃之夭夭，有蕡其实。之子于归，宜其家室。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100" dirty="0">
                <a:solidFill>
                  <a:srgbClr val="FFEA9D"/>
                </a:solidFill>
                <a:cs typeface="+mn-ea"/>
                <a:sym typeface="+mn-lt"/>
              </a:rPr>
              <a:t>桃之夭夭，其叶蓁蓁。之子于归，宜其家人。</a:t>
            </a:r>
            <a:endParaRPr lang="en-US" altLang="zh-CN" sz="1400" spc="100" dirty="0">
              <a:solidFill>
                <a:srgbClr val="FFEA9D"/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A60E5112-EC4C-46B9-BAA4-A49C1FC86594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28AA1AF6-922D-4D6D-96CA-DB40692EB74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18815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95214" y="605302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3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FE5AA3C7-4E73-42AD-8BC3-F39DCE386454}"/>
              </a:ext>
            </a:extLst>
          </p:cNvPr>
          <p:cNvGrpSpPr/>
          <p:nvPr/>
        </p:nvGrpSpPr>
        <p:grpSpPr>
          <a:xfrm>
            <a:off x="856343" y="1909427"/>
            <a:ext cx="10611757" cy="4339771"/>
            <a:chOff x="856343" y="1909427"/>
            <a:chExt cx="10611757" cy="4339771"/>
          </a:xfrm>
        </p:grpSpPr>
        <p:sp>
          <p:nvSpPr>
            <p:cNvPr id="2" name="矩形: 圆角 1">
              <a:extLst>
                <a:ext uri="{FF2B5EF4-FFF2-40B4-BE49-F238E27FC236}">
                  <a16:creationId xmlns="" xmlns:a16="http://schemas.microsoft.com/office/drawing/2014/main" id="{B871D09A-81F0-4019-8457-050B42E182E1}"/>
                </a:ext>
              </a:extLst>
            </p:cNvPr>
            <p:cNvSpPr/>
            <p:nvPr/>
          </p:nvSpPr>
          <p:spPr>
            <a:xfrm>
              <a:off x="856343" y="1909427"/>
              <a:ext cx="10611757" cy="4339771"/>
            </a:xfrm>
            <a:prstGeom prst="roundRect">
              <a:avLst>
                <a:gd name="adj" fmla="val 6445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00765BC-57D7-4320-BC57-ADF76FE2B7CC}"/>
                </a:ext>
              </a:extLst>
            </p:cNvPr>
            <p:cNvSpPr txBox="1"/>
            <p:nvPr/>
          </p:nvSpPr>
          <p:spPr>
            <a:xfrm>
              <a:off x="3336342" y="3019969"/>
              <a:ext cx="5519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gradFill flip="none" rotWithShape="1">
                    <a:gsLst>
                      <a:gs pos="100000">
                        <a:srgbClr val="F8DE9F"/>
                      </a:gs>
                      <a:gs pos="0">
                        <a:srgbClr val="EDBB64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426980F8-8E32-4504-80BB-55F7DF05F062}"/>
                </a:ext>
              </a:extLst>
            </p:cNvPr>
            <p:cNvSpPr txBox="1"/>
            <p:nvPr/>
          </p:nvSpPr>
          <p:spPr>
            <a:xfrm>
              <a:off x="3430482" y="4565933"/>
              <a:ext cx="5331036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r>
                <a:rPr lang="en-US" altLang="zh-CN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</a:t>
              </a:r>
              <a:r>
                <a:rPr lang="zh-CN" altLang="en-US" sz="12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，</a:t>
              </a:r>
              <a:endParaRPr lang="en-US" altLang="zh-CN" sz="1200" spc="1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D7F8836-5AC4-4715-94A5-21DAB0C397CE}"/>
                </a:ext>
              </a:extLst>
            </p:cNvPr>
            <p:cNvSpPr txBox="1"/>
            <p:nvPr/>
          </p:nvSpPr>
          <p:spPr>
            <a:xfrm>
              <a:off x="2295314" y="3735614"/>
              <a:ext cx="76013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1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PLEASE ENTER THE FONT AND TITLE YOU THINK IS APPROPRIATE IN THE BOX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70989BD-1AB5-4B92-BBE5-AD99A58AA3BD}"/>
                </a:ext>
              </a:extLst>
            </p:cNvPr>
            <p:cNvCxnSpPr>
              <a:cxnSpLocks/>
            </p:cNvCxnSpPr>
            <p:nvPr/>
          </p:nvCxnSpPr>
          <p:spPr>
            <a:xfrm>
              <a:off x="4442012" y="4532165"/>
              <a:ext cx="3307977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EDBB64"/>
                  </a:gs>
                  <a:gs pos="100000">
                    <a:srgbClr val="F8DE9F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95E3E396-F077-4381-9941-DDCC98154DE7}"/>
                </a:ext>
              </a:extLst>
            </p:cNvPr>
            <p:cNvGrpSpPr/>
            <p:nvPr/>
          </p:nvGrpSpPr>
          <p:grpSpPr>
            <a:xfrm>
              <a:off x="5035550" y="5652913"/>
              <a:ext cx="2120900" cy="400110"/>
              <a:chOff x="9613814" y="336811"/>
              <a:chExt cx="2120900" cy="40011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="" xmlns:a16="http://schemas.microsoft.com/office/drawing/2014/main" id="{CF4A40E6-F6CA-4035-A7F3-B6CF4DDF5BAB}"/>
                  </a:ext>
                </a:extLst>
              </p:cNvPr>
              <p:cNvSpPr/>
              <p:nvPr/>
            </p:nvSpPr>
            <p:spPr>
              <a:xfrm>
                <a:off x="9613814" y="336811"/>
                <a:ext cx="2120900" cy="40011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B1A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B69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9D939441-104B-4885-A8D5-EDEF257A9A47}"/>
                  </a:ext>
                </a:extLst>
              </p:cNvPr>
              <p:cNvSpPr txBox="1"/>
              <p:nvPr/>
            </p:nvSpPr>
            <p:spPr>
              <a:xfrm>
                <a:off x="9716916" y="382977"/>
                <a:ext cx="1914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gradFill>
                      <a:gsLst>
                        <a:gs pos="0">
                          <a:srgbClr val="ECB75E"/>
                        </a:gs>
                        <a:gs pos="100000">
                          <a:srgbClr val="F8DFA1"/>
                        </a:gs>
                      </a:gsLst>
                      <a:lin ang="13500000" scaled="1"/>
                    </a:gradFill>
                    <a:cs typeface="+mn-ea"/>
                    <a:sym typeface="+mn-lt"/>
                  </a:rPr>
                  <a:t>CHINESE STYLE</a:t>
                </a:r>
                <a:endParaRPr lang="zh-CN" altLang="en-US" sz="14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071F154E-1643-4E4A-9CA4-798167331CC9}"/>
              </a:ext>
            </a:extLst>
          </p:cNvPr>
          <p:cNvGrpSpPr/>
          <p:nvPr/>
        </p:nvGrpSpPr>
        <p:grpSpPr>
          <a:xfrm>
            <a:off x="856343" y="241872"/>
            <a:ext cx="1920866" cy="546772"/>
            <a:chOff x="479596" y="250408"/>
            <a:chExt cx="2640143" cy="546772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685A51FD-7B98-440B-BC15-F5E0F963F1F2}"/>
                </a:ext>
              </a:extLst>
            </p:cNvPr>
            <p:cNvSpPr txBox="1"/>
            <p:nvPr/>
          </p:nvSpPr>
          <p:spPr>
            <a:xfrm>
              <a:off x="479596" y="250408"/>
              <a:ext cx="2640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YOUR LOGO</a:t>
              </a:r>
              <a:endParaRPr lang="zh-CN" altLang="en-US" sz="2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6D38B3C4-96EE-49EF-88AA-59F702EF2093}"/>
                </a:ext>
              </a:extLst>
            </p:cNvPr>
            <p:cNvSpPr txBox="1"/>
            <p:nvPr/>
          </p:nvSpPr>
          <p:spPr>
            <a:xfrm>
              <a:off x="479596" y="550959"/>
              <a:ext cx="264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gradFill>
                    <a:gsLst>
                      <a:gs pos="0">
                        <a:srgbClr val="ECB75E"/>
                      </a:gs>
                      <a:gs pos="100000">
                        <a:srgbClr val="F8DFA1"/>
                      </a:gs>
                    </a:gsLst>
                    <a:lin ang="13500000" scaled="1"/>
                  </a:gradFill>
                  <a:cs typeface="+mn-ea"/>
                  <a:sym typeface="+mn-lt"/>
                </a:rPr>
                <a:t>SHANGWUHUIBAO</a:t>
              </a:r>
              <a:endParaRPr lang="zh-CN" altLang="en-US" sz="1000" dirty="0">
                <a:gradFill>
                  <a:gsLst>
                    <a:gs pos="0">
                      <a:srgbClr val="ECB75E"/>
                    </a:gs>
                    <a:gs pos="100000">
                      <a:srgbClr val="F8DFA1"/>
                    </a:gs>
                  </a:gsLst>
                  <a:lin ang="135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5DDDEA6-C6A3-4D51-A080-55D8E821A324}"/>
              </a:ext>
            </a:extLst>
          </p:cNvPr>
          <p:cNvGrpSpPr/>
          <p:nvPr/>
        </p:nvGrpSpPr>
        <p:grpSpPr>
          <a:xfrm>
            <a:off x="5123978" y="1136138"/>
            <a:ext cx="1944044" cy="1464270"/>
            <a:chOff x="5123978" y="1136138"/>
            <a:chExt cx="1944044" cy="1464270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D6E2C2CA-18DC-46D1-B04C-4948001D854D}"/>
                </a:ext>
              </a:extLst>
            </p:cNvPr>
            <p:cNvSpPr/>
            <p:nvPr/>
          </p:nvSpPr>
          <p:spPr>
            <a:xfrm>
              <a:off x="5313812" y="1229467"/>
              <a:ext cx="1564376" cy="1370941"/>
            </a:xfrm>
            <a:prstGeom prst="roundRect">
              <a:avLst>
                <a:gd name="adj" fmla="val 6571"/>
              </a:avLst>
            </a:prstGeom>
            <a:gradFill flip="none" rotWithShape="1">
              <a:gsLst>
                <a:gs pos="0">
                  <a:srgbClr val="547F8E"/>
                </a:gs>
                <a:gs pos="100000">
                  <a:srgbClr val="295265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F8DE9F"/>
                  </a:gs>
                  <a:gs pos="100000">
                    <a:srgbClr val="EDBB6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7E194EE9-FC68-4434-A37E-1BA5E7EA5F07}"/>
                </a:ext>
              </a:extLst>
            </p:cNvPr>
            <p:cNvSpPr txBox="1"/>
            <p:nvPr/>
          </p:nvSpPr>
          <p:spPr>
            <a:xfrm>
              <a:off x="5123978" y="1136138"/>
              <a:ext cx="19440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gradFill flip="none" rotWithShape="1">
                    <a:gsLst>
                      <a:gs pos="100000">
                        <a:srgbClr val="EDBB64"/>
                      </a:gs>
                      <a:gs pos="0">
                        <a:srgbClr val="F8DE9F"/>
                      </a:gs>
                    </a:gsLst>
                    <a:lin ang="0" scaled="1"/>
                    <a:tileRect/>
                  </a:gradFill>
                  <a:cs typeface="+mn-ea"/>
                  <a:sym typeface="+mn-lt"/>
                </a:rPr>
                <a:t>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5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871D09A-81F0-4019-8457-050B42E182E1}"/>
              </a:ext>
            </a:extLst>
          </p:cNvPr>
          <p:cNvSpPr/>
          <p:nvPr/>
        </p:nvSpPr>
        <p:spPr>
          <a:xfrm>
            <a:off x="391886" y="476916"/>
            <a:ext cx="11408228" cy="6157686"/>
          </a:xfrm>
          <a:prstGeom prst="roundRect">
            <a:avLst>
              <a:gd name="adj" fmla="val 6445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4EADCAA-3C80-4CE7-8EE0-FC13E582133B}"/>
              </a:ext>
            </a:extLst>
          </p:cNvPr>
          <p:cNvGrpSpPr/>
          <p:nvPr/>
        </p:nvGrpSpPr>
        <p:grpSpPr>
          <a:xfrm>
            <a:off x="1795972" y="1958930"/>
            <a:ext cx="8600055" cy="1881986"/>
            <a:chOff x="592644" y="2250067"/>
            <a:chExt cx="8600055" cy="1881986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6ABD768-92CB-482C-8DB8-63965285126E}"/>
                </a:ext>
              </a:extLst>
            </p:cNvPr>
            <p:cNvGrpSpPr/>
            <p:nvPr/>
          </p:nvGrpSpPr>
          <p:grpSpPr>
            <a:xfrm>
              <a:off x="592644" y="2250067"/>
              <a:ext cx="8600055" cy="1881986"/>
              <a:chOff x="383002" y="1904999"/>
              <a:chExt cx="7269095" cy="1590726"/>
            </a:xfrm>
          </p:grpSpPr>
          <p:sp>
            <p:nvSpPr>
              <p:cNvPr id="12" name="椭圆 11">
                <a:extLst>
                  <a:ext uri="{FF2B5EF4-FFF2-40B4-BE49-F238E27FC236}">
                    <a16:creationId xmlns="" xmlns:a16="http://schemas.microsoft.com/office/drawing/2014/main" id="{F9D86516-2350-4A39-A42D-D413F5949ACC}"/>
                  </a:ext>
                </a:extLst>
              </p:cNvPr>
              <p:cNvSpPr/>
              <p:nvPr/>
            </p:nvSpPr>
            <p:spPr>
              <a:xfrm>
                <a:off x="1803400" y="1905000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="" xmlns:a16="http://schemas.microsoft.com/office/drawing/2014/main" id="{6F52CCB8-CE82-4A20-AD33-FB9869751009}"/>
                  </a:ext>
                </a:extLst>
              </p:cNvPr>
              <p:cNvSpPr/>
              <p:nvPr/>
            </p:nvSpPr>
            <p:spPr>
              <a:xfrm>
                <a:off x="383002" y="1908225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="" xmlns:a16="http://schemas.microsoft.com/office/drawing/2014/main" id="{0A09D3D6-1C84-4A76-BEEF-E1392937B5B8}"/>
                  </a:ext>
                </a:extLst>
              </p:cNvPr>
              <p:cNvSpPr/>
              <p:nvPr/>
            </p:nvSpPr>
            <p:spPr>
              <a:xfrm>
                <a:off x="3223799" y="1904999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="" xmlns:a16="http://schemas.microsoft.com/office/drawing/2014/main" id="{8BE4CB09-881E-49E0-BB60-AF9BFAE1CE04}"/>
                  </a:ext>
                </a:extLst>
              </p:cNvPr>
              <p:cNvSpPr/>
              <p:nvPr/>
            </p:nvSpPr>
            <p:spPr>
              <a:xfrm>
                <a:off x="4644198" y="1904999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="" xmlns:a16="http://schemas.microsoft.com/office/drawing/2014/main" id="{1F8F6293-738E-4146-AB8C-B4BF05D8896C}"/>
                  </a:ext>
                </a:extLst>
              </p:cNvPr>
              <p:cNvSpPr/>
              <p:nvPr/>
            </p:nvSpPr>
            <p:spPr>
              <a:xfrm>
                <a:off x="6064597" y="1904999"/>
                <a:ext cx="1587500" cy="1587500"/>
              </a:xfrm>
              <a:prstGeom prst="ellipse">
                <a:avLst/>
              </a:prstGeom>
              <a:noFill/>
              <a:ln>
                <a:solidFill>
                  <a:srgbClr val="F8D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EB15B17E-DA78-4D74-BA8B-E0A58E80141E}"/>
                </a:ext>
              </a:extLst>
            </p:cNvPr>
            <p:cNvSpPr/>
            <p:nvPr/>
          </p:nvSpPr>
          <p:spPr>
            <a:xfrm>
              <a:off x="2542785" y="2931928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79802D68-3968-45C6-876E-32126EAD381B}"/>
                </a:ext>
              </a:extLst>
            </p:cNvPr>
            <p:cNvSpPr/>
            <p:nvPr/>
          </p:nvSpPr>
          <p:spPr>
            <a:xfrm>
              <a:off x="4322105" y="292813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F78F9AF3-40D5-419D-BFFB-83D3BBB877CC}"/>
                </a:ext>
              </a:extLst>
            </p:cNvPr>
            <p:cNvSpPr/>
            <p:nvPr/>
          </p:nvSpPr>
          <p:spPr>
            <a:xfrm>
              <a:off x="826257" y="293072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0CA5B78-7167-4AE8-AC2E-F5AC7E353125}"/>
                </a:ext>
              </a:extLst>
            </p:cNvPr>
            <p:cNvSpPr/>
            <p:nvPr/>
          </p:nvSpPr>
          <p:spPr>
            <a:xfrm>
              <a:off x="6002577" y="292813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A21B7366-D860-4912-A9A4-C752D91CE60C}"/>
                </a:ext>
              </a:extLst>
            </p:cNvPr>
            <p:cNvSpPr/>
            <p:nvPr/>
          </p:nvSpPr>
          <p:spPr>
            <a:xfrm>
              <a:off x="7683049" y="292813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8DE9F"/>
                  </a:solidFill>
                  <a:cs typeface="+mn-ea"/>
                  <a:sym typeface="+mn-lt"/>
                </a:rPr>
                <a:t>请输入标题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00A12649-7D94-4628-AE11-B6E5B40D6FDE}"/>
              </a:ext>
            </a:extLst>
          </p:cNvPr>
          <p:cNvSpPr/>
          <p:nvPr/>
        </p:nvSpPr>
        <p:spPr>
          <a:xfrm>
            <a:off x="2963091" y="4615165"/>
            <a:ext cx="6265818" cy="95711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灼灼其华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宜其室家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有蕡其实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宜其家室</a:t>
            </a: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桃之夭夭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其叶蓁蓁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之子于归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  <a:p>
            <a:pPr algn="just">
              <a:lnSpc>
                <a:spcPts val="4000"/>
              </a:lnSpc>
            </a:pPr>
            <a:r>
              <a:rPr lang="zh-CN" altLang="en-US" sz="1400" spc="200" dirty="0">
                <a:solidFill>
                  <a:srgbClr val="F8DE9F"/>
                </a:solidFill>
                <a:cs typeface="+mn-ea"/>
                <a:sym typeface="+mn-lt"/>
              </a:rPr>
              <a:t>宜其家人</a:t>
            </a:r>
            <a:endParaRPr lang="en-US" altLang="zh-CN" sz="1400" spc="200" dirty="0">
              <a:solidFill>
                <a:srgbClr val="F8DE9F"/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99BB23B6-4EBB-4503-B357-3DF83A1F2891}"/>
              </a:ext>
            </a:extLst>
          </p:cNvPr>
          <p:cNvSpPr/>
          <p:nvPr/>
        </p:nvSpPr>
        <p:spPr>
          <a:xfrm>
            <a:off x="4478449" y="272748"/>
            <a:ext cx="3235102" cy="410259"/>
          </a:xfrm>
          <a:prstGeom prst="roundRect">
            <a:avLst>
              <a:gd name="adj" fmla="val 24940"/>
            </a:avLst>
          </a:prstGeom>
          <a:gradFill flip="none" rotWithShape="1">
            <a:gsLst>
              <a:gs pos="0">
                <a:srgbClr val="547F8E"/>
              </a:gs>
              <a:gs pos="100000">
                <a:srgbClr val="295265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F8DE9F"/>
                </a:gs>
                <a:gs pos="100000">
                  <a:srgbClr val="EDBB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69982E88-6EE8-417C-B40B-ED36BD7583BC}"/>
              </a:ext>
            </a:extLst>
          </p:cNvPr>
          <p:cNvSpPr txBox="1"/>
          <p:nvPr/>
        </p:nvSpPr>
        <p:spPr>
          <a:xfrm>
            <a:off x="4563771" y="223398"/>
            <a:ext cx="306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gradFill flip="none" rotWithShape="1">
                  <a:gsLst>
                    <a:gs pos="100000">
                      <a:srgbClr val="F8DE9F"/>
                    </a:gs>
                    <a:gs pos="0">
                      <a:srgbClr val="EDBB64"/>
                    </a:gs>
                  </a:gsLst>
                  <a:lin ang="0" scaled="1"/>
                  <a:tileRect/>
                </a:gradFill>
                <a:cs typeface="+mn-ea"/>
                <a:sym typeface="+mn-lt"/>
              </a:rPr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23611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lnh1x1">
      <a:majorFont>
        <a:latin typeface="微软雅黑" panose="020F0302020204030204"/>
        <a:ea typeface="义启小魏楷"/>
        <a:cs typeface=""/>
      </a:majorFont>
      <a:minorFont>
        <a:latin typeface="微软雅黑" panose="020F0502020204030204"/>
        <a:ea typeface="义启小魏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1893</Words>
  <Application>Microsoft Office PowerPoint</Application>
  <PresentationFormat>宽屏</PresentationFormat>
  <Paragraphs>341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Meiryo</vt:lpstr>
      <vt:lpstr>宋体</vt:lpstr>
      <vt:lpstr>微软雅黑</vt:lpstr>
      <vt:lpstr>义启小魏楷</vt:lpstr>
      <vt:lpstr>Arial</vt:lpstr>
      <vt:lpstr>Calibri</vt:lpstr>
      <vt:lpstr>Calibri 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24</cp:revision>
  <dcterms:created xsi:type="dcterms:W3CDTF">2020-11-12T15:06:55Z</dcterms:created>
  <dcterms:modified xsi:type="dcterms:W3CDTF">2021-04-18T11:55:21Z</dcterms:modified>
</cp:coreProperties>
</file>