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27"/>
  </p:notesMasterIdLst>
  <p:sldIdLst>
    <p:sldId id="259" r:id="rId3"/>
    <p:sldId id="260" r:id="rId4"/>
    <p:sldId id="261" r:id="rId5"/>
    <p:sldId id="265" r:id="rId6"/>
    <p:sldId id="266" r:id="rId7"/>
    <p:sldId id="267" r:id="rId8"/>
    <p:sldId id="268" r:id="rId9"/>
    <p:sldId id="283" r:id="rId10"/>
    <p:sldId id="269" r:id="rId11"/>
    <p:sldId id="271" r:id="rId12"/>
    <p:sldId id="270" r:id="rId13"/>
    <p:sldId id="272" r:id="rId14"/>
    <p:sldId id="284" r:id="rId15"/>
    <p:sldId id="273" r:id="rId16"/>
    <p:sldId id="274" r:id="rId17"/>
    <p:sldId id="275" r:id="rId18"/>
    <p:sldId id="276" r:id="rId19"/>
    <p:sldId id="285" r:id="rId20"/>
    <p:sldId id="277" r:id="rId21"/>
    <p:sldId id="278" r:id="rId22"/>
    <p:sldId id="279" r:id="rId23"/>
    <p:sldId id="280" r:id="rId24"/>
    <p:sldId id="282"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9C7A"/>
    <a:srgbClr val="272727"/>
    <a:srgbClr val="3D28A0"/>
    <a:srgbClr val="FF9409"/>
    <a:srgbClr val="C7020C"/>
    <a:srgbClr val="C91324"/>
    <a:srgbClr val="162F81"/>
    <a:srgbClr val="8A3E7E"/>
    <a:srgbClr val="426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p:cViewPr varScale="1">
        <p:scale>
          <a:sx n="88" d="100"/>
          <a:sy n="88" d="100"/>
        </p:scale>
        <p:origin x="2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06464-88CB-4530-922F-6E87E37D3DFD}" type="datetimeFigureOut">
              <a:rPr lang="zh-CN" altLang="en-US" smtClean="0"/>
              <a:t>2018/8/9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D44D5-FF64-4F7C-BB0F-A05916D39BA7}" type="slidenum">
              <a:rPr lang="zh-CN" altLang="en-US" smtClean="0"/>
              <a:t>‹#›</a:t>
            </a:fld>
            <a:endParaRPr lang="zh-CN" altLang="en-US"/>
          </a:p>
        </p:txBody>
      </p:sp>
    </p:spTree>
    <p:extLst>
      <p:ext uri="{BB962C8B-B14F-4D97-AF65-F5344CB8AC3E}">
        <p14:creationId xmlns:p14="http://schemas.microsoft.com/office/powerpoint/2010/main" val="379065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24</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75225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D1159A7F-62E5-4362-9742-B73CF2D843F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370" r="1524"/>
          <a:stretch/>
        </p:blipFill>
        <p:spPr>
          <a:xfrm>
            <a:off x="0" y="0"/>
            <a:ext cx="12402564" cy="6965576"/>
          </a:xfrm>
          <a:prstGeom prst="rect">
            <a:avLst/>
          </a:prstGeom>
        </p:spPr>
      </p:pic>
    </p:spTree>
    <p:extLst>
      <p:ext uri="{BB962C8B-B14F-4D97-AF65-F5344CB8AC3E}">
        <p14:creationId xmlns:p14="http://schemas.microsoft.com/office/powerpoint/2010/main" val="326849016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543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3614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9915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5853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9587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272727"/>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262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82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942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904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027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6797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2018/8/9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19903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799"/>
            <a:ext cx="3556000" cy="230704"/>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599" dirty="0">
                <a:solidFill>
                  <a:schemeClr val="bg1"/>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380"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95" indent="-228595" algn="l" defTabSz="914380"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785" indent="-228595" algn="l" defTabSz="91438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4" indent="-228595" algn="l" defTabSz="91438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56"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4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34"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2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15" indent="-228595" algn="l" defTabSz="91438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0" rtl="0" eaLnBrk="1" latinLnBrk="0" hangingPunct="1">
        <a:defRPr sz="1800" kern="1200">
          <a:solidFill>
            <a:schemeClr val="tx1"/>
          </a:solidFill>
          <a:latin typeface="+mn-lt"/>
          <a:ea typeface="+mn-ea"/>
          <a:cs typeface="+mn-cs"/>
        </a:defRPr>
      </a:lvl1pPr>
      <a:lvl2pPr marL="457190" algn="l" defTabSz="914380" rtl="0" eaLnBrk="1" latinLnBrk="0" hangingPunct="1">
        <a:defRPr sz="1800" kern="1200">
          <a:solidFill>
            <a:schemeClr val="tx1"/>
          </a:solidFill>
          <a:latin typeface="+mn-lt"/>
          <a:ea typeface="+mn-ea"/>
          <a:cs typeface="+mn-cs"/>
        </a:defRPr>
      </a:lvl2pPr>
      <a:lvl3pPr marL="914380" algn="l" defTabSz="914380" rtl="0" eaLnBrk="1" latinLnBrk="0" hangingPunct="1">
        <a:defRPr sz="1800" kern="1200">
          <a:solidFill>
            <a:schemeClr val="tx1"/>
          </a:solidFill>
          <a:latin typeface="+mn-lt"/>
          <a:ea typeface="+mn-ea"/>
          <a:cs typeface="+mn-cs"/>
        </a:defRPr>
      </a:lvl3pPr>
      <a:lvl4pPr marL="1371570" algn="l" defTabSz="914380" rtl="0" eaLnBrk="1" latinLnBrk="0" hangingPunct="1">
        <a:defRPr sz="1800" kern="1200">
          <a:solidFill>
            <a:schemeClr val="tx1"/>
          </a:solidFill>
          <a:latin typeface="+mn-lt"/>
          <a:ea typeface="+mn-ea"/>
          <a:cs typeface="+mn-cs"/>
        </a:defRPr>
      </a:lvl4pPr>
      <a:lvl5pPr marL="1828759" algn="l" defTabSz="914380" rtl="0" eaLnBrk="1" latinLnBrk="0" hangingPunct="1">
        <a:defRPr sz="1800" kern="1200">
          <a:solidFill>
            <a:schemeClr val="tx1"/>
          </a:solidFill>
          <a:latin typeface="+mn-lt"/>
          <a:ea typeface="+mn-ea"/>
          <a:cs typeface="+mn-cs"/>
        </a:defRPr>
      </a:lvl5pPr>
      <a:lvl6pPr marL="2285949" algn="l" defTabSz="914380" rtl="0" eaLnBrk="1" latinLnBrk="0" hangingPunct="1">
        <a:defRPr sz="1800" kern="1200">
          <a:solidFill>
            <a:schemeClr val="tx1"/>
          </a:solidFill>
          <a:latin typeface="+mn-lt"/>
          <a:ea typeface="+mn-ea"/>
          <a:cs typeface="+mn-cs"/>
        </a:defRPr>
      </a:lvl6pPr>
      <a:lvl7pPr marL="2743139" algn="l" defTabSz="914380" rtl="0" eaLnBrk="1" latinLnBrk="0" hangingPunct="1">
        <a:defRPr sz="1800" kern="1200">
          <a:solidFill>
            <a:schemeClr val="tx1"/>
          </a:solidFill>
          <a:latin typeface="+mn-lt"/>
          <a:ea typeface="+mn-ea"/>
          <a:cs typeface="+mn-cs"/>
        </a:defRPr>
      </a:lvl7pPr>
      <a:lvl8pPr marL="3200330" algn="l" defTabSz="914380" rtl="0" eaLnBrk="1" latinLnBrk="0" hangingPunct="1">
        <a:defRPr sz="1800" kern="1200">
          <a:solidFill>
            <a:schemeClr val="tx1"/>
          </a:solidFill>
          <a:latin typeface="+mn-lt"/>
          <a:ea typeface="+mn-ea"/>
          <a:cs typeface="+mn-cs"/>
        </a:defRPr>
      </a:lvl8pPr>
      <a:lvl9pPr marL="3657518" algn="l" defTabSz="91438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6E5758D-A3C3-4E88-8AC0-22500507BD7E}" type="datetimeFigureOut">
              <a:rPr lang="zh-CN" altLang="en-US" smtClean="0">
                <a:solidFill>
                  <a:prstClr val="black">
                    <a:tint val="75000"/>
                  </a:prstClr>
                </a:solidFill>
              </a:rPr>
              <a:pPr defTabSz="914400"/>
              <a:t>2018/8/9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3732234933"/>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4">
            <a:extLst>
              <a:ext uri="{FF2B5EF4-FFF2-40B4-BE49-F238E27FC236}">
                <a16:creationId xmlns="" xmlns:a16="http://schemas.microsoft.com/office/drawing/2014/main" id="{95D8DABB-7756-4326-BBFD-E3E6DA141BB6}"/>
              </a:ext>
            </a:extLst>
          </p:cNvPr>
          <p:cNvSpPr txBox="1"/>
          <p:nvPr/>
        </p:nvSpPr>
        <p:spPr>
          <a:xfrm>
            <a:off x="6109226" y="3013482"/>
            <a:ext cx="5020554" cy="623248"/>
          </a:xfrm>
          <a:prstGeom prst="rect">
            <a:avLst/>
          </a:prstGeom>
          <a:noFill/>
        </p:spPr>
        <p:txBody>
          <a:bodyPr wrap="square" lIns="68580" tIns="34290" rIns="68580" bIns="34290" rtlCol="0">
            <a:spAutoFit/>
          </a:bodyPr>
          <a:lstStyle/>
          <a:p>
            <a:pPr algn="dist"/>
            <a:r>
              <a:rPr lang="zh-CN" altLang="en-US" sz="3600" b="1" dirty="0">
                <a:solidFill>
                  <a:srgbClr val="C19C7A"/>
                </a:solidFill>
                <a:latin typeface="微软雅黑" panose="020B0503020204020204" pitchFamily="82" charset="2"/>
                <a:ea typeface="微软雅黑" panose="020B0503020204020204" pitchFamily="82" charset="2"/>
              </a:rPr>
              <a:t>简约时尚项目汇报模板</a:t>
            </a:r>
          </a:p>
        </p:txBody>
      </p:sp>
      <p:sp>
        <p:nvSpPr>
          <p:cNvPr id="13" name="文本框 5">
            <a:extLst>
              <a:ext uri="{FF2B5EF4-FFF2-40B4-BE49-F238E27FC236}">
                <a16:creationId xmlns="" xmlns:a16="http://schemas.microsoft.com/office/drawing/2014/main" id="{2A2B0C5C-C7E5-4D38-B5A4-98F4369C64E3}"/>
              </a:ext>
            </a:extLst>
          </p:cNvPr>
          <p:cNvSpPr txBox="1"/>
          <p:nvPr/>
        </p:nvSpPr>
        <p:spPr>
          <a:xfrm>
            <a:off x="6103717" y="3665236"/>
            <a:ext cx="4108609" cy="284693"/>
          </a:xfrm>
          <a:prstGeom prst="rect">
            <a:avLst/>
          </a:prstGeom>
          <a:noFill/>
        </p:spPr>
        <p:txBody>
          <a:bodyPr wrap="square" lIns="68580" tIns="34290" rIns="68580" bIns="34290" rtlCol="0">
            <a:spAutoFit/>
          </a:bodyPr>
          <a:lstStyle/>
          <a:p>
            <a:pPr algn="dist"/>
            <a:r>
              <a:rPr lang="zh-CN" altLang="en-US" sz="1400" dirty="0">
                <a:solidFill>
                  <a:schemeClr val="bg1"/>
                </a:solidFill>
                <a:latin typeface="微软雅黑" panose="020B0503020204020204" charset="-122"/>
                <a:ea typeface="微软雅黑" panose="020B0503020204020204" charset="-122"/>
              </a:rPr>
              <a:t>适用于创业计划</a:t>
            </a:r>
            <a:r>
              <a:rPr lang="en-US" altLang="zh-CN" sz="1400" dirty="0">
                <a:solidFill>
                  <a:schemeClr val="bg1"/>
                </a:solidFill>
                <a:latin typeface="微软雅黑" panose="020B0503020204020204" charset="-122"/>
                <a:ea typeface="微软雅黑" panose="020B0503020204020204" charset="-122"/>
              </a:rPr>
              <a:t>/</a:t>
            </a:r>
            <a:r>
              <a:rPr lang="zh-CN" altLang="en-US" sz="1400" dirty="0">
                <a:solidFill>
                  <a:schemeClr val="bg1"/>
                </a:solidFill>
                <a:latin typeface="微软雅黑" panose="020B0503020204020204" charset="-122"/>
                <a:ea typeface="微软雅黑" panose="020B0503020204020204" charset="-122"/>
              </a:rPr>
              <a:t>策划方案</a:t>
            </a:r>
            <a:r>
              <a:rPr lang="en-US" altLang="zh-CN" sz="1400" dirty="0">
                <a:solidFill>
                  <a:schemeClr val="bg1"/>
                </a:solidFill>
                <a:latin typeface="微软雅黑" panose="020B0503020204020204" charset="-122"/>
                <a:ea typeface="微软雅黑" panose="020B0503020204020204" charset="-122"/>
              </a:rPr>
              <a:t>/</a:t>
            </a:r>
            <a:r>
              <a:rPr lang="zh-CN" altLang="en-US" sz="1400" dirty="0">
                <a:solidFill>
                  <a:schemeClr val="bg1"/>
                </a:solidFill>
                <a:latin typeface="微软雅黑" panose="020B0503020204020204" charset="-122"/>
                <a:ea typeface="微软雅黑" panose="020B0503020204020204" charset="-122"/>
              </a:rPr>
              <a:t>商业规划</a:t>
            </a:r>
            <a:r>
              <a:rPr lang="en-US" altLang="zh-CN" sz="1400" dirty="0">
                <a:solidFill>
                  <a:schemeClr val="bg1"/>
                </a:solidFill>
                <a:latin typeface="微软雅黑" panose="020B0503020204020204" charset="-122"/>
                <a:ea typeface="微软雅黑" panose="020B0503020204020204" charset="-122"/>
              </a:rPr>
              <a:t>/</a:t>
            </a:r>
            <a:r>
              <a:rPr lang="zh-CN" altLang="en-US" sz="1400" dirty="0">
                <a:solidFill>
                  <a:schemeClr val="bg1"/>
                </a:solidFill>
                <a:latin typeface="微软雅黑" panose="020B0503020204020204" charset="-122"/>
                <a:ea typeface="微软雅黑" panose="020B0503020204020204" charset="-122"/>
              </a:rPr>
              <a:t>市场分析</a:t>
            </a:r>
          </a:p>
        </p:txBody>
      </p:sp>
      <p:sp>
        <p:nvSpPr>
          <p:cNvPr id="14" name="文本框 6">
            <a:extLst>
              <a:ext uri="{FF2B5EF4-FFF2-40B4-BE49-F238E27FC236}">
                <a16:creationId xmlns="" xmlns:a16="http://schemas.microsoft.com/office/drawing/2014/main" id="{C2099A77-38AB-4DAE-A3C7-CB8090523385}"/>
              </a:ext>
            </a:extLst>
          </p:cNvPr>
          <p:cNvSpPr txBox="1"/>
          <p:nvPr/>
        </p:nvSpPr>
        <p:spPr>
          <a:xfrm>
            <a:off x="6103717" y="4032304"/>
            <a:ext cx="3846671" cy="438582"/>
          </a:xfrm>
          <a:prstGeom prst="rect">
            <a:avLst/>
          </a:prstGeom>
          <a:noFill/>
        </p:spPr>
        <p:txBody>
          <a:bodyPr wrap="square" lIns="68580" tIns="34290" rIns="68580" bIns="34290" rtlCol="0">
            <a:spAutoFit/>
          </a:bodyPr>
          <a:lstStyle/>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15" name="文本框 8">
            <a:extLst>
              <a:ext uri="{FF2B5EF4-FFF2-40B4-BE49-F238E27FC236}">
                <a16:creationId xmlns="" xmlns:a16="http://schemas.microsoft.com/office/drawing/2014/main" id="{F83DFAEA-E745-4A33-AF5E-BF643406CB2F}"/>
              </a:ext>
            </a:extLst>
          </p:cNvPr>
          <p:cNvSpPr txBox="1"/>
          <p:nvPr/>
        </p:nvSpPr>
        <p:spPr>
          <a:xfrm>
            <a:off x="6103717" y="1590015"/>
            <a:ext cx="3846671" cy="1423467"/>
          </a:xfrm>
          <a:prstGeom prst="rect">
            <a:avLst/>
          </a:prstGeom>
          <a:noFill/>
        </p:spPr>
        <p:txBody>
          <a:bodyPr wrap="square" lIns="68580" tIns="34290" rIns="68580" bIns="34290" rtlCol="0">
            <a:spAutoFit/>
          </a:bodyPr>
          <a:lstStyle/>
          <a:p>
            <a:r>
              <a:rPr lang="en-US" altLang="zh-CN" sz="8800" i="1" dirty="0">
                <a:solidFill>
                  <a:srgbClr val="C19C7A"/>
                </a:solidFill>
                <a:latin typeface="Arial" panose="020B0604020202020204" pitchFamily="34" charset="0"/>
                <a:ea typeface="微软雅黑" panose="020B0503020204020204" charset="-122"/>
              </a:rPr>
              <a:t>2018</a:t>
            </a:r>
          </a:p>
        </p:txBody>
      </p:sp>
      <p:sp>
        <p:nvSpPr>
          <p:cNvPr id="16" name="矩形 15">
            <a:extLst>
              <a:ext uri="{FF2B5EF4-FFF2-40B4-BE49-F238E27FC236}">
                <a16:creationId xmlns="" xmlns:a16="http://schemas.microsoft.com/office/drawing/2014/main" id="{420B2847-89C0-4497-8371-54BF6653D172}"/>
              </a:ext>
            </a:extLst>
          </p:cNvPr>
          <p:cNvSpPr/>
          <p:nvPr/>
        </p:nvSpPr>
        <p:spPr>
          <a:xfrm>
            <a:off x="6103717" y="4935181"/>
            <a:ext cx="957739" cy="25003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latin typeface="微软雅黑" panose="020B0503020204020204" charset="-122"/>
                <a:ea typeface="微软雅黑" panose="020B0503020204020204" charset="-122"/>
              </a:rPr>
              <a:t>优</a:t>
            </a:r>
            <a:r>
              <a:rPr lang="zh-CN" altLang="en-US" sz="1200" dirty="0" smtClean="0">
                <a:latin typeface="微软雅黑" panose="020B0503020204020204" charset="-122"/>
                <a:ea typeface="微软雅黑" panose="020B0503020204020204" charset="-122"/>
              </a:rPr>
              <a:t>品</a:t>
            </a:r>
            <a:r>
              <a:rPr lang="en-US" altLang="zh-CN" sz="1200" dirty="0" smtClean="0">
                <a:latin typeface="微软雅黑" panose="020B0503020204020204" charset="-122"/>
                <a:ea typeface="微软雅黑" panose="020B0503020204020204" charset="-122"/>
              </a:rPr>
              <a:t>PPT</a:t>
            </a:r>
            <a:endParaRPr lang="zh-CN" altLang="en-US" sz="1200" dirty="0">
              <a:latin typeface="微软雅黑" panose="020B0503020204020204" charset="-122"/>
              <a:ea typeface="微软雅黑" panose="020B0503020204020204" charset="-122"/>
            </a:endParaRPr>
          </a:p>
        </p:txBody>
      </p:sp>
      <p:sp>
        <p:nvSpPr>
          <p:cNvPr id="17" name="矩形 16">
            <a:extLst>
              <a:ext uri="{FF2B5EF4-FFF2-40B4-BE49-F238E27FC236}">
                <a16:creationId xmlns="" xmlns:a16="http://schemas.microsoft.com/office/drawing/2014/main" id="{32D8A327-274C-4709-B5F5-AA56FF6B340F}"/>
              </a:ext>
            </a:extLst>
          </p:cNvPr>
          <p:cNvSpPr/>
          <p:nvPr/>
        </p:nvSpPr>
        <p:spPr>
          <a:xfrm>
            <a:off x="7147658" y="4935181"/>
            <a:ext cx="1054069" cy="250031"/>
          </a:xfrm>
          <a:prstGeom prst="rect">
            <a:avLst/>
          </a:prstGeom>
          <a:no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dirty="0">
                <a:solidFill>
                  <a:schemeClr val="bg1"/>
                </a:solidFill>
                <a:latin typeface="Arial" panose="020B0604020202020204" pitchFamily="34" charset="0"/>
                <a:ea typeface="微软雅黑" panose="020B0503020204020204" charset="-122"/>
              </a:rPr>
              <a:t>2018</a:t>
            </a:r>
            <a:r>
              <a:rPr lang="zh-CN" altLang="en-US" sz="1200" b="1" dirty="0">
                <a:solidFill>
                  <a:schemeClr val="bg1"/>
                </a:solidFill>
                <a:latin typeface="Arial" panose="020B0604020202020204" pitchFamily="34" charset="0"/>
                <a:ea typeface="微软雅黑" panose="020B0503020204020204" charset="-122"/>
              </a:rPr>
              <a:t>年</a:t>
            </a:r>
            <a:r>
              <a:rPr lang="en-US" altLang="zh-CN" sz="1200" b="1" dirty="0">
                <a:solidFill>
                  <a:schemeClr val="bg1"/>
                </a:solidFill>
                <a:latin typeface="Arial" panose="020B0604020202020204" pitchFamily="34" charset="0"/>
                <a:ea typeface="微软雅黑" panose="020B0503020204020204" charset="-122"/>
              </a:rPr>
              <a:t>XX</a:t>
            </a:r>
            <a:r>
              <a:rPr lang="zh-CN" altLang="en-US" sz="1200" b="1" dirty="0">
                <a:solidFill>
                  <a:schemeClr val="bg1"/>
                </a:solidFill>
                <a:latin typeface="Arial" panose="020B0604020202020204" pitchFamily="34" charset="0"/>
                <a:ea typeface="微软雅黑" panose="020B0503020204020204" charset="-122"/>
              </a:rPr>
              <a:t>月</a:t>
            </a:r>
            <a:endParaRPr lang="en-US" altLang="zh-CN" sz="1200" b="1" dirty="0">
              <a:solidFill>
                <a:schemeClr val="bg1"/>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20689549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par>
                          <p:cTn id="14" fill="hold">
                            <p:stCondLst>
                              <p:cond delay="1000"/>
                            </p:stCondLst>
                            <p:childTnLst>
                              <p:par>
                                <p:cTn id="15" presetID="42" presetClass="entr" presetSubtype="0" fill="hold" grpId="1"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strVal val="#ppt_x"/>
                                          </p:val>
                                        </p:tav>
                                        <p:tav tm="100000">
                                          <p:val>
                                            <p:strVal val="#ppt_x"/>
                                          </p:val>
                                        </p:tav>
                                      </p:tavLst>
                                    </p:anim>
                                    <p:anim calcmode="lin" valueType="num">
                                      <p:cBhvr>
                                        <p:cTn id="19" dur="500" fill="hold"/>
                                        <p:tgtEl>
                                          <p:spTgt spid="13"/>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4" presetClass="entr" presetSubtype="5" fill="hold" grpId="1"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vertical)">
                                      <p:cBhvr>
                                        <p:cTn id="23" dur="500"/>
                                        <p:tgtEl>
                                          <p:spTgt spid="14"/>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4" grpId="0"/>
      <p:bldP spid="14" grpId="1"/>
      <p:bldP spid="15" grpId="0"/>
      <p:bldP spid="16"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8"/>
          <p:cNvGrpSpPr/>
          <p:nvPr/>
        </p:nvGrpSpPr>
        <p:grpSpPr>
          <a:xfrm>
            <a:off x="4298082" y="1895231"/>
            <a:ext cx="667657" cy="667657"/>
            <a:chOff x="6952343" y="-1290029"/>
            <a:chExt cx="1219200" cy="1219200"/>
          </a:xfrm>
        </p:grpSpPr>
        <p:sp>
          <p:nvSpPr>
            <p:cNvPr id="3" name="椭圆 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4" name="椭圆 7"/>
            <p:cNvSpPr/>
            <p:nvPr/>
          </p:nvSpPr>
          <p:spPr>
            <a:xfrm>
              <a:off x="7308851" y="-957943"/>
              <a:ext cx="506183" cy="555028"/>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sp>
        <p:nvSpPr>
          <p:cNvPr id="5" name="椭圆 4"/>
          <p:cNvSpPr/>
          <p:nvPr/>
        </p:nvSpPr>
        <p:spPr>
          <a:xfrm>
            <a:off x="4298082" y="4244897"/>
            <a:ext cx="667657" cy="667657"/>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4"/>
          <p:cNvGrpSpPr/>
          <p:nvPr/>
        </p:nvGrpSpPr>
        <p:grpSpPr>
          <a:xfrm>
            <a:off x="4298082" y="4244895"/>
            <a:ext cx="667657" cy="667657"/>
            <a:chOff x="6952343" y="-1290029"/>
            <a:chExt cx="1219200" cy="1219200"/>
          </a:xfrm>
        </p:grpSpPr>
        <p:sp>
          <p:nvSpPr>
            <p:cNvPr id="7" name="椭圆 6"/>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椭圆 15"/>
            <p:cNvSpPr/>
            <p:nvPr/>
          </p:nvSpPr>
          <p:spPr>
            <a:xfrm>
              <a:off x="7284429" y="-949588"/>
              <a:ext cx="555028" cy="538318"/>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组合 41"/>
          <p:cNvGrpSpPr/>
          <p:nvPr/>
        </p:nvGrpSpPr>
        <p:grpSpPr>
          <a:xfrm>
            <a:off x="8173397" y="1895231"/>
            <a:ext cx="667657" cy="667657"/>
            <a:chOff x="6952343" y="-1290029"/>
            <a:chExt cx="1219200" cy="1219200"/>
          </a:xfrm>
        </p:grpSpPr>
        <p:sp>
          <p:nvSpPr>
            <p:cNvPr id="10" name="椭圆 9"/>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8"/>
            <p:cNvSpPr/>
            <p:nvPr/>
          </p:nvSpPr>
          <p:spPr>
            <a:xfrm>
              <a:off x="7284429" y="-957362"/>
              <a:ext cx="555028" cy="553866"/>
            </a:xfrm>
            <a:custGeom>
              <a:avLst/>
              <a:gdLst>
                <a:gd name="connsiteX0" fmla="*/ 73141 w 606368"/>
                <a:gd name="connsiteY0" fmla="*/ 459099 h 605099"/>
                <a:gd name="connsiteX1" fmla="*/ 146282 w 606368"/>
                <a:gd name="connsiteY1" fmla="*/ 532099 h 605099"/>
                <a:gd name="connsiteX2" fmla="*/ 73141 w 606368"/>
                <a:gd name="connsiteY2" fmla="*/ 605099 h 605099"/>
                <a:gd name="connsiteX3" fmla="*/ 0 w 606368"/>
                <a:gd name="connsiteY3" fmla="*/ 532099 h 605099"/>
                <a:gd name="connsiteX4" fmla="*/ 73141 w 606368"/>
                <a:gd name="connsiteY4" fmla="*/ 459099 h 605099"/>
                <a:gd name="connsiteX5" fmla="*/ 90350 w 606368"/>
                <a:gd name="connsiteY5" fmla="*/ 311335 h 605099"/>
                <a:gd name="connsiteX6" fmla="*/ 286566 w 606368"/>
                <a:gd name="connsiteY6" fmla="*/ 507355 h 605099"/>
                <a:gd name="connsiteX7" fmla="*/ 245213 w 606368"/>
                <a:gd name="connsiteY7" fmla="*/ 548647 h 605099"/>
                <a:gd name="connsiteX8" fmla="*/ 203860 w 606368"/>
                <a:gd name="connsiteY8" fmla="*/ 507355 h 605099"/>
                <a:gd name="connsiteX9" fmla="*/ 90350 w 606368"/>
                <a:gd name="connsiteY9" fmla="*/ 393919 h 605099"/>
                <a:gd name="connsiteX10" fmla="*/ 48902 w 606368"/>
                <a:gd name="connsiteY10" fmla="*/ 352627 h 605099"/>
                <a:gd name="connsiteX11" fmla="*/ 90350 w 606368"/>
                <a:gd name="connsiteY11" fmla="*/ 311335 h 605099"/>
                <a:gd name="connsiteX12" fmla="*/ 112838 w 606368"/>
                <a:gd name="connsiteY12" fmla="*/ 158772 h 605099"/>
                <a:gd name="connsiteX13" fmla="*/ 439340 w 606368"/>
                <a:gd name="connsiteY13" fmla="*/ 484848 h 605099"/>
                <a:gd name="connsiteX14" fmla="*/ 397986 w 606368"/>
                <a:gd name="connsiteY14" fmla="*/ 526136 h 605099"/>
                <a:gd name="connsiteX15" fmla="*/ 356631 w 606368"/>
                <a:gd name="connsiteY15" fmla="*/ 484848 h 605099"/>
                <a:gd name="connsiteX16" fmla="*/ 112838 w 606368"/>
                <a:gd name="connsiteY16" fmla="*/ 241443 h 605099"/>
                <a:gd name="connsiteX17" fmla="*/ 71483 w 606368"/>
                <a:gd name="connsiteY17" fmla="*/ 200060 h 605099"/>
                <a:gd name="connsiteX18" fmla="*/ 112838 w 606368"/>
                <a:gd name="connsiteY18" fmla="*/ 158772 h 605099"/>
                <a:gd name="connsiteX19" fmla="*/ 121024 w 606368"/>
                <a:gd name="connsiteY19" fmla="*/ 0 h 605099"/>
                <a:gd name="connsiteX20" fmla="*/ 606368 w 606368"/>
                <a:gd name="connsiteY20" fmla="*/ 484702 h 605099"/>
                <a:gd name="connsiteX21" fmla="*/ 565012 w 606368"/>
                <a:gd name="connsiteY21" fmla="*/ 525995 h 605099"/>
                <a:gd name="connsiteX22" fmla="*/ 523656 w 606368"/>
                <a:gd name="connsiteY22" fmla="*/ 484702 h 605099"/>
                <a:gd name="connsiteX23" fmla="*/ 121024 w 606368"/>
                <a:gd name="connsiteY23" fmla="*/ 82586 h 605099"/>
                <a:gd name="connsiteX24" fmla="*/ 79668 w 606368"/>
                <a:gd name="connsiteY24" fmla="*/ 41293 h 605099"/>
                <a:gd name="connsiteX25" fmla="*/ 121024 w 606368"/>
                <a:gd name="connsiteY25" fmla="*/ 0 h 605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6368" h="605099">
                  <a:moveTo>
                    <a:pt x="73141" y="459099"/>
                  </a:moveTo>
                  <a:cubicBezTo>
                    <a:pt x="113536" y="459099"/>
                    <a:pt x="146282" y="491782"/>
                    <a:pt x="146282" y="532099"/>
                  </a:cubicBezTo>
                  <a:cubicBezTo>
                    <a:pt x="146282" y="572416"/>
                    <a:pt x="113536" y="605099"/>
                    <a:pt x="73141" y="605099"/>
                  </a:cubicBezTo>
                  <a:cubicBezTo>
                    <a:pt x="32746" y="605099"/>
                    <a:pt x="0" y="572416"/>
                    <a:pt x="0" y="532099"/>
                  </a:cubicBezTo>
                  <a:cubicBezTo>
                    <a:pt x="0" y="491782"/>
                    <a:pt x="32746" y="459099"/>
                    <a:pt x="73141" y="459099"/>
                  </a:cubicBezTo>
                  <a:close/>
                  <a:moveTo>
                    <a:pt x="90350" y="311335"/>
                  </a:moveTo>
                  <a:cubicBezTo>
                    <a:pt x="198584" y="311335"/>
                    <a:pt x="286566" y="399280"/>
                    <a:pt x="286566" y="507355"/>
                  </a:cubicBezTo>
                  <a:cubicBezTo>
                    <a:pt x="286566" y="530118"/>
                    <a:pt x="268103" y="548647"/>
                    <a:pt x="245213" y="548647"/>
                  </a:cubicBezTo>
                  <a:cubicBezTo>
                    <a:pt x="222417" y="548647"/>
                    <a:pt x="203860" y="530118"/>
                    <a:pt x="203860" y="507355"/>
                  </a:cubicBezTo>
                  <a:cubicBezTo>
                    <a:pt x="203860" y="444805"/>
                    <a:pt x="152898" y="393919"/>
                    <a:pt x="90350" y="393919"/>
                  </a:cubicBezTo>
                  <a:cubicBezTo>
                    <a:pt x="67459" y="393919"/>
                    <a:pt x="48902" y="375483"/>
                    <a:pt x="48902" y="352627"/>
                  </a:cubicBezTo>
                  <a:cubicBezTo>
                    <a:pt x="48902" y="329770"/>
                    <a:pt x="67459" y="311335"/>
                    <a:pt x="90350" y="311335"/>
                  </a:cubicBezTo>
                  <a:close/>
                  <a:moveTo>
                    <a:pt x="112838" y="158772"/>
                  </a:moveTo>
                  <a:cubicBezTo>
                    <a:pt x="292857" y="158772"/>
                    <a:pt x="439340" y="305021"/>
                    <a:pt x="439340" y="484848"/>
                  </a:cubicBezTo>
                  <a:cubicBezTo>
                    <a:pt x="439340" y="507608"/>
                    <a:pt x="420783" y="526136"/>
                    <a:pt x="397986" y="526136"/>
                  </a:cubicBezTo>
                  <a:cubicBezTo>
                    <a:pt x="375095" y="526136"/>
                    <a:pt x="356631" y="507608"/>
                    <a:pt x="356631" y="484848"/>
                  </a:cubicBezTo>
                  <a:cubicBezTo>
                    <a:pt x="356631" y="350636"/>
                    <a:pt x="247263" y="241443"/>
                    <a:pt x="112838" y="241443"/>
                  </a:cubicBezTo>
                  <a:cubicBezTo>
                    <a:pt x="89947" y="241443"/>
                    <a:pt x="71483" y="222915"/>
                    <a:pt x="71483" y="200060"/>
                  </a:cubicBezTo>
                  <a:cubicBezTo>
                    <a:pt x="71483" y="177300"/>
                    <a:pt x="89947" y="158772"/>
                    <a:pt x="112838" y="158772"/>
                  </a:cubicBezTo>
                  <a:close/>
                  <a:moveTo>
                    <a:pt x="121024" y="0"/>
                  </a:moveTo>
                  <a:cubicBezTo>
                    <a:pt x="388661" y="0"/>
                    <a:pt x="606368" y="217377"/>
                    <a:pt x="606368" y="484702"/>
                  </a:cubicBezTo>
                  <a:cubicBezTo>
                    <a:pt x="606368" y="507465"/>
                    <a:pt x="587904" y="525995"/>
                    <a:pt x="565012" y="525995"/>
                  </a:cubicBezTo>
                  <a:cubicBezTo>
                    <a:pt x="542120" y="525995"/>
                    <a:pt x="523656" y="507465"/>
                    <a:pt x="523656" y="484702"/>
                  </a:cubicBezTo>
                  <a:cubicBezTo>
                    <a:pt x="523656" y="262997"/>
                    <a:pt x="342971" y="82586"/>
                    <a:pt x="121024" y="82586"/>
                  </a:cubicBezTo>
                  <a:cubicBezTo>
                    <a:pt x="98227" y="82586"/>
                    <a:pt x="79668" y="64150"/>
                    <a:pt x="79668" y="41293"/>
                  </a:cubicBezTo>
                  <a:cubicBezTo>
                    <a:pt x="79668" y="18530"/>
                    <a:pt x="98227" y="0"/>
                    <a:pt x="12102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2" name="组合 47"/>
          <p:cNvGrpSpPr/>
          <p:nvPr/>
        </p:nvGrpSpPr>
        <p:grpSpPr>
          <a:xfrm>
            <a:off x="8173397" y="4244895"/>
            <a:ext cx="667657" cy="667657"/>
            <a:chOff x="6952343" y="-1290029"/>
            <a:chExt cx="1219200" cy="1219200"/>
          </a:xfrm>
        </p:grpSpPr>
        <p:sp>
          <p:nvSpPr>
            <p:cNvPr id="13" name="椭圆 12"/>
            <p:cNvSpPr/>
            <p:nvPr/>
          </p:nvSpPr>
          <p:spPr>
            <a:xfrm>
              <a:off x="6952343" y="-1290029"/>
              <a:ext cx="1219200" cy="12192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椭圆 21"/>
            <p:cNvSpPr/>
            <p:nvPr/>
          </p:nvSpPr>
          <p:spPr>
            <a:xfrm>
              <a:off x="7284429" y="-952531"/>
              <a:ext cx="555028" cy="544205"/>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p>
          </p:txBody>
        </p:sp>
      </p:grpSp>
      <p:grpSp>
        <p:nvGrpSpPr>
          <p:cNvPr id="15" name="组合 26"/>
          <p:cNvGrpSpPr/>
          <p:nvPr/>
        </p:nvGrpSpPr>
        <p:grpSpPr>
          <a:xfrm>
            <a:off x="5108892" y="1895231"/>
            <a:ext cx="2683809" cy="1003325"/>
            <a:chOff x="8386921" y="2192795"/>
            <a:chExt cx="2683809" cy="1003325"/>
          </a:xfrm>
        </p:grpSpPr>
        <p:sp>
          <p:nvSpPr>
            <p:cNvPr id="16" name="矩形 15"/>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17" name="文本框 16"/>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grpSp>
        <p:nvGrpSpPr>
          <p:cNvPr id="18" name="组合 29"/>
          <p:cNvGrpSpPr/>
          <p:nvPr/>
        </p:nvGrpSpPr>
        <p:grpSpPr>
          <a:xfrm>
            <a:off x="8968030" y="1895231"/>
            <a:ext cx="2683809" cy="1003325"/>
            <a:chOff x="8386921" y="2192795"/>
            <a:chExt cx="2683809" cy="1003325"/>
          </a:xfrm>
        </p:grpSpPr>
        <p:sp>
          <p:nvSpPr>
            <p:cNvPr id="19" name="矩形 18"/>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20" name="文本框 19"/>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grpSp>
        <p:nvGrpSpPr>
          <p:cNvPr id="21" name="组合 32"/>
          <p:cNvGrpSpPr/>
          <p:nvPr/>
        </p:nvGrpSpPr>
        <p:grpSpPr>
          <a:xfrm>
            <a:off x="5108892" y="4195433"/>
            <a:ext cx="2683809" cy="1003325"/>
            <a:chOff x="8386921" y="2192795"/>
            <a:chExt cx="2683809" cy="1003325"/>
          </a:xfrm>
        </p:grpSpPr>
        <p:sp>
          <p:nvSpPr>
            <p:cNvPr id="22" name="矩形 21"/>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23" name="文本框 22"/>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grpSp>
        <p:nvGrpSpPr>
          <p:cNvPr id="24" name="组合 35"/>
          <p:cNvGrpSpPr/>
          <p:nvPr/>
        </p:nvGrpSpPr>
        <p:grpSpPr>
          <a:xfrm>
            <a:off x="8968030" y="4195433"/>
            <a:ext cx="2683809" cy="1003325"/>
            <a:chOff x="8386921" y="2192795"/>
            <a:chExt cx="2683809" cy="1003325"/>
          </a:xfrm>
        </p:grpSpPr>
        <p:sp>
          <p:nvSpPr>
            <p:cNvPr id="25" name="矩形 24"/>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t>标题文字添加</a:t>
              </a:r>
            </a:p>
          </p:txBody>
        </p:sp>
        <p:sp>
          <p:nvSpPr>
            <p:cNvPr id="26" name="文本框 25"/>
            <p:cNvSpPr txBox="1"/>
            <p:nvPr/>
          </p:nvSpPr>
          <p:spPr>
            <a:xfrm>
              <a:off x="8386921" y="2542351"/>
              <a:ext cx="2683809" cy="65376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800" dirty="0">
                  <a:latin typeface="Century Gothic" panose="020B0502020202020204" pitchFamily="34" charset="0"/>
                  <a:ea typeface="+mj-ea"/>
                </a:rPr>
                <a:t>The user can demonstrate on a projector or computer, or print the presentation and make it into a film to be used in a wider field. Using PowerPoint,</a:t>
              </a:r>
            </a:p>
          </p:txBody>
        </p:sp>
      </p:gr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 y="0"/>
            <a:ext cx="4096512" cy="6858000"/>
          </a:xfrm>
          <a:prstGeom prst="rect">
            <a:avLst/>
          </a:prstGeom>
        </p:spPr>
      </p:pic>
    </p:spTree>
    <p:extLst>
      <p:ext uri="{BB962C8B-B14F-4D97-AF65-F5344CB8AC3E}">
        <p14:creationId xmlns:p14="http://schemas.microsoft.com/office/powerpoint/2010/main" val="96619410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500"/>
                            </p:stCondLst>
                            <p:childTnLst>
                              <p:par>
                                <p:cTn id="31" presetID="12" presetClass="entr" presetSubtype="1"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ppt_y</p:attrName>
                                        </p:attrNameLst>
                                      </p:cBhvr>
                                      <p:tavLst>
                                        <p:tav tm="0">
                                          <p:val>
                                            <p:strVal val="#ppt_y-#ppt_h*1.125000"/>
                                          </p:val>
                                        </p:tav>
                                        <p:tav tm="100000">
                                          <p:val>
                                            <p:strVal val="#ppt_y"/>
                                          </p:val>
                                        </p:tav>
                                      </p:tavLst>
                                    </p:anim>
                                    <p:animEffect transition="in" filter="wipe(down)">
                                      <p:cBhvr>
                                        <p:cTn id="34" dur="500"/>
                                        <p:tgtEl>
                                          <p:spTgt spid="15"/>
                                        </p:tgtEl>
                                      </p:cBhvr>
                                    </p:animEffect>
                                  </p:childTnLst>
                                </p:cTn>
                              </p:par>
                            </p:childTnLst>
                          </p:cTn>
                        </p:par>
                        <p:par>
                          <p:cTn id="35" fill="hold">
                            <p:stCondLst>
                              <p:cond delay="1000"/>
                            </p:stCondLst>
                            <p:childTnLst>
                              <p:par>
                                <p:cTn id="36" presetID="12" presetClass="entr" presetSubtype="1"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p:tgtEl>
                                          <p:spTgt spid="18"/>
                                        </p:tgtEl>
                                        <p:attrNameLst>
                                          <p:attrName>ppt_y</p:attrName>
                                        </p:attrNameLst>
                                      </p:cBhvr>
                                      <p:tavLst>
                                        <p:tav tm="0">
                                          <p:val>
                                            <p:strVal val="#ppt_y-#ppt_h*1.125000"/>
                                          </p:val>
                                        </p:tav>
                                        <p:tav tm="100000">
                                          <p:val>
                                            <p:strVal val="#ppt_y"/>
                                          </p:val>
                                        </p:tav>
                                      </p:tavLst>
                                    </p:anim>
                                    <p:animEffect transition="in" filter="wipe(down)">
                                      <p:cBhvr>
                                        <p:cTn id="39" dur="500"/>
                                        <p:tgtEl>
                                          <p:spTgt spid="18"/>
                                        </p:tgtEl>
                                      </p:cBhvr>
                                    </p:animEffect>
                                  </p:childTnLst>
                                </p:cTn>
                              </p:par>
                            </p:childTnLst>
                          </p:cTn>
                        </p:par>
                        <p:par>
                          <p:cTn id="40" fill="hold">
                            <p:stCondLst>
                              <p:cond delay="1500"/>
                            </p:stCondLst>
                            <p:childTnLst>
                              <p:par>
                                <p:cTn id="41" presetID="12" presetClass="entr" presetSubtype="1"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p:tgtEl>
                                          <p:spTgt spid="21"/>
                                        </p:tgtEl>
                                        <p:attrNameLst>
                                          <p:attrName>ppt_y</p:attrName>
                                        </p:attrNameLst>
                                      </p:cBhvr>
                                      <p:tavLst>
                                        <p:tav tm="0">
                                          <p:val>
                                            <p:strVal val="#ppt_y-#ppt_h*1.125000"/>
                                          </p:val>
                                        </p:tav>
                                        <p:tav tm="100000">
                                          <p:val>
                                            <p:strVal val="#ppt_y"/>
                                          </p:val>
                                        </p:tav>
                                      </p:tavLst>
                                    </p:anim>
                                    <p:animEffect transition="in" filter="wipe(down)">
                                      <p:cBhvr>
                                        <p:cTn id="44" dur="500"/>
                                        <p:tgtEl>
                                          <p:spTgt spid="21"/>
                                        </p:tgtEl>
                                      </p:cBhvr>
                                    </p:animEffect>
                                  </p:childTnLst>
                                </p:cTn>
                              </p:par>
                            </p:childTnLst>
                          </p:cTn>
                        </p:par>
                        <p:par>
                          <p:cTn id="45" fill="hold">
                            <p:stCondLst>
                              <p:cond delay="2000"/>
                            </p:stCondLst>
                            <p:childTnLst>
                              <p:par>
                                <p:cTn id="46" presetID="12" presetClass="entr" presetSubtype="1"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p:tgtEl>
                                          <p:spTgt spid="24"/>
                                        </p:tgtEl>
                                        <p:attrNameLst>
                                          <p:attrName>ppt_y</p:attrName>
                                        </p:attrNameLst>
                                      </p:cBhvr>
                                      <p:tavLst>
                                        <p:tav tm="0">
                                          <p:val>
                                            <p:strVal val="#ppt_y-#ppt_h*1.125000"/>
                                          </p:val>
                                        </p:tav>
                                        <p:tav tm="100000">
                                          <p:val>
                                            <p:strVal val="#ppt_y"/>
                                          </p:val>
                                        </p:tav>
                                      </p:tavLst>
                                    </p:anim>
                                    <p:animEffect transition="in" filter="wipe(down)">
                                      <p:cBhvr>
                                        <p:cTn id="4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 xmlns:a16="http://schemas.microsoft.com/office/drawing/2014/main" id="{CDA51A29-5004-4A23-ADFD-DD80A56C5F06}"/>
              </a:ext>
            </a:extLst>
          </p:cNvPr>
          <p:cNvSpPr/>
          <p:nvPr/>
        </p:nvSpPr>
        <p:spPr>
          <a:xfrm>
            <a:off x="0" y="0"/>
            <a:ext cx="12192000" cy="6857999"/>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îṩlîďe"/>
          <p:cNvSpPr>
            <a:spLocks/>
          </p:cNvSpPr>
          <p:nvPr/>
        </p:nvSpPr>
        <p:spPr bwMode="auto">
          <a:xfrm>
            <a:off x="1883362" y="5279397"/>
            <a:ext cx="2158834" cy="157860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3" name="işḷíḓé"/>
          <p:cNvSpPr>
            <a:spLocks/>
          </p:cNvSpPr>
          <p:nvPr/>
        </p:nvSpPr>
        <p:spPr bwMode="auto">
          <a:xfrm>
            <a:off x="3165278" y="5495940"/>
            <a:ext cx="2158834" cy="136205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4" name="ïśľiḍe"/>
          <p:cNvSpPr>
            <a:spLocks/>
          </p:cNvSpPr>
          <p:nvPr/>
        </p:nvSpPr>
        <p:spPr bwMode="auto">
          <a:xfrm>
            <a:off x="4447193" y="4743197"/>
            <a:ext cx="2158834" cy="211480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5" name="iŝļïḑè"/>
          <p:cNvSpPr>
            <a:spLocks/>
          </p:cNvSpPr>
          <p:nvPr/>
        </p:nvSpPr>
        <p:spPr bwMode="auto">
          <a:xfrm>
            <a:off x="5729108" y="5929025"/>
            <a:ext cx="2158834" cy="9289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6" name="ïṥḻïďé"/>
          <p:cNvSpPr>
            <a:spLocks/>
          </p:cNvSpPr>
          <p:nvPr/>
        </p:nvSpPr>
        <p:spPr bwMode="auto">
          <a:xfrm>
            <a:off x="7011023" y="5062854"/>
            <a:ext cx="2158834" cy="179514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sp>
        <p:nvSpPr>
          <p:cNvPr id="7" name="ïšľïḓé"/>
          <p:cNvSpPr>
            <a:spLocks/>
          </p:cNvSpPr>
          <p:nvPr/>
        </p:nvSpPr>
        <p:spPr bwMode="auto">
          <a:xfrm>
            <a:off x="8292939" y="5650613"/>
            <a:ext cx="2158834" cy="120738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C19C7A"/>
          </a:solidFill>
          <a:ln>
            <a:noFill/>
          </a:ln>
        </p:spPr>
        <p:txBody>
          <a:bodyPr anchor="ctr"/>
          <a:lstStyle/>
          <a:p>
            <a:pPr algn="ctr"/>
            <a:endParaRPr sz="2800" i="1">
              <a:latin typeface="Century Gothic" panose="020B0502020202020204" pitchFamily="34" charset="0"/>
            </a:endParaRPr>
          </a:p>
        </p:txBody>
      </p:sp>
      <p:grpSp>
        <p:nvGrpSpPr>
          <p:cNvPr id="8" name="组合 84"/>
          <p:cNvGrpSpPr/>
          <p:nvPr/>
        </p:nvGrpSpPr>
        <p:grpSpPr>
          <a:xfrm>
            <a:off x="4204792" y="2723474"/>
            <a:ext cx="5132088" cy="2822649"/>
            <a:chOff x="2887745" y="2245454"/>
            <a:chExt cx="5132088" cy="2082973"/>
          </a:xfrm>
        </p:grpSpPr>
        <p:cxnSp>
          <p:nvCxnSpPr>
            <p:cNvPr id="9" name="Straight Connector 37"/>
            <p:cNvCxnSpPr>
              <a:cxnSpLocks/>
            </p:cNvCxnSpPr>
            <p:nvPr/>
          </p:nvCxnSpPr>
          <p:spPr>
            <a:xfrm>
              <a:off x="2887745" y="2559906"/>
              <a:ext cx="12265" cy="1512543"/>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41"/>
            <p:cNvCxnSpPr>
              <a:cxnSpLocks/>
            </p:cNvCxnSpPr>
            <p:nvPr/>
          </p:nvCxnSpPr>
          <p:spPr>
            <a:xfrm>
              <a:off x="5477560" y="2258281"/>
              <a:ext cx="0" cy="2070146"/>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45"/>
            <p:cNvCxnSpPr>
              <a:cxnSpLocks/>
            </p:cNvCxnSpPr>
            <p:nvPr/>
          </p:nvCxnSpPr>
          <p:spPr>
            <a:xfrm>
              <a:off x="8019833" y="2245454"/>
              <a:ext cx="0" cy="1840320"/>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2" name="组合 1">
            <a:extLst>
              <a:ext uri="{FF2B5EF4-FFF2-40B4-BE49-F238E27FC236}">
                <a16:creationId xmlns="" xmlns:a16="http://schemas.microsoft.com/office/drawing/2014/main" id="{C38F34E4-D1A7-40B6-8221-28A69DD6EF5C}"/>
              </a:ext>
            </a:extLst>
          </p:cNvPr>
          <p:cNvGrpSpPr/>
          <p:nvPr/>
        </p:nvGrpSpPr>
        <p:grpSpPr>
          <a:xfrm>
            <a:off x="2962779" y="4081334"/>
            <a:ext cx="5102506" cy="1012071"/>
            <a:chOff x="4181289" y="3418300"/>
            <a:chExt cx="5102506" cy="1012071"/>
          </a:xfrm>
        </p:grpSpPr>
        <p:cxnSp>
          <p:nvCxnSpPr>
            <p:cNvPr id="13" name="Straight Connector 39"/>
            <p:cNvCxnSpPr/>
            <p:nvPr/>
          </p:nvCxnSpPr>
          <p:spPr>
            <a:xfrm rot="5400000">
              <a:off x="3937393" y="4183748"/>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43"/>
            <p:cNvCxnSpPr/>
            <p:nvPr/>
          </p:nvCxnSpPr>
          <p:spPr>
            <a:xfrm rot="5400000">
              <a:off x="6502095" y="3662196"/>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47"/>
            <p:cNvCxnSpPr/>
            <p:nvPr/>
          </p:nvCxnSpPr>
          <p:spPr>
            <a:xfrm rot="5400000">
              <a:off x="9037171" y="3930787"/>
              <a:ext cx="490519" cy="2728"/>
            </a:xfrm>
            <a:prstGeom prst="line">
              <a:avLst/>
            </a:prstGeom>
            <a:ln w="19050">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6" name="ïŝ1íḍè"/>
          <p:cNvSpPr txBox="1"/>
          <p:nvPr/>
        </p:nvSpPr>
        <p:spPr>
          <a:xfrm>
            <a:off x="2577237" y="3434277"/>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70%</a:t>
            </a:r>
          </a:p>
        </p:txBody>
      </p:sp>
      <p:sp>
        <p:nvSpPr>
          <p:cNvPr id="17" name="îṣľiḑè"/>
          <p:cNvSpPr txBox="1"/>
          <p:nvPr/>
        </p:nvSpPr>
        <p:spPr>
          <a:xfrm>
            <a:off x="3828257" y="190001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60%</a:t>
            </a:r>
          </a:p>
        </p:txBody>
      </p:sp>
      <p:sp>
        <p:nvSpPr>
          <p:cNvPr id="18" name="î$ľïḑe"/>
          <p:cNvSpPr txBox="1"/>
          <p:nvPr/>
        </p:nvSpPr>
        <p:spPr>
          <a:xfrm>
            <a:off x="5303751" y="2954370"/>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90%</a:t>
            </a:r>
          </a:p>
        </p:txBody>
      </p:sp>
      <p:sp>
        <p:nvSpPr>
          <p:cNvPr id="19" name="îsľîḋè"/>
          <p:cNvSpPr txBox="1"/>
          <p:nvPr/>
        </p:nvSpPr>
        <p:spPr>
          <a:xfrm>
            <a:off x="6418004" y="1613892"/>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45%</a:t>
            </a:r>
          </a:p>
        </p:txBody>
      </p:sp>
      <p:sp>
        <p:nvSpPr>
          <p:cNvPr id="20" name="í$ľïde"/>
          <p:cNvSpPr txBox="1"/>
          <p:nvPr/>
        </p:nvSpPr>
        <p:spPr>
          <a:xfrm>
            <a:off x="7628038" y="3149590"/>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80%</a:t>
            </a:r>
          </a:p>
        </p:txBody>
      </p:sp>
      <p:sp>
        <p:nvSpPr>
          <p:cNvPr id="21" name="íṡľïḑê"/>
          <p:cNvSpPr txBox="1"/>
          <p:nvPr/>
        </p:nvSpPr>
        <p:spPr>
          <a:xfrm>
            <a:off x="8852997" y="1465657"/>
            <a:ext cx="771081" cy="338538"/>
          </a:xfrm>
          <a:prstGeom prst="rect">
            <a:avLst/>
          </a:prstGeom>
          <a:noFill/>
        </p:spPr>
        <p:txBody>
          <a:bodyPr wrap="none">
            <a:noAutofit/>
          </a:bodyPr>
          <a:lstStyle/>
          <a:p>
            <a:pPr algn="ctr"/>
            <a:r>
              <a:rPr lang="en-US" sz="1600" b="1" i="1" dirty="0">
                <a:solidFill>
                  <a:schemeClr val="bg1"/>
                </a:solidFill>
                <a:latin typeface="Century Gothic" panose="020B0502020202020204" pitchFamily="34" charset="0"/>
              </a:rPr>
              <a:t>50%</a:t>
            </a:r>
          </a:p>
        </p:txBody>
      </p:sp>
      <p:sp>
        <p:nvSpPr>
          <p:cNvPr id="22" name="文本框 21"/>
          <p:cNvSpPr txBox="1"/>
          <p:nvPr/>
        </p:nvSpPr>
        <p:spPr>
          <a:xfrm>
            <a:off x="2068518" y="3700859"/>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23" name="文本框 22"/>
          <p:cNvSpPr txBox="1"/>
          <p:nvPr/>
        </p:nvSpPr>
        <p:spPr>
          <a:xfrm>
            <a:off x="4626190" y="3344908"/>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4" name="文本框 23"/>
          <p:cNvSpPr txBox="1"/>
          <p:nvPr/>
        </p:nvSpPr>
        <p:spPr>
          <a:xfrm>
            <a:off x="7141691" y="3538350"/>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5" name="文本框 24"/>
          <p:cNvSpPr txBox="1"/>
          <p:nvPr/>
        </p:nvSpPr>
        <p:spPr>
          <a:xfrm>
            <a:off x="8340675" y="1867071"/>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6" name="文本框 25"/>
          <p:cNvSpPr txBox="1"/>
          <p:nvPr/>
        </p:nvSpPr>
        <p:spPr>
          <a:xfrm>
            <a:off x="5871427" y="1961498"/>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sp>
        <p:nvSpPr>
          <p:cNvPr id="27" name="文本框 26"/>
          <p:cNvSpPr txBox="1"/>
          <p:nvPr/>
        </p:nvSpPr>
        <p:spPr>
          <a:xfrm>
            <a:off x="3305478" y="2253324"/>
            <a:ext cx="1795726"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chemeClr val="bg1"/>
                </a:solidFill>
                <a:latin typeface="+mn-ea"/>
              </a:rPr>
              <a:t>用户可以在投影仪或者计算机上进行演示</a:t>
            </a:r>
          </a:p>
        </p:txBody>
      </p:sp>
      <p:grpSp>
        <p:nvGrpSpPr>
          <p:cNvPr id="28" name="组合 21"/>
          <p:cNvGrpSpPr/>
          <p:nvPr/>
        </p:nvGrpSpPr>
        <p:grpSpPr>
          <a:xfrm>
            <a:off x="414735" y="142581"/>
            <a:ext cx="4743170" cy="830210"/>
            <a:chOff x="8386921" y="2014885"/>
            <a:chExt cx="4743170" cy="830210"/>
          </a:xfrm>
        </p:grpSpPr>
        <p:sp>
          <p:nvSpPr>
            <p:cNvPr id="29" name="矩形 28"/>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chemeClr val="bg1"/>
                  </a:solidFill>
                  <a:latin typeface="Microsoft YaHei" charset="-122"/>
                  <a:ea typeface="Microsoft YaHei" charset="-122"/>
                  <a:cs typeface="Microsoft YaHei" charset="-122"/>
                </a:rPr>
                <a:t>已完成工作情况</a:t>
              </a:r>
              <a:endParaRPr lang="zh-CN" altLang="en-US" sz="3200" b="1" dirty="0">
                <a:solidFill>
                  <a:schemeClr val="bg1"/>
                </a:solidFill>
                <a:latin typeface="Microsoft YaHei" charset="-122"/>
                <a:ea typeface="Microsoft YaHei" charset="-122"/>
                <a:cs typeface="Microsoft YaHei" charset="-122"/>
              </a:endParaRPr>
            </a:p>
          </p:txBody>
        </p:sp>
        <p:sp>
          <p:nvSpPr>
            <p:cNvPr id="30" name="文本框 29"/>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solidFill>
                  <a:latin typeface="Century Gothic" panose="020B0502020202020204" pitchFamily="34" charset="0"/>
                  <a:ea typeface="+mj-ea"/>
                </a:rPr>
                <a:t>The user can demonstrate on a projector or computer</a:t>
              </a:r>
            </a:p>
          </p:txBody>
        </p:sp>
      </p:grpSp>
      <p:sp>
        <p:nvSpPr>
          <p:cNvPr id="31" name="矩形 30">
            <a:extLst>
              <a:ext uri="{FF2B5EF4-FFF2-40B4-BE49-F238E27FC236}">
                <a16:creationId xmlns=""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86198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1000"/>
                                        <p:tgtEl>
                                          <p:spTgt spid="8"/>
                                        </p:tgtEl>
                                      </p:cBhvr>
                                    </p:animEffect>
                                    <p:anim calcmode="lin" valueType="num">
                                      <p:cBhvr>
                                        <p:cTn id="68" dur="1000" fill="hold"/>
                                        <p:tgtEl>
                                          <p:spTgt spid="8"/>
                                        </p:tgtEl>
                                        <p:attrNameLst>
                                          <p:attrName>ppt_x</p:attrName>
                                        </p:attrNameLst>
                                      </p:cBhvr>
                                      <p:tavLst>
                                        <p:tav tm="0">
                                          <p:val>
                                            <p:strVal val="#ppt_x"/>
                                          </p:val>
                                        </p:tav>
                                        <p:tav tm="100000">
                                          <p:val>
                                            <p:strVal val="#ppt_x"/>
                                          </p:val>
                                        </p:tav>
                                      </p:tavLst>
                                    </p:anim>
                                    <p:anim calcmode="lin" valueType="num">
                                      <p:cBhvr>
                                        <p:cTn id="69" dur="1000" fill="hold"/>
                                        <p:tgtEl>
                                          <p:spTgt spid="8"/>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53" presetClass="entr" presetSubtype="16"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500" fill="hold"/>
                                        <p:tgtEl>
                                          <p:spTgt spid="22"/>
                                        </p:tgtEl>
                                        <p:attrNameLst>
                                          <p:attrName>ppt_w</p:attrName>
                                        </p:attrNameLst>
                                      </p:cBhvr>
                                      <p:tavLst>
                                        <p:tav tm="0">
                                          <p:val>
                                            <p:fltVal val="0"/>
                                          </p:val>
                                        </p:tav>
                                        <p:tav tm="100000">
                                          <p:val>
                                            <p:strVal val="#ppt_w"/>
                                          </p:val>
                                        </p:tav>
                                      </p:tavLst>
                                    </p:anim>
                                    <p:anim calcmode="lin" valueType="num">
                                      <p:cBhvr>
                                        <p:cTn id="74" dur="500" fill="hold"/>
                                        <p:tgtEl>
                                          <p:spTgt spid="22"/>
                                        </p:tgtEl>
                                        <p:attrNameLst>
                                          <p:attrName>ppt_h</p:attrName>
                                        </p:attrNameLst>
                                      </p:cBhvr>
                                      <p:tavLst>
                                        <p:tav tm="0">
                                          <p:val>
                                            <p:fltVal val="0"/>
                                          </p:val>
                                        </p:tav>
                                        <p:tav tm="100000">
                                          <p:val>
                                            <p:strVal val="#ppt_h"/>
                                          </p:val>
                                        </p:tav>
                                      </p:tavLst>
                                    </p:anim>
                                    <p:animEffect transition="in" filter="fade">
                                      <p:cBhvr>
                                        <p:cTn id="75" dur="500"/>
                                        <p:tgtEl>
                                          <p:spTgt spid="22"/>
                                        </p:tgtEl>
                                      </p:cBhvr>
                                    </p:animEffect>
                                  </p:childTnLst>
                                </p:cTn>
                              </p:par>
                            </p:childTnLst>
                          </p:cTn>
                        </p:par>
                        <p:par>
                          <p:cTn id="76" fill="hold">
                            <p:stCondLst>
                              <p:cond delay="1500"/>
                            </p:stCondLst>
                            <p:childTnLst>
                              <p:par>
                                <p:cTn id="77" presetID="53" presetClass="entr" presetSubtype="16"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p:cTn id="79" dur="500" fill="hold"/>
                                        <p:tgtEl>
                                          <p:spTgt spid="27"/>
                                        </p:tgtEl>
                                        <p:attrNameLst>
                                          <p:attrName>ppt_w</p:attrName>
                                        </p:attrNameLst>
                                      </p:cBhvr>
                                      <p:tavLst>
                                        <p:tav tm="0">
                                          <p:val>
                                            <p:fltVal val="0"/>
                                          </p:val>
                                        </p:tav>
                                        <p:tav tm="100000">
                                          <p:val>
                                            <p:strVal val="#ppt_w"/>
                                          </p:val>
                                        </p:tav>
                                      </p:tavLst>
                                    </p:anim>
                                    <p:anim calcmode="lin" valueType="num">
                                      <p:cBhvr>
                                        <p:cTn id="80" dur="500" fill="hold"/>
                                        <p:tgtEl>
                                          <p:spTgt spid="27"/>
                                        </p:tgtEl>
                                        <p:attrNameLst>
                                          <p:attrName>ppt_h</p:attrName>
                                        </p:attrNameLst>
                                      </p:cBhvr>
                                      <p:tavLst>
                                        <p:tav tm="0">
                                          <p:val>
                                            <p:fltVal val="0"/>
                                          </p:val>
                                        </p:tav>
                                        <p:tav tm="100000">
                                          <p:val>
                                            <p:strVal val="#ppt_h"/>
                                          </p:val>
                                        </p:tav>
                                      </p:tavLst>
                                    </p:anim>
                                    <p:animEffect transition="in" filter="fade">
                                      <p:cBhvr>
                                        <p:cTn id="81" dur="500"/>
                                        <p:tgtEl>
                                          <p:spTgt spid="27"/>
                                        </p:tgtEl>
                                      </p:cBhvr>
                                    </p:animEffect>
                                  </p:childTnLst>
                                </p:cTn>
                              </p:par>
                            </p:childTnLst>
                          </p:cTn>
                        </p:par>
                        <p:par>
                          <p:cTn id="82" fill="hold">
                            <p:stCondLst>
                              <p:cond delay="20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25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3000"/>
                            </p:stCondLst>
                            <p:childTnLst>
                              <p:par>
                                <p:cTn id="95" presetID="53" presetClass="entr" presetSubtype="16" fill="hold" grpId="0" nodeType="afterEffect">
                                  <p:stCondLst>
                                    <p:cond delay="0"/>
                                  </p:stCondLst>
                                  <p:childTnLst>
                                    <p:set>
                                      <p:cBhvr>
                                        <p:cTn id="96" dur="1" fill="hold">
                                          <p:stCondLst>
                                            <p:cond delay="0"/>
                                          </p:stCondLst>
                                        </p:cTn>
                                        <p:tgtEl>
                                          <p:spTgt spid="24"/>
                                        </p:tgtEl>
                                        <p:attrNameLst>
                                          <p:attrName>style.visibility</p:attrName>
                                        </p:attrNameLst>
                                      </p:cBhvr>
                                      <p:to>
                                        <p:strVal val="visible"/>
                                      </p:to>
                                    </p:set>
                                    <p:anim calcmode="lin" valueType="num">
                                      <p:cBhvr>
                                        <p:cTn id="97" dur="500" fill="hold"/>
                                        <p:tgtEl>
                                          <p:spTgt spid="24"/>
                                        </p:tgtEl>
                                        <p:attrNameLst>
                                          <p:attrName>ppt_w</p:attrName>
                                        </p:attrNameLst>
                                      </p:cBhvr>
                                      <p:tavLst>
                                        <p:tav tm="0">
                                          <p:val>
                                            <p:fltVal val="0"/>
                                          </p:val>
                                        </p:tav>
                                        <p:tav tm="100000">
                                          <p:val>
                                            <p:strVal val="#ppt_w"/>
                                          </p:val>
                                        </p:tav>
                                      </p:tavLst>
                                    </p:anim>
                                    <p:anim calcmode="lin" valueType="num">
                                      <p:cBhvr>
                                        <p:cTn id="98" dur="500" fill="hold"/>
                                        <p:tgtEl>
                                          <p:spTgt spid="24"/>
                                        </p:tgtEl>
                                        <p:attrNameLst>
                                          <p:attrName>ppt_h</p:attrName>
                                        </p:attrNameLst>
                                      </p:cBhvr>
                                      <p:tavLst>
                                        <p:tav tm="0">
                                          <p:val>
                                            <p:fltVal val="0"/>
                                          </p:val>
                                        </p:tav>
                                        <p:tav tm="100000">
                                          <p:val>
                                            <p:strVal val="#ppt_h"/>
                                          </p:val>
                                        </p:tav>
                                      </p:tavLst>
                                    </p:anim>
                                    <p:animEffect transition="in" filter="fade">
                                      <p:cBhvr>
                                        <p:cTn id="99" dur="500"/>
                                        <p:tgtEl>
                                          <p:spTgt spid="24"/>
                                        </p:tgtEl>
                                      </p:cBhvr>
                                    </p:animEffect>
                                  </p:childTnLst>
                                </p:cTn>
                              </p:par>
                            </p:childTnLst>
                          </p:cTn>
                        </p:par>
                        <p:par>
                          <p:cTn id="100" fill="hold">
                            <p:stCondLst>
                              <p:cond delay="3500"/>
                            </p:stCondLst>
                            <p:childTnLst>
                              <p:par>
                                <p:cTn id="101" presetID="53" presetClass="entr" presetSubtype="16" fill="hold" grpId="0" nodeType="after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500" fill="hold"/>
                                        <p:tgtEl>
                                          <p:spTgt spid="25"/>
                                        </p:tgtEl>
                                        <p:attrNameLst>
                                          <p:attrName>ppt_w</p:attrName>
                                        </p:attrNameLst>
                                      </p:cBhvr>
                                      <p:tavLst>
                                        <p:tav tm="0">
                                          <p:val>
                                            <p:fltVal val="0"/>
                                          </p:val>
                                        </p:tav>
                                        <p:tav tm="100000">
                                          <p:val>
                                            <p:strVal val="#ppt_w"/>
                                          </p:val>
                                        </p:tav>
                                      </p:tavLst>
                                    </p:anim>
                                    <p:anim calcmode="lin" valueType="num">
                                      <p:cBhvr>
                                        <p:cTn id="104" dur="500" fill="hold"/>
                                        <p:tgtEl>
                                          <p:spTgt spid="25"/>
                                        </p:tgtEl>
                                        <p:attrNameLst>
                                          <p:attrName>ppt_h</p:attrName>
                                        </p:attrNameLst>
                                      </p:cBhvr>
                                      <p:tavLst>
                                        <p:tav tm="0">
                                          <p:val>
                                            <p:fltVal val="0"/>
                                          </p:val>
                                        </p:tav>
                                        <p:tav tm="100000">
                                          <p:val>
                                            <p:strVal val="#ppt_h"/>
                                          </p:val>
                                        </p:tav>
                                      </p:tavLst>
                                    </p:anim>
                                    <p:animEffect transition="in" filter="fade">
                                      <p:cBhvr>
                                        <p:cTn id="10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 xmlns:a16="http://schemas.microsoft.com/office/drawing/2014/main" id="{CDA51A29-5004-4A23-ADFD-DD80A56C5F06}"/>
              </a:ext>
            </a:extLst>
          </p:cNvPr>
          <p:cNvSpPr/>
          <p:nvPr/>
        </p:nvSpPr>
        <p:spPr>
          <a:xfrm>
            <a:off x="7880663" y="1866915"/>
            <a:ext cx="3476381" cy="4000841"/>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 xmlns:a16="http://schemas.microsoft.com/office/drawing/2014/main" id="{CDA51A29-5004-4A23-ADFD-DD80A56C5F06}"/>
              </a:ext>
            </a:extLst>
          </p:cNvPr>
          <p:cNvSpPr/>
          <p:nvPr/>
        </p:nvSpPr>
        <p:spPr>
          <a:xfrm>
            <a:off x="2632537" y="1884165"/>
            <a:ext cx="3476381" cy="400084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5"/>
          <p:cNvGrpSpPr/>
          <p:nvPr/>
        </p:nvGrpSpPr>
        <p:grpSpPr>
          <a:xfrm>
            <a:off x="2749046" y="1969703"/>
            <a:ext cx="3138321" cy="1411385"/>
            <a:chOff x="8386921" y="2192795"/>
            <a:chExt cx="3138321" cy="1411385"/>
          </a:xfrm>
        </p:grpSpPr>
        <p:sp>
          <p:nvSpPr>
            <p:cNvPr id="3" name="矩形 2"/>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4" name="文本框 3"/>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5" name="组合 18"/>
          <p:cNvGrpSpPr/>
          <p:nvPr/>
        </p:nvGrpSpPr>
        <p:grpSpPr>
          <a:xfrm>
            <a:off x="2749046" y="4179876"/>
            <a:ext cx="3138321" cy="1411385"/>
            <a:chOff x="8386921" y="2192795"/>
            <a:chExt cx="3138321" cy="1411385"/>
          </a:xfrm>
        </p:grpSpPr>
        <p:sp>
          <p:nvSpPr>
            <p:cNvPr id="6" name="矩形 5"/>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7" name="文本框 6"/>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8" name="组合 21"/>
          <p:cNvGrpSpPr/>
          <p:nvPr/>
        </p:nvGrpSpPr>
        <p:grpSpPr>
          <a:xfrm>
            <a:off x="8015845" y="1969703"/>
            <a:ext cx="3138321" cy="1411385"/>
            <a:chOff x="8386921" y="2192795"/>
            <a:chExt cx="3138321" cy="1411385"/>
          </a:xfrm>
        </p:grpSpPr>
        <p:sp>
          <p:nvSpPr>
            <p:cNvPr id="9" name="矩形 8"/>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0" name="文本框 9"/>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11" name="组合 24"/>
          <p:cNvGrpSpPr/>
          <p:nvPr/>
        </p:nvGrpSpPr>
        <p:grpSpPr>
          <a:xfrm>
            <a:off x="8015845" y="4179876"/>
            <a:ext cx="3138321" cy="1411385"/>
            <a:chOff x="8386921" y="2192795"/>
            <a:chExt cx="3138321" cy="1411385"/>
          </a:xfrm>
        </p:grpSpPr>
        <p:sp>
          <p:nvSpPr>
            <p:cNvPr id="12" name="矩形 11"/>
            <p:cNvSpPr/>
            <p:nvPr/>
          </p:nvSpPr>
          <p:spPr>
            <a:xfrm>
              <a:off x="8386922" y="2192795"/>
              <a:ext cx="2501951"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sp>
          <p:nvSpPr>
            <p:cNvPr id="13" name="文本框 12"/>
            <p:cNvSpPr txBox="1"/>
            <p:nvPr/>
          </p:nvSpPr>
          <p:spPr>
            <a:xfrm>
              <a:off x="8386921" y="2542351"/>
              <a:ext cx="3138321"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用户可以在投影仪或者计算机上进行演示也可以将演示文稿打印出来制作成胶片用户可以在投影仪</a:t>
              </a:r>
            </a:p>
          </p:txBody>
        </p:sp>
      </p:grpSp>
      <p:grpSp>
        <p:nvGrpSpPr>
          <p:cNvPr id="18" name="组合 21"/>
          <p:cNvGrpSpPr/>
          <p:nvPr/>
        </p:nvGrpSpPr>
        <p:grpSpPr>
          <a:xfrm>
            <a:off x="414735" y="142581"/>
            <a:ext cx="4743170" cy="830210"/>
            <a:chOff x="8386921" y="2014885"/>
            <a:chExt cx="4743170" cy="830210"/>
          </a:xfrm>
        </p:grpSpPr>
        <p:sp>
          <p:nvSpPr>
            <p:cNvPr id="19" name="矩形 18"/>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已完成工作情况</a:t>
              </a:r>
              <a:endParaRPr lang="zh-CN" altLang="en-US" sz="3200" b="1" dirty="0">
                <a:solidFill>
                  <a:srgbClr val="272727"/>
                </a:solidFill>
                <a:latin typeface="Microsoft YaHei" charset="-122"/>
                <a:ea typeface="Microsoft YaHei" charset="-122"/>
                <a:cs typeface="Microsoft YaHei" charset="-122"/>
              </a:endParaRPr>
            </a:p>
          </p:txBody>
        </p:sp>
        <p:sp>
          <p:nvSpPr>
            <p:cNvPr id="20" name="文本框 19"/>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1" name="矩形 20">
            <a:extLst>
              <a:ext uri="{FF2B5EF4-FFF2-40B4-BE49-F238E27FC236}">
                <a16:creationId xmlns=""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796" y="1887571"/>
            <a:ext cx="1771742" cy="3994030"/>
          </a:xfrm>
          <a:prstGeom prst="rect">
            <a:avLst/>
          </a:prstGeom>
        </p:spPr>
      </p:pic>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920" y="1867276"/>
            <a:ext cx="1771742" cy="4000118"/>
          </a:xfrm>
          <a:prstGeom prst="rect">
            <a:avLst/>
          </a:prstGeom>
        </p:spPr>
      </p:pic>
    </p:spTree>
    <p:extLst>
      <p:ext uri="{BB962C8B-B14F-4D97-AF65-F5344CB8AC3E}">
        <p14:creationId xmlns:p14="http://schemas.microsoft.com/office/powerpoint/2010/main" val="25979747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、分析不足与改善</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89542326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2"/>
          <p:cNvSpPr/>
          <p:nvPr/>
        </p:nvSpPr>
        <p:spPr>
          <a:xfrm flipH="1">
            <a:off x="5312228" y="0"/>
            <a:ext cx="6879771" cy="6869395"/>
          </a:xfrm>
          <a:custGeom>
            <a:avLst/>
            <a:gdLst>
              <a:gd name="connsiteX0" fmla="*/ 0 w 6704217"/>
              <a:gd name="connsiteY0" fmla="*/ 0 h 6694109"/>
              <a:gd name="connsiteX1" fmla="*/ 6704217 w 6704217"/>
              <a:gd name="connsiteY1" fmla="*/ 0 h 6694109"/>
              <a:gd name="connsiteX2" fmla="*/ 0 w 6704217"/>
              <a:gd name="connsiteY2" fmla="*/ 6694109 h 6694109"/>
            </a:gdLst>
            <a:ahLst/>
            <a:cxnLst>
              <a:cxn ang="0">
                <a:pos x="connsiteX0" y="connsiteY0"/>
              </a:cxn>
              <a:cxn ang="0">
                <a:pos x="connsiteX1" y="connsiteY1"/>
              </a:cxn>
              <a:cxn ang="0">
                <a:pos x="connsiteX2" y="connsiteY2"/>
              </a:cxn>
            </a:cxnLst>
            <a:rect l="l" t="t" r="r" b="b"/>
            <a:pathLst>
              <a:path w="6704217" h="6694109">
                <a:moveTo>
                  <a:pt x="0" y="0"/>
                </a:moveTo>
                <a:lnTo>
                  <a:pt x="6704217" y="0"/>
                </a:lnTo>
                <a:lnTo>
                  <a:pt x="0" y="6694109"/>
                </a:ln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24"/>
          <p:cNvGrpSpPr/>
          <p:nvPr/>
        </p:nvGrpSpPr>
        <p:grpSpPr>
          <a:xfrm>
            <a:off x="1102390" y="2353291"/>
            <a:ext cx="580572" cy="580572"/>
            <a:chOff x="9559244" y="124959"/>
            <a:chExt cx="1143454" cy="1143454"/>
          </a:xfrm>
        </p:grpSpPr>
        <p:sp>
          <p:nvSpPr>
            <p:cNvPr id="5" name="椭圆 4"/>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6" name="椭圆 10"/>
            <p:cNvSpPr/>
            <p:nvPr/>
          </p:nvSpPr>
          <p:spPr>
            <a:xfrm>
              <a:off x="9830866" y="360023"/>
              <a:ext cx="600209" cy="673327"/>
            </a:xfrm>
            <a:custGeom>
              <a:avLst/>
              <a:gdLst>
                <a:gd name="connsiteX0" fmla="*/ 16193 w 538132"/>
                <a:gd name="connsiteY0" fmla="*/ 302232 h 603687"/>
                <a:gd name="connsiteX1" fmla="*/ 132346 w 538132"/>
                <a:gd name="connsiteY1" fmla="*/ 302232 h 603687"/>
                <a:gd name="connsiteX2" fmla="*/ 148540 w 538132"/>
                <a:gd name="connsiteY2" fmla="*/ 318399 h 603687"/>
                <a:gd name="connsiteX3" fmla="*/ 148540 w 538132"/>
                <a:gd name="connsiteY3" fmla="*/ 587520 h 603687"/>
                <a:gd name="connsiteX4" fmla="*/ 132346 w 538132"/>
                <a:gd name="connsiteY4" fmla="*/ 603687 h 603687"/>
                <a:gd name="connsiteX5" fmla="*/ 16193 w 538132"/>
                <a:gd name="connsiteY5" fmla="*/ 603687 h 603687"/>
                <a:gd name="connsiteX6" fmla="*/ 0 w 538132"/>
                <a:gd name="connsiteY6" fmla="*/ 587520 h 603687"/>
                <a:gd name="connsiteX7" fmla="*/ 0 w 538132"/>
                <a:gd name="connsiteY7" fmla="*/ 318399 h 603687"/>
                <a:gd name="connsiteX8" fmla="*/ 16193 w 538132"/>
                <a:gd name="connsiteY8" fmla="*/ 302232 h 603687"/>
                <a:gd name="connsiteX9" fmla="*/ 405786 w 538132"/>
                <a:gd name="connsiteY9" fmla="*/ 186857 h 603687"/>
                <a:gd name="connsiteX10" fmla="*/ 521939 w 538132"/>
                <a:gd name="connsiteY10" fmla="*/ 186857 h 603687"/>
                <a:gd name="connsiteX11" fmla="*/ 538132 w 538132"/>
                <a:gd name="connsiteY11" fmla="*/ 203025 h 603687"/>
                <a:gd name="connsiteX12" fmla="*/ 538132 w 538132"/>
                <a:gd name="connsiteY12" fmla="*/ 587520 h 603687"/>
                <a:gd name="connsiteX13" fmla="*/ 521939 w 538132"/>
                <a:gd name="connsiteY13" fmla="*/ 603687 h 603687"/>
                <a:gd name="connsiteX14" fmla="*/ 405786 w 538132"/>
                <a:gd name="connsiteY14" fmla="*/ 603687 h 603687"/>
                <a:gd name="connsiteX15" fmla="*/ 389592 w 538132"/>
                <a:gd name="connsiteY15" fmla="*/ 587520 h 603687"/>
                <a:gd name="connsiteX16" fmla="*/ 389592 w 538132"/>
                <a:gd name="connsiteY16" fmla="*/ 203025 h 603687"/>
                <a:gd name="connsiteX17" fmla="*/ 405786 w 538132"/>
                <a:gd name="connsiteY17" fmla="*/ 186857 h 603687"/>
                <a:gd name="connsiteX18" fmla="*/ 211024 w 538132"/>
                <a:gd name="connsiteY18" fmla="*/ 0 h 603687"/>
                <a:gd name="connsiteX19" fmla="*/ 327177 w 538132"/>
                <a:gd name="connsiteY19" fmla="*/ 0 h 603687"/>
                <a:gd name="connsiteX20" fmla="*/ 343371 w 538132"/>
                <a:gd name="connsiteY20" fmla="*/ 16168 h 603687"/>
                <a:gd name="connsiteX21" fmla="*/ 343371 w 538132"/>
                <a:gd name="connsiteY21" fmla="*/ 587519 h 603687"/>
                <a:gd name="connsiteX22" fmla="*/ 327177 w 538132"/>
                <a:gd name="connsiteY22" fmla="*/ 603687 h 603687"/>
                <a:gd name="connsiteX23" fmla="*/ 211024 w 538132"/>
                <a:gd name="connsiteY23" fmla="*/ 603687 h 603687"/>
                <a:gd name="connsiteX24" fmla="*/ 194831 w 538132"/>
                <a:gd name="connsiteY24" fmla="*/ 587519 h 603687"/>
                <a:gd name="connsiteX25" fmla="*/ 194831 w 538132"/>
                <a:gd name="connsiteY25" fmla="*/ 16168 h 603687"/>
                <a:gd name="connsiteX26" fmla="*/ 211024 w 538132"/>
                <a:gd name="connsiteY26" fmla="*/ 0 h 60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38132" h="603687">
                  <a:moveTo>
                    <a:pt x="16193" y="302232"/>
                  </a:moveTo>
                  <a:lnTo>
                    <a:pt x="132346" y="302232"/>
                  </a:lnTo>
                  <a:cubicBezTo>
                    <a:pt x="141235" y="302232"/>
                    <a:pt x="148540" y="309525"/>
                    <a:pt x="148540" y="318399"/>
                  </a:cubicBezTo>
                  <a:lnTo>
                    <a:pt x="148540" y="587520"/>
                  </a:lnTo>
                  <a:cubicBezTo>
                    <a:pt x="148540" y="596394"/>
                    <a:pt x="141235" y="603687"/>
                    <a:pt x="132346" y="603687"/>
                  </a:cubicBezTo>
                  <a:lnTo>
                    <a:pt x="16193" y="603687"/>
                  </a:lnTo>
                  <a:cubicBezTo>
                    <a:pt x="7305" y="603687"/>
                    <a:pt x="0" y="596394"/>
                    <a:pt x="0" y="587520"/>
                  </a:cubicBezTo>
                  <a:lnTo>
                    <a:pt x="0" y="318399"/>
                  </a:lnTo>
                  <a:cubicBezTo>
                    <a:pt x="0" y="309525"/>
                    <a:pt x="7305" y="302232"/>
                    <a:pt x="16193" y="302232"/>
                  </a:cubicBezTo>
                  <a:close/>
                  <a:moveTo>
                    <a:pt x="405786" y="186857"/>
                  </a:moveTo>
                  <a:lnTo>
                    <a:pt x="521939" y="186857"/>
                  </a:lnTo>
                  <a:cubicBezTo>
                    <a:pt x="530827" y="186857"/>
                    <a:pt x="538132" y="194029"/>
                    <a:pt x="538132" y="203025"/>
                  </a:cubicBezTo>
                  <a:lnTo>
                    <a:pt x="538132" y="587520"/>
                  </a:lnTo>
                  <a:cubicBezTo>
                    <a:pt x="538132" y="596393"/>
                    <a:pt x="530827" y="603687"/>
                    <a:pt x="521939" y="603687"/>
                  </a:cubicBezTo>
                  <a:lnTo>
                    <a:pt x="405786" y="603687"/>
                  </a:lnTo>
                  <a:cubicBezTo>
                    <a:pt x="396897" y="603687"/>
                    <a:pt x="389592" y="596393"/>
                    <a:pt x="389592" y="587520"/>
                  </a:cubicBezTo>
                  <a:lnTo>
                    <a:pt x="389592" y="203025"/>
                  </a:lnTo>
                  <a:cubicBezTo>
                    <a:pt x="389592" y="194029"/>
                    <a:pt x="396897" y="186857"/>
                    <a:pt x="405786" y="186857"/>
                  </a:cubicBezTo>
                  <a:close/>
                  <a:moveTo>
                    <a:pt x="211024" y="0"/>
                  </a:moveTo>
                  <a:lnTo>
                    <a:pt x="327177" y="0"/>
                  </a:lnTo>
                  <a:cubicBezTo>
                    <a:pt x="336066" y="0"/>
                    <a:pt x="343371" y="7294"/>
                    <a:pt x="343371" y="16168"/>
                  </a:cubicBezTo>
                  <a:lnTo>
                    <a:pt x="343371" y="587519"/>
                  </a:lnTo>
                  <a:cubicBezTo>
                    <a:pt x="343371" y="596393"/>
                    <a:pt x="336066" y="603687"/>
                    <a:pt x="327177" y="603687"/>
                  </a:cubicBezTo>
                  <a:lnTo>
                    <a:pt x="211024" y="603687"/>
                  </a:lnTo>
                  <a:cubicBezTo>
                    <a:pt x="202136" y="603687"/>
                    <a:pt x="194831" y="596393"/>
                    <a:pt x="194831" y="587519"/>
                  </a:cubicBezTo>
                  <a:lnTo>
                    <a:pt x="194831" y="16168"/>
                  </a:lnTo>
                  <a:cubicBezTo>
                    <a:pt x="194831" y="7294"/>
                    <a:pt x="202136" y="0"/>
                    <a:pt x="2110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7" name="组合 27"/>
          <p:cNvGrpSpPr/>
          <p:nvPr/>
        </p:nvGrpSpPr>
        <p:grpSpPr>
          <a:xfrm>
            <a:off x="1102390" y="3674091"/>
            <a:ext cx="580572" cy="580572"/>
            <a:chOff x="9559244" y="124959"/>
            <a:chExt cx="1143454" cy="1143454"/>
          </a:xfrm>
        </p:grpSpPr>
        <p:sp>
          <p:nvSpPr>
            <p:cNvPr id="8" name="椭圆 7"/>
            <p:cNvSpPr/>
            <p:nvPr/>
          </p:nvSpPr>
          <p:spPr>
            <a:xfrm>
              <a:off x="9559244" y="124959"/>
              <a:ext cx="1143454" cy="1143454"/>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椭圆 13"/>
            <p:cNvSpPr/>
            <p:nvPr/>
          </p:nvSpPr>
          <p:spPr>
            <a:xfrm>
              <a:off x="9871210" y="360023"/>
              <a:ext cx="519521" cy="673327"/>
            </a:xfrm>
            <a:custGeom>
              <a:avLst/>
              <a:gdLst>
                <a:gd name="connsiteX0" fmla="*/ 330836 w 459971"/>
                <a:gd name="connsiteY0" fmla="*/ 194468 h 596147"/>
                <a:gd name="connsiteX1" fmla="*/ 363613 w 459971"/>
                <a:gd name="connsiteY1" fmla="*/ 217283 h 596147"/>
                <a:gd name="connsiteX2" fmla="*/ 221578 w 459971"/>
                <a:gd name="connsiteY2" fmla="*/ 420631 h 596147"/>
                <a:gd name="connsiteX3" fmla="*/ 128212 w 459971"/>
                <a:gd name="connsiteY3" fmla="*/ 326397 h 596147"/>
                <a:gd name="connsiteX4" fmla="*/ 156023 w 459971"/>
                <a:gd name="connsiteY4" fmla="*/ 298622 h 596147"/>
                <a:gd name="connsiteX5" fmla="*/ 216612 w 459971"/>
                <a:gd name="connsiteY5" fmla="*/ 359131 h 596147"/>
                <a:gd name="connsiteX6" fmla="*/ 39738 w 459971"/>
                <a:gd name="connsiteY6" fmla="*/ 39677 h 596147"/>
                <a:gd name="connsiteX7" fmla="*/ 39738 w 459971"/>
                <a:gd name="connsiteY7" fmla="*/ 556470 h 596147"/>
                <a:gd name="connsiteX8" fmla="*/ 420233 w 459971"/>
                <a:gd name="connsiteY8" fmla="*/ 556470 h 596147"/>
                <a:gd name="connsiteX9" fmla="*/ 420233 w 459971"/>
                <a:gd name="connsiteY9" fmla="*/ 102168 h 596147"/>
                <a:gd name="connsiteX10" fmla="*/ 353671 w 459971"/>
                <a:gd name="connsiteY10" fmla="*/ 102168 h 596147"/>
                <a:gd name="connsiteX11" fmla="*/ 353671 w 459971"/>
                <a:gd name="connsiteY11" fmla="*/ 39677 h 596147"/>
                <a:gd name="connsiteX12" fmla="*/ 0 w 459971"/>
                <a:gd name="connsiteY12" fmla="*/ 0 h 596147"/>
                <a:gd name="connsiteX13" fmla="*/ 374534 w 459971"/>
                <a:gd name="connsiteY13" fmla="*/ 0 h 596147"/>
                <a:gd name="connsiteX14" fmla="*/ 459971 w 459971"/>
                <a:gd name="connsiteY14" fmla="*/ 82330 h 596147"/>
                <a:gd name="connsiteX15" fmla="*/ 459971 w 459971"/>
                <a:gd name="connsiteY15" fmla="*/ 596147 h 596147"/>
                <a:gd name="connsiteX16" fmla="*/ 0 w 459971"/>
                <a:gd name="connsiteY16" fmla="*/ 596147 h 5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9971" h="596147">
                  <a:moveTo>
                    <a:pt x="330836" y="194468"/>
                  </a:moveTo>
                  <a:lnTo>
                    <a:pt x="363613" y="217283"/>
                  </a:lnTo>
                  <a:lnTo>
                    <a:pt x="221578" y="420631"/>
                  </a:lnTo>
                  <a:lnTo>
                    <a:pt x="128212" y="326397"/>
                  </a:lnTo>
                  <a:lnTo>
                    <a:pt x="156023" y="298622"/>
                  </a:lnTo>
                  <a:lnTo>
                    <a:pt x="216612" y="359131"/>
                  </a:lnTo>
                  <a:close/>
                  <a:moveTo>
                    <a:pt x="39738" y="39677"/>
                  </a:moveTo>
                  <a:lnTo>
                    <a:pt x="39738" y="556470"/>
                  </a:lnTo>
                  <a:lnTo>
                    <a:pt x="420233" y="556470"/>
                  </a:lnTo>
                  <a:lnTo>
                    <a:pt x="420233" y="102168"/>
                  </a:lnTo>
                  <a:lnTo>
                    <a:pt x="353671" y="102168"/>
                  </a:lnTo>
                  <a:lnTo>
                    <a:pt x="353671" y="39677"/>
                  </a:lnTo>
                  <a:close/>
                  <a:moveTo>
                    <a:pt x="0" y="0"/>
                  </a:moveTo>
                  <a:lnTo>
                    <a:pt x="374534" y="0"/>
                  </a:lnTo>
                  <a:lnTo>
                    <a:pt x="459971" y="82330"/>
                  </a:lnTo>
                  <a:lnTo>
                    <a:pt x="459971" y="596147"/>
                  </a:lnTo>
                  <a:lnTo>
                    <a:pt x="0" y="59614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 name="组合 17"/>
          <p:cNvGrpSpPr/>
          <p:nvPr/>
        </p:nvGrpSpPr>
        <p:grpSpPr>
          <a:xfrm>
            <a:off x="1813762" y="2282273"/>
            <a:ext cx="4297448" cy="995887"/>
            <a:chOff x="8386921" y="2192795"/>
            <a:chExt cx="4297448" cy="995887"/>
          </a:xfrm>
        </p:grpSpPr>
        <p:sp>
          <p:nvSpPr>
            <p:cNvPr id="11" name="矩形 10"/>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sp>
          <p:nvSpPr>
            <p:cNvPr id="12" name="文本框 11"/>
            <p:cNvSpPr txBox="1"/>
            <p:nvPr/>
          </p:nvSpPr>
          <p:spPr>
            <a:xfrm>
              <a:off x="8386921" y="2542351"/>
              <a:ext cx="4297448" cy="64633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04040"/>
                  </a:solidFill>
                  <a:latin typeface="+mn-ea"/>
                </a:rPr>
                <a:t>用户可以在投影仪或者计算机上进行演示也可以将演示文稿打印出来制作成胶片用户可以在</a:t>
              </a:r>
              <a:r>
                <a:rPr lang="zh-CN" altLang="en-US" sz="1200" dirty="0" smtClean="0">
                  <a:solidFill>
                    <a:srgbClr val="404040"/>
                  </a:solidFill>
                  <a:latin typeface="+mn-ea"/>
                </a:rPr>
                <a:t>投影仪</a:t>
              </a:r>
              <a:endParaRPr lang="zh-CN" altLang="en-US" sz="1200" dirty="0">
                <a:solidFill>
                  <a:srgbClr val="404040"/>
                </a:solidFill>
                <a:latin typeface="+mn-ea"/>
              </a:endParaRPr>
            </a:p>
          </p:txBody>
        </p:sp>
      </p:grpSp>
      <p:grpSp>
        <p:nvGrpSpPr>
          <p:cNvPr id="13" name="组合 20"/>
          <p:cNvGrpSpPr/>
          <p:nvPr/>
        </p:nvGrpSpPr>
        <p:grpSpPr>
          <a:xfrm>
            <a:off x="1813762" y="3603073"/>
            <a:ext cx="4297448" cy="995887"/>
            <a:chOff x="8386921" y="2192795"/>
            <a:chExt cx="4297448" cy="995887"/>
          </a:xfrm>
        </p:grpSpPr>
        <p:sp>
          <p:nvSpPr>
            <p:cNvPr id="14" name="矩形 13"/>
            <p:cNvSpPr/>
            <p:nvPr/>
          </p:nvSpPr>
          <p:spPr>
            <a:xfrm>
              <a:off x="8386922" y="2192795"/>
              <a:ext cx="2501951"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sp>
          <p:nvSpPr>
            <p:cNvPr id="15" name="文本框 14"/>
            <p:cNvSpPr txBox="1"/>
            <p:nvPr/>
          </p:nvSpPr>
          <p:spPr>
            <a:xfrm>
              <a:off x="8386921" y="2542351"/>
              <a:ext cx="4297448" cy="646331"/>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04040"/>
                  </a:solidFill>
                  <a:latin typeface="+mn-ea"/>
                </a:rPr>
                <a:t>用户可以在投影仪或者计算机上进行演示也可以将演示文稿打印出来制作成胶片用户可以在投影仪</a:t>
              </a:r>
            </a:p>
          </p:txBody>
        </p:sp>
      </p:grpSp>
      <p:sp>
        <p:nvSpPr>
          <p:cNvPr id="16" name="文本框 15"/>
          <p:cNvSpPr txBox="1"/>
          <p:nvPr/>
        </p:nvSpPr>
        <p:spPr>
          <a:xfrm>
            <a:off x="1102389" y="4869909"/>
            <a:ext cx="6863091" cy="12003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600" dirty="0">
                <a:solidFill>
                  <a:srgbClr val="404040"/>
                </a:solidFill>
                <a:latin typeface="+mn-ea"/>
              </a:rPr>
              <a:t>用户可以在投影仪或者计算机上进行演示也可以将演示文稿打印出来制作成胶片用户可以在</a:t>
            </a:r>
            <a:r>
              <a:rPr lang="zh-CN" altLang="en-US" sz="1600" dirty="0" smtClean="0">
                <a:solidFill>
                  <a:srgbClr val="404040"/>
                </a:solidFill>
                <a:latin typeface="+mn-ea"/>
              </a:rPr>
              <a:t>投影仪</a:t>
            </a:r>
            <a:r>
              <a:rPr lang="zh-CN" altLang="en-US" sz="1600" dirty="0">
                <a:solidFill>
                  <a:srgbClr val="404040"/>
                </a:solidFill>
                <a:latin typeface="+mn-ea"/>
              </a:rPr>
              <a:t>用户可以在投影仪或者计算机上进行演示也可以将演示文稿打印出来制作成胶片用户</a:t>
            </a:r>
            <a:r>
              <a:rPr lang="zh-CN" altLang="en-US" sz="1600" dirty="0" smtClean="0">
                <a:solidFill>
                  <a:srgbClr val="404040"/>
                </a:solidFill>
                <a:latin typeface="+mn-ea"/>
              </a:rPr>
              <a:t>可以</a:t>
            </a:r>
            <a:endParaRPr lang="zh-CN" altLang="en-US" sz="1600" dirty="0">
              <a:solidFill>
                <a:srgbClr val="404040"/>
              </a:solidFill>
              <a:latin typeface="+mn-ea"/>
            </a:endParaRPr>
          </a:p>
        </p:txBody>
      </p:sp>
      <p:grpSp>
        <p:nvGrpSpPr>
          <p:cNvPr id="17" name="组合 21"/>
          <p:cNvGrpSpPr/>
          <p:nvPr/>
        </p:nvGrpSpPr>
        <p:grpSpPr>
          <a:xfrm>
            <a:off x="414735" y="142581"/>
            <a:ext cx="4743170" cy="830210"/>
            <a:chOff x="8386921" y="2014885"/>
            <a:chExt cx="4743170" cy="830210"/>
          </a:xfrm>
        </p:grpSpPr>
        <p:sp>
          <p:nvSpPr>
            <p:cNvPr id="18" name="矩形 17"/>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分析不足与改善</a:t>
              </a:r>
              <a:endParaRPr lang="zh-CN" altLang="en-US" sz="3200" b="1" dirty="0">
                <a:solidFill>
                  <a:srgbClr val="272727"/>
                </a:solidFill>
                <a:latin typeface="Microsoft YaHei" charset="-122"/>
                <a:ea typeface="Microsoft YaHei" charset="-122"/>
                <a:cs typeface="Microsoft YaHei" charset="-122"/>
              </a:endParaRPr>
            </a:p>
          </p:txBody>
        </p:sp>
        <p:sp>
          <p:nvSpPr>
            <p:cNvPr id="19" name="文本框 18"/>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0" name="矩形 19">
            <a:extLst>
              <a:ext uri="{FF2B5EF4-FFF2-40B4-BE49-F238E27FC236}">
                <a16:creationId xmlns=""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rotWithShape="1">
          <a:blip r:embed="rId2" cstate="print">
            <a:extLst>
              <a:ext uri="{28A0092B-C50C-407E-A947-70E740481C1C}">
                <a14:useLocalDpi xmlns:a14="http://schemas.microsoft.com/office/drawing/2010/main" val="0"/>
              </a:ext>
            </a:extLst>
          </a:blip>
          <a:srcRect l="16788" r="16788"/>
          <a:stretch/>
        </p:blipFill>
        <p:spPr>
          <a:xfrm rot="16200000" flipH="1">
            <a:off x="6628677" y="302009"/>
            <a:ext cx="5168064" cy="5168064"/>
          </a:xfrm>
          <a:prstGeom prst="rtTriangle">
            <a:avLst/>
          </a:prstGeom>
        </p:spPr>
      </p:pic>
    </p:spTree>
    <p:extLst>
      <p:ext uri="{BB962C8B-B14F-4D97-AF65-F5344CB8AC3E}">
        <p14:creationId xmlns:p14="http://schemas.microsoft.com/office/powerpoint/2010/main" val="28196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1+#ppt_w/2"/>
                                          </p:val>
                                        </p:tav>
                                        <p:tav tm="100000">
                                          <p:val>
                                            <p:strVal val="#ppt_x"/>
                                          </p:val>
                                        </p:tav>
                                      </p:tavLst>
                                    </p:anim>
                                    <p:anim calcmode="lin" valueType="num">
                                      <p:cBhvr additive="base">
                                        <p:cTn id="12" dur="1000" fill="hold"/>
                                        <p:tgtEl>
                                          <p:spTgt spid="2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par>
                                <p:cTn id="19" presetID="53" presetClass="entr" presetSubtype="1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2000"/>
                            </p:stCondLst>
                            <p:childTnLst>
                              <p:par>
                                <p:cTn id="32" presetID="14" presetClass="entr" presetSubtype="1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a:off x="762000" y="2375742"/>
            <a:ext cx="10697028" cy="1764459"/>
            <a:chOff x="762000" y="2375742"/>
            <a:chExt cx="10697028" cy="1764459"/>
          </a:xfrm>
        </p:grpSpPr>
        <p:grpSp>
          <p:nvGrpSpPr>
            <p:cNvPr id="3" name="组合 14"/>
            <p:cNvGrpSpPr/>
            <p:nvPr/>
          </p:nvGrpSpPr>
          <p:grpSpPr>
            <a:xfrm>
              <a:off x="762000" y="2375742"/>
              <a:ext cx="10697028" cy="1764459"/>
              <a:chOff x="348343" y="2525486"/>
              <a:chExt cx="11263085" cy="1857829"/>
            </a:xfrm>
          </p:grpSpPr>
          <p:grpSp>
            <p:nvGrpSpPr>
              <p:cNvPr id="12" name="组合 4"/>
              <p:cNvGrpSpPr/>
              <p:nvPr/>
            </p:nvGrpSpPr>
            <p:grpSpPr>
              <a:xfrm>
                <a:off x="348343" y="2525486"/>
                <a:ext cx="3396343" cy="1857829"/>
                <a:chOff x="348343" y="2525486"/>
                <a:chExt cx="3396343" cy="1857829"/>
              </a:xfrm>
            </p:grpSpPr>
            <p:sp>
              <p:nvSpPr>
                <p:cNvPr id="22" name="平行四边形 21"/>
                <p:cNvSpPr/>
                <p:nvPr/>
              </p:nvSpPr>
              <p:spPr>
                <a:xfrm>
                  <a:off x="348343" y="2525486"/>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flipV="1">
                  <a:off x="348343" y="3483430"/>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5"/>
              <p:cNvGrpSpPr/>
              <p:nvPr/>
            </p:nvGrpSpPr>
            <p:grpSpPr>
              <a:xfrm>
                <a:off x="2970590" y="2525486"/>
                <a:ext cx="3396343" cy="1857829"/>
                <a:chOff x="348343" y="2525486"/>
                <a:chExt cx="3396343" cy="1857829"/>
              </a:xfrm>
            </p:grpSpPr>
            <p:sp>
              <p:nvSpPr>
                <p:cNvPr id="20" name="平行四边形 19"/>
                <p:cNvSpPr/>
                <p:nvPr/>
              </p:nvSpPr>
              <p:spPr>
                <a:xfrm>
                  <a:off x="348343" y="2525486"/>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flipV="1">
                  <a:off x="348343" y="3483430"/>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8"/>
              <p:cNvGrpSpPr/>
              <p:nvPr/>
            </p:nvGrpSpPr>
            <p:grpSpPr>
              <a:xfrm>
                <a:off x="5592837" y="2525486"/>
                <a:ext cx="3396343" cy="1857829"/>
                <a:chOff x="348343" y="2525486"/>
                <a:chExt cx="3396343" cy="1857829"/>
              </a:xfrm>
            </p:grpSpPr>
            <p:sp>
              <p:nvSpPr>
                <p:cNvPr id="18" name="平行四边形 17"/>
                <p:cNvSpPr/>
                <p:nvPr/>
              </p:nvSpPr>
              <p:spPr>
                <a:xfrm>
                  <a:off x="348343" y="2525486"/>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flipV="1">
                  <a:off x="348343" y="3483430"/>
                  <a:ext cx="3396343" cy="899885"/>
                </a:xfrm>
                <a:prstGeom prst="parallelogram">
                  <a:avLst>
                    <a:gd name="adj" fmla="val 100151"/>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1"/>
              <p:cNvGrpSpPr/>
              <p:nvPr/>
            </p:nvGrpSpPr>
            <p:grpSpPr>
              <a:xfrm>
                <a:off x="8215085" y="2525486"/>
                <a:ext cx="3396343" cy="1857829"/>
                <a:chOff x="348343" y="2525486"/>
                <a:chExt cx="3396343" cy="1857829"/>
              </a:xfrm>
            </p:grpSpPr>
            <p:sp>
              <p:nvSpPr>
                <p:cNvPr id="16" name="平行四边形 15"/>
                <p:cNvSpPr/>
                <p:nvPr/>
              </p:nvSpPr>
              <p:spPr>
                <a:xfrm>
                  <a:off x="348343" y="2525486"/>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flipV="1">
                  <a:off x="348343" y="3483430"/>
                  <a:ext cx="3396343" cy="899885"/>
                </a:xfrm>
                <a:prstGeom prst="parallelogram">
                  <a:avLst>
                    <a:gd name="adj" fmla="val 100151"/>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矩形 3"/>
            <p:cNvSpPr/>
            <p:nvPr/>
          </p:nvSpPr>
          <p:spPr>
            <a:xfrm>
              <a:off x="1337922"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5" name="文本框 4"/>
            <p:cNvSpPr txBox="1"/>
            <p:nvPr/>
          </p:nvSpPr>
          <p:spPr>
            <a:xfrm>
              <a:off x="1337923" y="3417411"/>
              <a:ext cx="2073804" cy="600164"/>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100" dirty="0">
                  <a:solidFill>
                    <a:schemeClr val="bg1"/>
                  </a:solidFill>
                  <a:latin typeface="+mn-ea"/>
                </a:rPr>
                <a:t>用户可以在投影仪或者计算机上进行演示也</a:t>
              </a:r>
              <a:r>
                <a:rPr lang="zh-CN" altLang="en-US" sz="1100" dirty="0" smtClean="0">
                  <a:solidFill>
                    <a:schemeClr val="bg1"/>
                  </a:solidFill>
                  <a:latin typeface="+mn-ea"/>
                </a:rPr>
                <a:t>可以</a:t>
              </a:r>
              <a:endParaRPr lang="zh-CN" altLang="en-US" sz="1100" dirty="0">
                <a:solidFill>
                  <a:schemeClr val="bg1"/>
                </a:solidFill>
                <a:latin typeface="+mn-ea"/>
              </a:endParaRPr>
            </a:p>
          </p:txBody>
        </p:sp>
        <p:sp>
          <p:nvSpPr>
            <p:cNvPr id="6" name="矩形 5"/>
            <p:cNvSpPr/>
            <p:nvPr/>
          </p:nvSpPr>
          <p:spPr>
            <a:xfrm>
              <a:off x="3813109"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7" name="矩形 6"/>
            <p:cNvSpPr/>
            <p:nvPr/>
          </p:nvSpPr>
          <p:spPr>
            <a:xfrm>
              <a:off x="6318841"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8" name="矩形 7"/>
            <p:cNvSpPr/>
            <p:nvPr/>
          </p:nvSpPr>
          <p:spPr>
            <a:xfrm>
              <a:off x="8811872" y="2604610"/>
              <a:ext cx="2073806"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9" name="文本框 8"/>
            <p:cNvSpPr txBox="1"/>
            <p:nvPr/>
          </p:nvSpPr>
          <p:spPr>
            <a:xfrm>
              <a:off x="3813110" y="3417411"/>
              <a:ext cx="2073804" cy="57708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050" dirty="0">
                  <a:solidFill>
                    <a:schemeClr val="bg1"/>
                  </a:solidFill>
                  <a:latin typeface="+mn-ea"/>
                </a:rPr>
                <a:t>用户可以在投影仪或者计算机上进行演示也可以</a:t>
              </a:r>
            </a:p>
          </p:txBody>
        </p:sp>
        <p:sp>
          <p:nvSpPr>
            <p:cNvPr id="10" name="文本框 9"/>
            <p:cNvSpPr txBox="1"/>
            <p:nvPr/>
          </p:nvSpPr>
          <p:spPr>
            <a:xfrm>
              <a:off x="6288297" y="3417411"/>
              <a:ext cx="2073804" cy="600164"/>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100" dirty="0">
                  <a:solidFill>
                    <a:schemeClr val="bg1"/>
                  </a:solidFill>
                  <a:latin typeface="+mn-ea"/>
                </a:rPr>
                <a:t>用户可以在投影仪或者计算机上进行演示也可以</a:t>
              </a:r>
            </a:p>
          </p:txBody>
        </p:sp>
        <p:sp>
          <p:nvSpPr>
            <p:cNvPr id="11" name="文本框 10"/>
            <p:cNvSpPr txBox="1"/>
            <p:nvPr/>
          </p:nvSpPr>
          <p:spPr>
            <a:xfrm>
              <a:off x="8763484" y="3417411"/>
              <a:ext cx="2073804" cy="600164"/>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100" dirty="0">
                  <a:solidFill>
                    <a:schemeClr val="bg1"/>
                  </a:solidFill>
                  <a:latin typeface="+mn-ea"/>
                </a:rPr>
                <a:t>用户可以在投影仪或者计算机上进行演示也可以</a:t>
              </a:r>
            </a:p>
          </p:txBody>
        </p:sp>
      </p:grpSp>
      <p:sp>
        <p:nvSpPr>
          <p:cNvPr id="24" name="文本框 23"/>
          <p:cNvSpPr txBox="1"/>
          <p:nvPr/>
        </p:nvSpPr>
        <p:spPr>
          <a:xfrm>
            <a:off x="886330" y="4743186"/>
            <a:ext cx="10430958" cy="552074"/>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900" dirty="0">
                <a:solidFill>
                  <a:schemeClr val="bg1">
                    <a:lumMod val="50000"/>
                  </a:schemeClr>
                </a:solidFill>
                <a:latin typeface="Century Gothic" panose="020B0502020202020204" pitchFamily="34" charset="0"/>
                <a:ea typeface="+mj-ea"/>
              </a:rPr>
              <a:t>The user can demonstrate on a projector or computer, or print the presentation and make it into a film to be used in a wider field. Using PowerPoint, The user can demonstrate on a projector or computer, or print the presentation and make it into a film to be used in a wider field. Using PowerPoint, The user can demonstrate on a projector or computer, or print the presentation and make it into a film to be used in a wider field. Using PowerPoint,</a:t>
            </a:r>
          </a:p>
        </p:txBody>
      </p:sp>
      <p:grpSp>
        <p:nvGrpSpPr>
          <p:cNvPr id="25" name="组合 21"/>
          <p:cNvGrpSpPr/>
          <p:nvPr/>
        </p:nvGrpSpPr>
        <p:grpSpPr>
          <a:xfrm>
            <a:off x="414735" y="142581"/>
            <a:ext cx="4743170" cy="830210"/>
            <a:chOff x="8386921" y="2014885"/>
            <a:chExt cx="4743170" cy="830210"/>
          </a:xfrm>
        </p:grpSpPr>
        <p:sp>
          <p:nvSpPr>
            <p:cNvPr id="26" name="矩形 25"/>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分析不足与改善</a:t>
              </a:r>
              <a:endParaRPr lang="zh-CN" altLang="en-US" sz="3200" b="1" dirty="0">
                <a:solidFill>
                  <a:srgbClr val="272727"/>
                </a:solidFill>
                <a:latin typeface="Microsoft YaHei" charset="-122"/>
                <a:ea typeface="Microsoft YaHei" charset="-122"/>
                <a:cs typeface="Microsoft YaHei" charset="-122"/>
              </a:endParaRPr>
            </a:p>
          </p:txBody>
        </p:sp>
        <p:sp>
          <p:nvSpPr>
            <p:cNvPr id="27" name="文本框 26"/>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8" name="矩形 27">
            <a:extLst>
              <a:ext uri="{FF2B5EF4-FFF2-40B4-BE49-F238E27FC236}">
                <a16:creationId xmlns=""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83929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744685"/>
            <a:ext cx="12192000" cy="3113315"/>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66" y="1366867"/>
            <a:ext cx="10994104" cy="4345231"/>
          </a:xfrm>
          <a:prstGeom prst="rect">
            <a:avLst/>
          </a:prstGeom>
        </p:spPr>
      </p:pic>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分析不足与改善</a:t>
              </a:r>
              <a:endParaRPr lang="zh-CN" altLang="en-US" sz="3200" b="1" dirty="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10343" y="1378849"/>
            <a:ext cx="9971314" cy="4333250"/>
          </a:xfrm>
          <a:prstGeom prst="rect">
            <a:avLst/>
          </a:prstGeom>
          <a:solidFill>
            <a:srgbClr val="27272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9" name="文本框 8"/>
          <p:cNvSpPr txBox="1"/>
          <p:nvPr/>
        </p:nvSpPr>
        <p:spPr>
          <a:xfrm>
            <a:off x="2186667" y="334814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0" name="矩形 9"/>
          <p:cNvSpPr/>
          <p:nvPr/>
        </p:nvSpPr>
        <p:spPr>
          <a:xfrm>
            <a:off x="1526267" y="3895259"/>
            <a:ext cx="2844800" cy="1200329"/>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1" name="文本框 10"/>
          <p:cNvSpPr txBox="1"/>
          <p:nvPr/>
        </p:nvSpPr>
        <p:spPr>
          <a:xfrm>
            <a:off x="5361327" y="334814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2" name="矩形 11"/>
          <p:cNvSpPr/>
          <p:nvPr/>
        </p:nvSpPr>
        <p:spPr>
          <a:xfrm>
            <a:off x="4700927" y="3895259"/>
            <a:ext cx="2844800" cy="1200329"/>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3" name="文本框 12"/>
          <p:cNvSpPr txBox="1"/>
          <p:nvPr/>
        </p:nvSpPr>
        <p:spPr>
          <a:xfrm>
            <a:off x="8535987" y="334814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4" name="矩形 13"/>
          <p:cNvSpPr/>
          <p:nvPr/>
        </p:nvSpPr>
        <p:spPr>
          <a:xfrm>
            <a:off x="7875587" y="3895259"/>
            <a:ext cx="2844800" cy="1200329"/>
          </a:xfrm>
          <a:prstGeom prst="rect">
            <a:avLst/>
          </a:prstGeom>
          <a:noFill/>
        </p:spPr>
        <p:txBody>
          <a:bodyPr wrap="square" rtlCol="0">
            <a:spAutoFit/>
          </a:bodyPr>
          <a:lstStyle/>
          <a:p>
            <a:pPr algn="ct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5" name="椭圆 14"/>
          <p:cNvSpPr/>
          <p:nvPr/>
        </p:nvSpPr>
        <p:spPr>
          <a:xfrm>
            <a:off x="2467472"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6" name="椭圆 15"/>
          <p:cNvSpPr/>
          <p:nvPr/>
        </p:nvSpPr>
        <p:spPr>
          <a:xfrm>
            <a:off x="5614804"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椭圆 16"/>
          <p:cNvSpPr/>
          <p:nvPr/>
        </p:nvSpPr>
        <p:spPr>
          <a:xfrm>
            <a:off x="8816790" y="2024665"/>
            <a:ext cx="962391" cy="962391"/>
          </a:xfrm>
          <a:prstGeom prst="ellipse">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8" name="Freeform 5"/>
          <p:cNvSpPr>
            <a:spLocks noEditPoints="1"/>
          </p:cNvSpPr>
          <p:nvPr/>
        </p:nvSpPr>
        <p:spPr bwMode="auto">
          <a:xfrm>
            <a:off x="2724753" y="2288585"/>
            <a:ext cx="445180" cy="440514"/>
          </a:xfrm>
          <a:custGeom>
            <a:avLst/>
            <a:gdLst>
              <a:gd name="T0" fmla="*/ 1218 w 2864"/>
              <a:gd name="T1" fmla="*/ 2493 h 2834"/>
              <a:gd name="T2" fmla="*/ 990 w 2864"/>
              <a:gd name="T3" fmla="*/ 2790 h 2834"/>
              <a:gd name="T4" fmla="*/ 614 w 2864"/>
              <a:gd name="T5" fmla="*/ 2573 h 2834"/>
              <a:gd name="T6" fmla="*/ 698 w 2864"/>
              <a:gd name="T7" fmla="*/ 2271 h 2834"/>
              <a:gd name="T8" fmla="*/ 281 w 2864"/>
              <a:gd name="T9" fmla="*/ 712 h 2834"/>
              <a:gd name="T10" fmla="*/ 0 w 2864"/>
              <a:gd name="T11" fmla="*/ 550 h 2834"/>
              <a:gd name="T12" fmla="*/ 102 w 2864"/>
              <a:gd name="T13" fmla="*/ 374 h 2834"/>
              <a:gd name="T14" fmla="*/ 455 w 2864"/>
              <a:gd name="T15" fmla="*/ 578 h 2834"/>
              <a:gd name="T16" fmla="*/ 885 w 2864"/>
              <a:gd name="T17" fmla="*/ 2189 h 2834"/>
              <a:gd name="T18" fmla="*/ 1144 w 2864"/>
              <a:gd name="T19" fmla="*/ 2301 h 2834"/>
              <a:gd name="T20" fmla="*/ 2810 w 2864"/>
              <a:gd name="T21" fmla="*/ 1853 h 2834"/>
              <a:gd name="T22" fmla="*/ 2864 w 2864"/>
              <a:gd name="T23" fmla="*/ 2050 h 2834"/>
              <a:gd name="T24" fmla="*/ 1218 w 2864"/>
              <a:gd name="T25" fmla="*/ 2493 h 2834"/>
              <a:gd name="T26" fmla="*/ 2649 w 2864"/>
              <a:gd name="T27" fmla="*/ 1684 h 2834"/>
              <a:gd name="T28" fmla="*/ 1177 w 2864"/>
              <a:gd name="T29" fmla="*/ 2079 h 2834"/>
              <a:gd name="T30" fmla="*/ 1052 w 2864"/>
              <a:gd name="T31" fmla="*/ 2007 h 2834"/>
              <a:gd name="T32" fmla="*/ 657 w 2864"/>
              <a:gd name="T33" fmla="*/ 535 h 2834"/>
              <a:gd name="T34" fmla="*/ 729 w 2864"/>
              <a:gd name="T35" fmla="*/ 409 h 2834"/>
              <a:gd name="T36" fmla="*/ 2201 w 2864"/>
              <a:gd name="T37" fmla="*/ 15 h 2834"/>
              <a:gd name="T38" fmla="*/ 2327 w 2864"/>
              <a:gd name="T39" fmla="*/ 87 h 2834"/>
              <a:gd name="T40" fmla="*/ 2721 w 2864"/>
              <a:gd name="T41" fmla="*/ 1559 h 2834"/>
              <a:gd name="T42" fmla="*/ 2649 w 2864"/>
              <a:gd name="T43" fmla="*/ 1684 h 2834"/>
              <a:gd name="T44" fmla="*/ 1605 w 2864"/>
              <a:gd name="T45" fmla="*/ 906 h 2834"/>
              <a:gd name="T46" fmla="*/ 1658 w 2864"/>
              <a:gd name="T47" fmla="*/ 1103 h 2834"/>
              <a:gd name="T48" fmla="*/ 2252 w 2864"/>
              <a:gd name="T49" fmla="*/ 945 h 2834"/>
              <a:gd name="T50" fmla="*/ 2199 w 2864"/>
              <a:gd name="T51" fmla="*/ 747 h 2834"/>
              <a:gd name="T52" fmla="*/ 1605 w 2864"/>
              <a:gd name="T53" fmla="*/ 906 h 2834"/>
              <a:gd name="T54" fmla="*/ 2357 w 2864"/>
              <a:gd name="T55" fmla="*/ 1339 h 2834"/>
              <a:gd name="T56" fmla="*/ 2304 w 2864"/>
              <a:gd name="T57" fmla="*/ 1142 h 2834"/>
              <a:gd name="T58" fmla="*/ 1315 w 2864"/>
              <a:gd name="T59" fmla="*/ 1405 h 2834"/>
              <a:gd name="T60" fmla="*/ 1369 w 2864"/>
              <a:gd name="T61" fmla="*/ 1602 h 2834"/>
              <a:gd name="T62" fmla="*/ 2357 w 2864"/>
              <a:gd name="T63" fmla="*/ 1339 h 2834"/>
              <a:gd name="T64" fmla="*/ 2357 w 2864"/>
              <a:gd name="T65" fmla="*/ 1339 h 2834"/>
              <a:gd name="T66" fmla="*/ 2357 w 2864"/>
              <a:gd name="T67" fmla="*/ 1339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64" h="2834">
                <a:moveTo>
                  <a:pt x="1218" y="2493"/>
                </a:moveTo>
                <a:cubicBezTo>
                  <a:pt x="1218" y="2629"/>
                  <a:pt x="1128" y="2754"/>
                  <a:pt x="990" y="2790"/>
                </a:cubicBezTo>
                <a:cubicBezTo>
                  <a:pt x="826" y="2834"/>
                  <a:pt x="657" y="2737"/>
                  <a:pt x="614" y="2573"/>
                </a:cubicBezTo>
                <a:cubicBezTo>
                  <a:pt x="583" y="2460"/>
                  <a:pt x="619" y="2345"/>
                  <a:pt x="698" y="2271"/>
                </a:cubicBezTo>
                <a:cubicBezTo>
                  <a:pt x="281" y="712"/>
                  <a:pt x="281" y="712"/>
                  <a:pt x="281" y="712"/>
                </a:cubicBezTo>
                <a:cubicBezTo>
                  <a:pt x="0" y="550"/>
                  <a:pt x="0" y="550"/>
                  <a:pt x="0" y="550"/>
                </a:cubicBezTo>
                <a:cubicBezTo>
                  <a:pt x="102" y="374"/>
                  <a:pt x="102" y="374"/>
                  <a:pt x="102" y="374"/>
                </a:cubicBezTo>
                <a:cubicBezTo>
                  <a:pt x="455" y="578"/>
                  <a:pt x="455" y="578"/>
                  <a:pt x="455" y="578"/>
                </a:cubicBezTo>
                <a:cubicBezTo>
                  <a:pt x="885" y="2189"/>
                  <a:pt x="885" y="2189"/>
                  <a:pt x="885" y="2189"/>
                </a:cubicBezTo>
                <a:cubicBezTo>
                  <a:pt x="985" y="2181"/>
                  <a:pt x="1082" y="2225"/>
                  <a:pt x="1144" y="2301"/>
                </a:cubicBezTo>
                <a:cubicBezTo>
                  <a:pt x="2810" y="1853"/>
                  <a:pt x="2810" y="1853"/>
                  <a:pt x="2810" y="1853"/>
                </a:cubicBezTo>
                <a:cubicBezTo>
                  <a:pt x="2864" y="2050"/>
                  <a:pt x="2864" y="2050"/>
                  <a:pt x="2864" y="2050"/>
                </a:cubicBezTo>
                <a:lnTo>
                  <a:pt x="1218" y="2493"/>
                </a:lnTo>
                <a:close/>
                <a:moveTo>
                  <a:pt x="2649" y="1684"/>
                </a:moveTo>
                <a:cubicBezTo>
                  <a:pt x="1177" y="2079"/>
                  <a:pt x="1177" y="2079"/>
                  <a:pt x="1177" y="2079"/>
                </a:cubicBezTo>
                <a:cubicBezTo>
                  <a:pt x="1123" y="2094"/>
                  <a:pt x="1067" y="2061"/>
                  <a:pt x="1052" y="2007"/>
                </a:cubicBezTo>
                <a:cubicBezTo>
                  <a:pt x="657" y="535"/>
                  <a:pt x="657" y="535"/>
                  <a:pt x="657" y="535"/>
                </a:cubicBezTo>
                <a:cubicBezTo>
                  <a:pt x="642" y="481"/>
                  <a:pt x="675" y="425"/>
                  <a:pt x="729" y="409"/>
                </a:cubicBezTo>
                <a:cubicBezTo>
                  <a:pt x="2201" y="15"/>
                  <a:pt x="2201" y="15"/>
                  <a:pt x="2201" y="15"/>
                </a:cubicBezTo>
                <a:cubicBezTo>
                  <a:pt x="2255" y="0"/>
                  <a:pt x="2311" y="33"/>
                  <a:pt x="2327" y="87"/>
                </a:cubicBezTo>
                <a:cubicBezTo>
                  <a:pt x="2721" y="1559"/>
                  <a:pt x="2721" y="1559"/>
                  <a:pt x="2721" y="1559"/>
                </a:cubicBezTo>
                <a:cubicBezTo>
                  <a:pt x="2736" y="1615"/>
                  <a:pt x="2703" y="1672"/>
                  <a:pt x="2649" y="1684"/>
                </a:cubicBezTo>
                <a:close/>
                <a:moveTo>
                  <a:pt x="1605" y="906"/>
                </a:moveTo>
                <a:cubicBezTo>
                  <a:pt x="1658" y="1103"/>
                  <a:pt x="1658" y="1103"/>
                  <a:pt x="1658" y="1103"/>
                </a:cubicBezTo>
                <a:cubicBezTo>
                  <a:pt x="2252" y="945"/>
                  <a:pt x="2252" y="945"/>
                  <a:pt x="2252" y="945"/>
                </a:cubicBezTo>
                <a:cubicBezTo>
                  <a:pt x="2199" y="747"/>
                  <a:pt x="2199" y="747"/>
                  <a:pt x="2199" y="747"/>
                </a:cubicBezTo>
                <a:lnTo>
                  <a:pt x="1605" y="906"/>
                </a:lnTo>
                <a:close/>
                <a:moveTo>
                  <a:pt x="2357" y="1339"/>
                </a:moveTo>
                <a:cubicBezTo>
                  <a:pt x="2304" y="1142"/>
                  <a:pt x="2304" y="1142"/>
                  <a:pt x="2304" y="1142"/>
                </a:cubicBezTo>
                <a:cubicBezTo>
                  <a:pt x="1315" y="1405"/>
                  <a:pt x="1315" y="1405"/>
                  <a:pt x="1315" y="1405"/>
                </a:cubicBezTo>
                <a:cubicBezTo>
                  <a:pt x="1369" y="1602"/>
                  <a:pt x="1369" y="1602"/>
                  <a:pt x="1369" y="1602"/>
                </a:cubicBezTo>
                <a:lnTo>
                  <a:pt x="2357" y="1339"/>
                </a:lnTo>
                <a:close/>
                <a:moveTo>
                  <a:pt x="2357" y="1339"/>
                </a:moveTo>
                <a:cubicBezTo>
                  <a:pt x="2357" y="1339"/>
                  <a:pt x="2357" y="1339"/>
                  <a:pt x="2357" y="133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9" name="Freeform 9"/>
          <p:cNvSpPr>
            <a:spLocks noEditPoints="1"/>
          </p:cNvSpPr>
          <p:nvPr/>
        </p:nvSpPr>
        <p:spPr bwMode="auto">
          <a:xfrm>
            <a:off x="9077695" y="2288518"/>
            <a:ext cx="440583" cy="440648"/>
          </a:xfrm>
          <a:custGeom>
            <a:avLst/>
            <a:gdLst>
              <a:gd name="T0" fmla="*/ 1433 w 2867"/>
              <a:gd name="T1" fmla="*/ 0 h 2868"/>
              <a:gd name="T2" fmla="*/ 0 w 2867"/>
              <a:gd name="T3" fmla="*/ 1434 h 2868"/>
              <a:gd name="T4" fmla="*/ 1433 w 2867"/>
              <a:gd name="T5" fmla="*/ 2868 h 2868"/>
              <a:gd name="T6" fmla="*/ 2867 w 2867"/>
              <a:gd name="T7" fmla="*/ 1434 h 2868"/>
              <a:gd name="T8" fmla="*/ 1433 w 2867"/>
              <a:gd name="T9" fmla="*/ 0 h 2868"/>
              <a:gd name="T10" fmla="*/ 1285 w 2867"/>
              <a:gd name="T11" fmla="*/ 2660 h 2868"/>
              <a:gd name="T12" fmla="*/ 209 w 2867"/>
              <a:gd name="T13" fmla="*/ 1442 h 2868"/>
              <a:gd name="T14" fmla="*/ 243 w 2867"/>
              <a:gd name="T15" fmla="*/ 1168 h 2868"/>
              <a:gd name="T16" fmla="*/ 977 w 2867"/>
              <a:gd name="T17" fmla="*/ 1902 h 2868"/>
              <a:gd name="T18" fmla="*/ 977 w 2867"/>
              <a:gd name="T19" fmla="*/ 2056 h 2868"/>
              <a:gd name="T20" fmla="*/ 1285 w 2867"/>
              <a:gd name="T21" fmla="*/ 2363 h 2868"/>
              <a:gd name="T22" fmla="*/ 1285 w 2867"/>
              <a:gd name="T23" fmla="*/ 2660 h 2868"/>
              <a:gd name="T24" fmla="*/ 2344 w 2867"/>
              <a:gd name="T25" fmla="*/ 2263 h 2868"/>
              <a:gd name="T26" fmla="*/ 2053 w 2867"/>
              <a:gd name="T27" fmla="*/ 2048 h 2868"/>
              <a:gd name="T28" fmla="*/ 1899 w 2867"/>
              <a:gd name="T29" fmla="*/ 2048 h 2868"/>
              <a:gd name="T30" fmla="*/ 1899 w 2867"/>
              <a:gd name="T31" fmla="*/ 1590 h 2868"/>
              <a:gd name="T32" fmla="*/ 1743 w 2867"/>
              <a:gd name="T33" fmla="*/ 1434 h 2868"/>
              <a:gd name="T34" fmla="*/ 798 w 2867"/>
              <a:gd name="T35" fmla="*/ 1434 h 2868"/>
              <a:gd name="T36" fmla="*/ 798 w 2867"/>
              <a:gd name="T37" fmla="*/ 1127 h 2868"/>
              <a:gd name="T38" fmla="*/ 1128 w 2867"/>
              <a:gd name="T39" fmla="*/ 1127 h 2868"/>
              <a:gd name="T40" fmla="*/ 1285 w 2867"/>
              <a:gd name="T41" fmla="*/ 971 h 2868"/>
              <a:gd name="T42" fmla="*/ 1285 w 2867"/>
              <a:gd name="T43" fmla="*/ 666 h 2868"/>
              <a:gd name="T44" fmla="*/ 1587 w 2867"/>
              <a:gd name="T45" fmla="*/ 666 h 2868"/>
              <a:gd name="T46" fmla="*/ 1899 w 2867"/>
              <a:gd name="T47" fmla="*/ 354 h 2868"/>
              <a:gd name="T48" fmla="*/ 1899 w 2867"/>
              <a:gd name="T49" fmla="*/ 295 h 2868"/>
              <a:gd name="T50" fmla="*/ 2667 w 2867"/>
              <a:gd name="T51" fmla="*/ 1434 h 2868"/>
              <a:gd name="T52" fmla="*/ 2344 w 2867"/>
              <a:gd name="T53" fmla="*/ 2263 h 2868"/>
              <a:gd name="T54" fmla="*/ 2344 w 2867"/>
              <a:gd name="T55" fmla="*/ 2263 h 2868"/>
              <a:gd name="T56" fmla="*/ 2344 w 2867"/>
              <a:gd name="T57" fmla="*/ 2263 h 2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67" h="2868">
                <a:moveTo>
                  <a:pt x="1433" y="0"/>
                </a:moveTo>
                <a:cubicBezTo>
                  <a:pt x="642" y="0"/>
                  <a:pt x="0" y="643"/>
                  <a:pt x="0" y="1434"/>
                </a:cubicBezTo>
                <a:cubicBezTo>
                  <a:pt x="0" y="2225"/>
                  <a:pt x="642" y="2868"/>
                  <a:pt x="1433" y="2868"/>
                </a:cubicBezTo>
                <a:cubicBezTo>
                  <a:pt x="2224" y="2868"/>
                  <a:pt x="2867" y="2225"/>
                  <a:pt x="2867" y="1434"/>
                </a:cubicBezTo>
                <a:cubicBezTo>
                  <a:pt x="2867" y="643"/>
                  <a:pt x="2224" y="0"/>
                  <a:pt x="1433" y="0"/>
                </a:cubicBezTo>
                <a:close/>
                <a:moveTo>
                  <a:pt x="1285" y="2660"/>
                </a:moveTo>
                <a:cubicBezTo>
                  <a:pt x="678" y="2586"/>
                  <a:pt x="209" y="2069"/>
                  <a:pt x="209" y="1442"/>
                </a:cubicBezTo>
                <a:cubicBezTo>
                  <a:pt x="209" y="1347"/>
                  <a:pt x="222" y="1255"/>
                  <a:pt x="243" y="1168"/>
                </a:cubicBezTo>
                <a:cubicBezTo>
                  <a:pt x="977" y="1902"/>
                  <a:pt x="977" y="1902"/>
                  <a:pt x="977" y="1902"/>
                </a:cubicBezTo>
                <a:cubicBezTo>
                  <a:pt x="977" y="2056"/>
                  <a:pt x="977" y="2056"/>
                  <a:pt x="977" y="2056"/>
                </a:cubicBezTo>
                <a:cubicBezTo>
                  <a:pt x="977" y="2225"/>
                  <a:pt x="1116" y="2363"/>
                  <a:pt x="1285" y="2363"/>
                </a:cubicBezTo>
                <a:lnTo>
                  <a:pt x="1285" y="2660"/>
                </a:lnTo>
                <a:close/>
                <a:moveTo>
                  <a:pt x="2344" y="2263"/>
                </a:moveTo>
                <a:cubicBezTo>
                  <a:pt x="2306" y="2138"/>
                  <a:pt x="2191" y="2048"/>
                  <a:pt x="2053" y="2048"/>
                </a:cubicBezTo>
                <a:cubicBezTo>
                  <a:pt x="1899" y="2048"/>
                  <a:pt x="1899" y="2048"/>
                  <a:pt x="1899" y="2048"/>
                </a:cubicBezTo>
                <a:cubicBezTo>
                  <a:pt x="1899" y="1590"/>
                  <a:pt x="1899" y="1590"/>
                  <a:pt x="1899" y="1590"/>
                </a:cubicBezTo>
                <a:cubicBezTo>
                  <a:pt x="1899" y="1503"/>
                  <a:pt x="1830" y="1434"/>
                  <a:pt x="1743" y="1434"/>
                </a:cubicBezTo>
                <a:cubicBezTo>
                  <a:pt x="798" y="1434"/>
                  <a:pt x="798" y="1434"/>
                  <a:pt x="798" y="1434"/>
                </a:cubicBezTo>
                <a:cubicBezTo>
                  <a:pt x="798" y="1127"/>
                  <a:pt x="798" y="1127"/>
                  <a:pt x="798" y="1127"/>
                </a:cubicBezTo>
                <a:cubicBezTo>
                  <a:pt x="1128" y="1127"/>
                  <a:pt x="1128" y="1127"/>
                  <a:pt x="1128" y="1127"/>
                </a:cubicBezTo>
                <a:cubicBezTo>
                  <a:pt x="1216" y="1127"/>
                  <a:pt x="1285" y="1058"/>
                  <a:pt x="1285" y="971"/>
                </a:cubicBezTo>
                <a:cubicBezTo>
                  <a:pt x="1285" y="666"/>
                  <a:pt x="1285" y="666"/>
                  <a:pt x="1285" y="666"/>
                </a:cubicBezTo>
                <a:cubicBezTo>
                  <a:pt x="1587" y="666"/>
                  <a:pt x="1587" y="666"/>
                  <a:pt x="1587" y="666"/>
                </a:cubicBezTo>
                <a:cubicBezTo>
                  <a:pt x="1758" y="666"/>
                  <a:pt x="1899" y="525"/>
                  <a:pt x="1899" y="354"/>
                </a:cubicBezTo>
                <a:cubicBezTo>
                  <a:pt x="1899" y="295"/>
                  <a:pt x="1899" y="295"/>
                  <a:pt x="1899" y="295"/>
                </a:cubicBezTo>
                <a:cubicBezTo>
                  <a:pt x="2350" y="476"/>
                  <a:pt x="2667" y="917"/>
                  <a:pt x="2667" y="1434"/>
                </a:cubicBezTo>
                <a:cubicBezTo>
                  <a:pt x="2667" y="1754"/>
                  <a:pt x="2547" y="2043"/>
                  <a:pt x="2344" y="2263"/>
                </a:cubicBezTo>
                <a:close/>
                <a:moveTo>
                  <a:pt x="2344" y="2263"/>
                </a:moveTo>
                <a:cubicBezTo>
                  <a:pt x="2344" y="2263"/>
                  <a:pt x="2344" y="2263"/>
                  <a:pt x="2344" y="2263"/>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0" name="Freeform 13"/>
          <p:cNvSpPr>
            <a:spLocks noEditPoints="1"/>
          </p:cNvSpPr>
          <p:nvPr/>
        </p:nvSpPr>
        <p:spPr bwMode="auto">
          <a:xfrm>
            <a:off x="5924090" y="2309930"/>
            <a:ext cx="398474" cy="397824"/>
          </a:xfrm>
          <a:custGeom>
            <a:avLst/>
            <a:gdLst>
              <a:gd name="T0" fmla="*/ 2555 w 2593"/>
              <a:gd name="T1" fmla="*/ 1341 h 2588"/>
              <a:gd name="T2" fmla="*/ 79 w 2593"/>
              <a:gd name="T3" fmla="*/ 18 h 2588"/>
              <a:gd name="T4" fmla="*/ 5 w 2593"/>
              <a:gd name="T5" fmla="*/ 66 h 2588"/>
              <a:gd name="T6" fmla="*/ 197 w 2593"/>
              <a:gd name="T7" fmla="*/ 2352 h 2588"/>
              <a:gd name="T8" fmla="*/ 269 w 2593"/>
              <a:gd name="T9" fmla="*/ 2396 h 2588"/>
              <a:gd name="T10" fmla="*/ 1067 w 2593"/>
              <a:gd name="T11" fmla="*/ 2060 h 2588"/>
              <a:gd name="T12" fmla="*/ 1505 w 2593"/>
              <a:gd name="T13" fmla="*/ 2557 h 2588"/>
              <a:gd name="T14" fmla="*/ 1592 w 2593"/>
              <a:gd name="T15" fmla="*/ 2537 h 2588"/>
              <a:gd name="T16" fmla="*/ 1802 w 2593"/>
              <a:gd name="T17" fmla="*/ 1751 h 2588"/>
              <a:gd name="T18" fmla="*/ 2555 w 2593"/>
              <a:gd name="T19" fmla="*/ 1433 h 2588"/>
              <a:gd name="T20" fmla="*/ 2555 w 2593"/>
              <a:gd name="T21" fmla="*/ 1341 h 2588"/>
              <a:gd name="T22" fmla="*/ 1505 w 2593"/>
              <a:gd name="T23" fmla="*/ 2319 h 2588"/>
              <a:gd name="T24" fmla="*/ 1275 w 2593"/>
              <a:gd name="T25" fmla="*/ 1909 h 2588"/>
              <a:gd name="T26" fmla="*/ 97 w 2593"/>
              <a:gd name="T27" fmla="*/ 92 h 2588"/>
              <a:gd name="T28" fmla="*/ 1659 w 2593"/>
              <a:gd name="T29" fmla="*/ 1705 h 2588"/>
              <a:gd name="T30" fmla="*/ 1505 w 2593"/>
              <a:gd name="T31" fmla="*/ 2319 h 2588"/>
              <a:gd name="T32" fmla="*/ 1505 w 2593"/>
              <a:gd name="T33" fmla="*/ 2319 h 2588"/>
              <a:gd name="T34" fmla="*/ 1505 w 2593"/>
              <a:gd name="T35" fmla="*/ 2319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93" h="2588">
                <a:moveTo>
                  <a:pt x="2555" y="1341"/>
                </a:moveTo>
                <a:cubicBezTo>
                  <a:pt x="79" y="18"/>
                  <a:pt x="79" y="18"/>
                  <a:pt x="79" y="18"/>
                </a:cubicBezTo>
                <a:cubicBezTo>
                  <a:pt x="43" y="0"/>
                  <a:pt x="0" y="28"/>
                  <a:pt x="5" y="66"/>
                </a:cubicBezTo>
                <a:cubicBezTo>
                  <a:pt x="197" y="2352"/>
                  <a:pt x="197" y="2352"/>
                  <a:pt x="197" y="2352"/>
                </a:cubicBezTo>
                <a:cubicBezTo>
                  <a:pt x="199" y="2388"/>
                  <a:pt x="235" y="2409"/>
                  <a:pt x="269" y="2396"/>
                </a:cubicBezTo>
                <a:cubicBezTo>
                  <a:pt x="1067" y="2060"/>
                  <a:pt x="1067" y="2060"/>
                  <a:pt x="1067" y="2060"/>
                </a:cubicBezTo>
                <a:cubicBezTo>
                  <a:pt x="1505" y="2557"/>
                  <a:pt x="1505" y="2557"/>
                  <a:pt x="1505" y="2557"/>
                </a:cubicBezTo>
                <a:cubicBezTo>
                  <a:pt x="1533" y="2588"/>
                  <a:pt x="1582" y="2575"/>
                  <a:pt x="1592" y="2537"/>
                </a:cubicBezTo>
                <a:cubicBezTo>
                  <a:pt x="1802" y="1751"/>
                  <a:pt x="1802" y="1751"/>
                  <a:pt x="1802" y="1751"/>
                </a:cubicBezTo>
                <a:cubicBezTo>
                  <a:pt x="2555" y="1433"/>
                  <a:pt x="2555" y="1433"/>
                  <a:pt x="2555" y="1433"/>
                </a:cubicBezTo>
                <a:cubicBezTo>
                  <a:pt x="2591" y="1415"/>
                  <a:pt x="2593" y="1362"/>
                  <a:pt x="2555" y="1341"/>
                </a:cubicBezTo>
                <a:close/>
                <a:moveTo>
                  <a:pt x="1505" y="2319"/>
                </a:moveTo>
                <a:cubicBezTo>
                  <a:pt x="1275" y="1909"/>
                  <a:pt x="1275" y="1909"/>
                  <a:pt x="1275" y="1909"/>
                </a:cubicBezTo>
                <a:cubicBezTo>
                  <a:pt x="97" y="92"/>
                  <a:pt x="97" y="92"/>
                  <a:pt x="97" y="92"/>
                </a:cubicBezTo>
                <a:cubicBezTo>
                  <a:pt x="1659" y="1705"/>
                  <a:pt x="1659" y="1705"/>
                  <a:pt x="1659" y="1705"/>
                </a:cubicBezTo>
                <a:lnTo>
                  <a:pt x="1505" y="2319"/>
                </a:lnTo>
                <a:close/>
                <a:moveTo>
                  <a:pt x="1505" y="2319"/>
                </a:moveTo>
                <a:cubicBezTo>
                  <a:pt x="1505" y="2319"/>
                  <a:pt x="1505" y="2319"/>
                  <a:pt x="1505" y="231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1" name="组合 30"/>
          <p:cNvGrpSpPr/>
          <p:nvPr/>
        </p:nvGrpSpPr>
        <p:grpSpPr>
          <a:xfrm>
            <a:off x="4512241" y="2024664"/>
            <a:ext cx="3184752" cy="3309335"/>
            <a:chOff x="4512241" y="2024665"/>
            <a:chExt cx="3184752" cy="2794078"/>
          </a:xfrm>
        </p:grpSpPr>
        <p:cxnSp>
          <p:nvCxnSpPr>
            <p:cNvPr id="22" name="直接连接符 18"/>
            <p:cNvCxnSpPr/>
            <p:nvPr/>
          </p:nvCxnSpPr>
          <p:spPr>
            <a:xfrm>
              <a:off x="4512241" y="2024665"/>
              <a:ext cx="0" cy="279407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3" name="直接连接符 35"/>
            <p:cNvCxnSpPr/>
            <p:nvPr/>
          </p:nvCxnSpPr>
          <p:spPr>
            <a:xfrm>
              <a:off x="7696993" y="2024665"/>
              <a:ext cx="0" cy="279407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5814874" y="5651499"/>
            <a:ext cx="562252" cy="60599"/>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Tree>
    <p:extLst>
      <p:ext uri="{BB962C8B-B14F-4D97-AF65-F5344CB8AC3E}">
        <p14:creationId xmlns:p14="http://schemas.microsoft.com/office/powerpoint/2010/main" val="38533625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42" presetClass="path" presetSubtype="0" decel="50000" fill="hold" grpId="1" nodeType="withEffect">
                                  <p:stCondLst>
                                    <p:cond delay="0"/>
                                  </p:stCondLst>
                                  <p:childTnLst>
                                    <p:animMotion origin="layout" path="M 0 -7.40741E-7 L 0 0.09699 " pathEditMode="relative" rAng="0" ptsTypes="AA">
                                      <p:cBhvr>
                                        <p:cTn id="9" dur="750" spd="-100000" fill="hold"/>
                                        <p:tgtEl>
                                          <p:spTgt spid="6"/>
                                        </p:tgtEl>
                                        <p:attrNameLst>
                                          <p:attrName>ppt_x</p:attrName>
                                          <p:attrName>ppt_y</p:attrName>
                                        </p:attrNameLst>
                                      </p:cBhvr>
                                      <p:rCtr x="0" y="4838"/>
                                    </p:animMotion>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42" presetClass="path" presetSubtype="0" decel="50000" fill="hold" grpId="1" nodeType="withEffect">
                                  <p:stCondLst>
                                    <p:cond delay="0"/>
                                  </p:stCondLst>
                                  <p:childTnLst>
                                    <p:animMotion origin="layout" path="M -1.45833E-6 -1.85185E-6 L -1.45833E-6 -0.10856 " pathEditMode="relative" rAng="0" ptsTypes="AA">
                                      <p:cBhvr>
                                        <p:cTn id="13" dur="750" spd="-100000" fill="hold"/>
                                        <p:tgtEl>
                                          <p:spTgt spid="8"/>
                                        </p:tgtEl>
                                        <p:attrNameLst>
                                          <p:attrName>ppt_x</p:attrName>
                                          <p:attrName>ppt_y</p:attrName>
                                        </p:attrNameLst>
                                      </p:cBhvr>
                                      <p:rCtr x="0" y="-5440"/>
                                    </p:animMotion>
                                  </p:childTnLst>
                                </p:cTn>
                              </p:par>
                              <p:par>
                                <p:cTn id="14" presetID="1"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par>
                                <p:cTn id="16" presetID="42" presetClass="path" presetSubtype="0" decel="50000" fill="hold" nodeType="withEffect">
                                  <p:stCondLst>
                                    <p:cond delay="0"/>
                                  </p:stCondLst>
                                  <p:childTnLst>
                                    <p:animMotion origin="layout" path="M 3.75E-6 2.59259E-6 L 3.75E-6 -0.10857 " pathEditMode="relative" rAng="0" ptsTypes="AA">
                                      <p:cBhvr>
                                        <p:cTn id="17" dur="750" spd="-100000" fill="hold"/>
                                        <p:tgtEl>
                                          <p:spTgt spid="25"/>
                                        </p:tgtEl>
                                        <p:attrNameLst>
                                          <p:attrName>ppt_x</p:attrName>
                                          <p:attrName>ppt_y</p:attrName>
                                        </p:attrNameLst>
                                      </p:cBhvr>
                                      <p:rCtr x="0" y="-5417"/>
                                    </p:animMotion>
                                  </p:childTnLst>
                                </p:cTn>
                              </p:par>
                              <p:par>
                                <p:cTn id="18" presetID="10" presetClass="entr" presetSubtype="0" fill="hold" grpId="0" nodeType="withEffect">
                                  <p:stCondLst>
                                    <p:cond delay="50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42" presetClass="path" presetSubtype="0" decel="50000" fill="hold" grpId="1" nodeType="withEffect">
                                  <p:stCondLst>
                                    <p:cond delay="500"/>
                                  </p:stCondLst>
                                  <p:childTnLst>
                                    <p:animMotion origin="layout" path="M 3.125E-6 1.85185E-6 L -0.03321 -0.05949 " pathEditMode="relative" rAng="0" ptsTypes="AA">
                                      <p:cBhvr>
                                        <p:cTn id="22" dur="750" spd="-100000" fill="hold"/>
                                        <p:tgtEl>
                                          <p:spTgt spid="15"/>
                                        </p:tgtEl>
                                        <p:attrNameLst>
                                          <p:attrName>ppt_x</p:attrName>
                                          <p:attrName>ppt_y</p:attrName>
                                        </p:attrNameLst>
                                      </p:cBhvr>
                                      <p:rCtr x="-1667" y="-2986"/>
                                    </p:animMotion>
                                  </p:childTnLst>
                                </p:cTn>
                              </p:par>
                              <p:par>
                                <p:cTn id="23" presetID="10" presetClass="entr" presetSubtype="0" fill="hold" grpId="0" nodeType="withEffect">
                                  <p:stCondLst>
                                    <p:cond delay="5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42" presetClass="path" presetSubtype="0" decel="50000" fill="hold" grpId="1" nodeType="withEffect">
                                  <p:stCondLst>
                                    <p:cond delay="500"/>
                                  </p:stCondLst>
                                  <p:childTnLst>
                                    <p:animMotion origin="layout" path="M 0 2.22222E-6 L 0.00078 -0.07014 " pathEditMode="relative" rAng="0" ptsTypes="AA">
                                      <p:cBhvr>
                                        <p:cTn id="27" dur="750" spd="-100000" fill="hold"/>
                                        <p:tgtEl>
                                          <p:spTgt spid="16"/>
                                        </p:tgtEl>
                                        <p:attrNameLst>
                                          <p:attrName>ppt_x</p:attrName>
                                          <p:attrName>ppt_y</p:attrName>
                                        </p:attrNameLst>
                                      </p:cBhvr>
                                      <p:rCtr x="39" y="-3519"/>
                                    </p:animMotion>
                                  </p:childTnLst>
                                </p:cTn>
                              </p:par>
                              <p:par>
                                <p:cTn id="28" presetID="10" presetClass="entr" presetSubtype="0"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42" presetClass="path" presetSubtype="0" decel="50000" fill="hold" grpId="1" nodeType="withEffect">
                                  <p:stCondLst>
                                    <p:cond delay="500"/>
                                  </p:stCondLst>
                                  <p:childTnLst>
                                    <p:animMotion origin="layout" path="M -2.08333E-7 2.22222E-6 L 0.0319 -0.07014 " pathEditMode="relative" rAng="0" ptsTypes="AA">
                                      <p:cBhvr>
                                        <p:cTn id="32" dur="750" spd="-100000" fill="hold"/>
                                        <p:tgtEl>
                                          <p:spTgt spid="17"/>
                                        </p:tgtEl>
                                        <p:attrNameLst>
                                          <p:attrName>ppt_x</p:attrName>
                                          <p:attrName>ppt_y</p:attrName>
                                        </p:attrNameLst>
                                      </p:cBhvr>
                                      <p:rCtr x="1589" y="-3519"/>
                                    </p:animMotion>
                                  </p:childTnLst>
                                </p:cTn>
                              </p:par>
                              <p:par>
                                <p:cTn id="33" presetID="53" presetClass="entr" presetSubtype="16" fill="hold" grpId="0" nodeType="withEffect">
                                  <p:stCondLst>
                                    <p:cond delay="1000"/>
                                  </p:stCondLst>
                                  <p:childTnLst>
                                    <p:set>
                                      <p:cBhvr>
                                        <p:cTn id="34" dur="1" fill="hold">
                                          <p:stCondLst>
                                            <p:cond delay="0"/>
                                          </p:stCondLst>
                                        </p:cTn>
                                        <p:tgtEl>
                                          <p:spTgt spid="18"/>
                                        </p:tgtEl>
                                        <p:attrNameLst>
                                          <p:attrName>style.visibility</p:attrName>
                                        </p:attrNameLst>
                                      </p:cBhvr>
                                      <p:to>
                                        <p:strVal val="visible"/>
                                      </p:to>
                                    </p:set>
                                    <p:anim calcmode="lin" valueType="num">
                                      <p:cBhvr>
                                        <p:cTn id="35" dur="750" fill="hold"/>
                                        <p:tgtEl>
                                          <p:spTgt spid="18"/>
                                        </p:tgtEl>
                                        <p:attrNameLst>
                                          <p:attrName>ppt_w</p:attrName>
                                        </p:attrNameLst>
                                      </p:cBhvr>
                                      <p:tavLst>
                                        <p:tav tm="0">
                                          <p:val>
                                            <p:fltVal val="0"/>
                                          </p:val>
                                        </p:tav>
                                        <p:tav tm="100000">
                                          <p:val>
                                            <p:strVal val="#ppt_w"/>
                                          </p:val>
                                        </p:tav>
                                      </p:tavLst>
                                    </p:anim>
                                    <p:anim calcmode="lin" valueType="num">
                                      <p:cBhvr>
                                        <p:cTn id="36" dur="750" fill="hold"/>
                                        <p:tgtEl>
                                          <p:spTgt spid="18"/>
                                        </p:tgtEl>
                                        <p:attrNameLst>
                                          <p:attrName>ppt_h</p:attrName>
                                        </p:attrNameLst>
                                      </p:cBhvr>
                                      <p:tavLst>
                                        <p:tav tm="0">
                                          <p:val>
                                            <p:fltVal val="0"/>
                                          </p:val>
                                        </p:tav>
                                        <p:tav tm="100000">
                                          <p:val>
                                            <p:strVal val="#ppt_h"/>
                                          </p:val>
                                        </p:tav>
                                      </p:tavLst>
                                    </p:anim>
                                    <p:animEffect transition="in" filter="fade">
                                      <p:cBhvr>
                                        <p:cTn id="37" dur="750"/>
                                        <p:tgtEl>
                                          <p:spTgt spid="18"/>
                                        </p:tgtEl>
                                      </p:cBhvr>
                                    </p:animEffect>
                                  </p:childTnLst>
                                </p:cTn>
                              </p:par>
                              <p:par>
                                <p:cTn id="38" presetID="53" presetClass="entr" presetSubtype="16" fill="hold" grpId="0" nodeType="withEffect">
                                  <p:stCondLst>
                                    <p:cond delay="1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750" fill="hold"/>
                                        <p:tgtEl>
                                          <p:spTgt spid="19"/>
                                        </p:tgtEl>
                                        <p:attrNameLst>
                                          <p:attrName>ppt_w</p:attrName>
                                        </p:attrNameLst>
                                      </p:cBhvr>
                                      <p:tavLst>
                                        <p:tav tm="0">
                                          <p:val>
                                            <p:fltVal val="0"/>
                                          </p:val>
                                        </p:tav>
                                        <p:tav tm="100000">
                                          <p:val>
                                            <p:strVal val="#ppt_w"/>
                                          </p:val>
                                        </p:tav>
                                      </p:tavLst>
                                    </p:anim>
                                    <p:anim calcmode="lin" valueType="num">
                                      <p:cBhvr>
                                        <p:cTn id="41" dur="750" fill="hold"/>
                                        <p:tgtEl>
                                          <p:spTgt spid="19"/>
                                        </p:tgtEl>
                                        <p:attrNameLst>
                                          <p:attrName>ppt_h</p:attrName>
                                        </p:attrNameLst>
                                      </p:cBhvr>
                                      <p:tavLst>
                                        <p:tav tm="0">
                                          <p:val>
                                            <p:fltVal val="0"/>
                                          </p:val>
                                        </p:tav>
                                        <p:tav tm="100000">
                                          <p:val>
                                            <p:strVal val="#ppt_h"/>
                                          </p:val>
                                        </p:tav>
                                      </p:tavLst>
                                    </p:anim>
                                    <p:animEffect transition="in" filter="fade">
                                      <p:cBhvr>
                                        <p:cTn id="42" dur="750"/>
                                        <p:tgtEl>
                                          <p:spTgt spid="19"/>
                                        </p:tgtEl>
                                      </p:cBhvr>
                                    </p:animEffect>
                                  </p:childTnLst>
                                </p:cTn>
                              </p:par>
                              <p:par>
                                <p:cTn id="43" presetID="53" presetClass="entr" presetSubtype="16" fill="hold" grpId="0" nodeType="withEffect">
                                  <p:stCondLst>
                                    <p:cond delay="1000"/>
                                  </p:stCondLst>
                                  <p:childTnLst>
                                    <p:set>
                                      <p:cBhvr>
                                        <p:cTn id="44" dur="1" fill="hold">
                                          <p:stCondLst>
                                            <p:cond delay="0"/>
                                          </p:stCondLst>
                                        </p:cTn>
                                        <p:tgtEl>
                                          <p:spTgt spid="20"/>
                                        </p:tgtEl>
                                        <p:attrNameLst>
                                          <p:attrName>style.visibility</p:attrName>
                                        </p:attrNameLst>
                                      </p:cBhvr>
                                      <p:to>
                                        <p:strVal val="visible"/>
                                      </p:to>
                                    </p:set>
                                    <p:anim calcmode="lin" valueType="num">
                                      <p:cBhvr>
                                        <p:cTn id="45" dur="750" fill="hold"/>
                                        <p:tgtEl>
                                          <p:spTgt spid="20"/>
                                        </p:tgtEl>
                                        <p:attrNameLst>
                                          <p:attrName>ppt_w</p:attrName>
                                        </p:attrNameLst>
                                      </p:cBhvr>
                                      <p:tavLst>
                                        <p:tav tm="0">
                                          <p:val>
                                            <p:fltVal val="0"/>
                                          </p:val>
                                        </p:tav>
                                        <p:tav tm="100000">
                                          <p:val>
                                            <p:strVal val="#ppt_w"/>
                                          </p:val>
                                        </p:tav>
                                      </p:tavLst>
                                    </p:anim>
                                    <p:anim calcmode="lin" valueType="num">
                                      <p:cBhvr>
                                        <p:cTn id="46" dur="750" fill="hold"/>
                                        <p:tgtEl>
                                          <p:spTgt spid="20"/>
                                        </p:tgtEl>
                                        <p:attrNameLst>
                                          <p:attrName>ppt_h</p:attrName>
                                        </p:attrNameLst>
                                      </p:cBhvr>
                                      <p:tavLst>
                                        <p:tav tm="0">
                                          <p:val>
                                            <p:fltVal val="0"/>
                                          </p:val>
                                        </p:tav>
                                        <p:tav tm="100000">
                                          <p:val>
                                            <p:strVal val="#ppt_h"/>
                                          </p:val>
                                        </p:tav>
                                      </p:tavLst>
                                    </p:anim>
                                    <p:animEffect transition="in" filter="fade">
                                      <p:cBhvr>
                                        <p:cTn id="47" dur="750"/>
                                        <p:tgtEl>
                                          <p:spTgt spid="20"/>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42" presetClass="path" presetSubtype="0" decel="25333" fill="hold" grpId="1" nodeType="withEffect">
                                  <p:stCondLst>
                                    <p:cond delay="500"/>
                                  </p:stCondLst>
                                  <p:childTnLst>
                                    <p:animMotion origin="layout" path="M -1.66667E-6 -3.33333E-6 L 0.06901 0.00023 " pathEditMode="relative" rAng="0" ptsTypes="AA">
                                      <p:cBhvr>
                                        <p:cTn id="52" dur="750" spd="-100000" fill="hold"/>
                                        <p:tgtEl>
                                          <p:spTgt spid="9"/>
                                        </p:tgtEl>
                                        <p:attrNameLst>
                                          <p:attrName>ppt_x</p:attrName>
                                          <p:attrName>ppt_y</p:attrName>
                                        </p:attrNameLst>
                                      </p:cBhvr>
                                      <p:rCtr x="3451" y="0"/>
                                    </p:animMotion>
                                  </p:childTnLst>
                                </p:cTn>
                              </p:par>
                              <p:par>
                                <p:cTn id="53" presetID="10" presetClass="entr" presetSubtype="0" fill="hold" grpId="0" nodeType="withEffect">
                                  <p:stCondLst>
                                    <p:cond delay="50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42" presetClass="path" presetSubtype="0" decel="25333" fill="hold" grpId="1" nodeType="withEffect">
                                  <p:stCondLst>
                                    <p:cond delay="500"/>
                                  </p:stCondLst>
                                  <p:childTnLst>
                                    <p:animMotion origin="layout" path="M -1.66667E-6 -3.33333E-6 L 0.06901 0.00023 " pathEditMode="relative" rAng="0" ptsTypes="AA">
                                      <p:cBhvr>
                                        <p:cTn id="57" dur="750" spd="-100000" fill="hold"/>
                                        <p:tgtEl>
                                          <p:spTgt spid="11"/>
                                        </p:tgtEl>
                                        <p:attrNameLst>
                                          <p:attrName>ppt_x</p:attrName>
                                          <p:attrName>ppt_y</p:attrName>
                                        </p:attrNameLst>
                                      </p:cBhvr>
                                      <p:rCtr x="3451" y="0"/>
                                    </p:animMotion>
                                  </p:childTnLst>
                                </p:cTn>
                              </p:par>
                              <p:par>
                                <p:cTn id="58" presetID="10" presetClass="entr" presetSubtype="0" fill="hold" grpId="0" nodeType="withEffect">
                                  <p:stCondLst>
                                    <p:cond delay="50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42" presetClass="path" presetSubtype="0" decel="25333" fill="hold" grpId="1" nodeType="withEffect">
                                  <p:stCondLst>
                                    <p:cond delay="500"/>
                                  </p:stCondLst>
                                  <p:childTnLst>
                                    <p:animMotion origin="layout" path="M -1.66667E-6 -3.33333E-6 L 0.06901 0.00023 " pathEditMode="relative" rAng="0" ptsTypes="AA">
                                      <p:cBhvr>
                                        <p:cTn id="62" dur="750" spd="-100000" fill="hold"/>
                                        <p:tgtEl>
                                          <p:spTgt spid="13"/>
                                        </p:tgtEl>
                                        <p:attrNameLst>
                                          <p:attrName>ppt_x</p:attrName>
                                          <p:attrName>ppt_y</p:attrName>
                                        </p:attrNameLst>
                                      </p:cBhvr>
                                      <p:rCtr x="3451" y="0"/>
                                    </p:animMotion>
                                  </p:childTnLst>
                                </p:cTn>
                              </p:par>
                              <p:par>
                                <p:cTn id="63" presetID="10" presetClass="entr" presetSubtype="0" fill="hold" grpId="0" nodeType="withEffect">
                                  <p:stCondLst>
                                    <p:cond delay="10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750"/>
                                        <p:tgtEl>
                                          <p:spTgt spid="10"/>
                                        </p:tgtEl>
                                      </p:cBhvr>
                                    </p:animEffect>
                                  </p:childTnLst>
                                </p:cTn>
                              </p:par>
                              <p:par>
                                <p:cTn id="66" presetID="10" presetClass="entr" presetSubtype="0" fill="hold" grpId="0" nodeType="withEffect">
                                  <p:stCondLst>
                                    <p:cond delay="100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750"/>
                                        <p:tgtEl>
                                          <p:spTgt spid="12"/>
                                        </p:tgtEl>
                                      </p:cBhvr>
                                    </p:animEffect>
                                  </p:childTnLst>
                                </p:cTn>
                              </p:par>
                              <p:par>
                                <p:cTn id="69" presetID="10" presetClass="entr" presetSubtype="0" fill="hold" grpId="0" nodeType="withEffect">
                                  <p:stCondLst>
                                    <p:cond delay="100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750"/>
                                        <p:tgtEl>
                                          <p:spTgt spid="14"/>
                                        </p:tgtEl>
                                      </p:cBhvr>
                                    </p:animEffect>
                                  </p:childTnLst>
                                </p:cTn>
                              </p:par>
                              <p:par>
                                <p:cTn id="72" presetID="16" presetClass="entr" presetSubtype="42" fill="hold" nodeType="withEffect">
                                  <p:stCondLst>
                                    <p:cond delay="1000"/>
                                  </p:stCondLst>
                                  <p:childTnLst>
                                    <p:set>
                                      <p:cBhvr>
                                        <p:cTn id="73" dur="1" fill="hold">
                                          <p:stCondLst>
                                            <p:cond delay="0"/>
                                          </p:stCondLst>
                                        </p:cTn>
                                        <p:tgtEl>
                                          <p:spTgt spid="21"/>
                                        </p:tgtEl>
                                        <p:attrNameLst>
                                          <p:attrName>style.visibility</p:attrName>
                                        </p:attrNameLst>
                                      </p:cBhvr>
                                      <p:to>
                                        <p:strVal val="visible"/>
                                      </p:to>
                                    </p:set>
                                    <p:animEffect transition="in" filter="barn(outHorizontal)">
                                      <p:cBhvr>
                                        <p:cTn id="74" dur="750"/>
                                        <p:tgtEl>
                                          <p:spTgt spid="21"/>
                                        </p:tgtEl>
                                      </p:cBhvr>
                                    </p:animEffect>
                                  </p:childTnLst>
                                </p:cTn>
                              </p:par>
                              <p:par>
                                <p:cTn id="75" presetID="10" presetClass="entr" presetSubtype="0" fill="hold" grpId="0" nodeType="withEffect">
                                  <p:stCondLst>
                                    <p:cond delay="100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p:bldP spid="9" grpId="1"/>
      <p:bldP spid="10" grpId="0"/>
      <p:bldP spid="11" grpId="0"/>
      <p:bldP spid="11" grpId="1"/>
      <p:bldP spid="12" grpId="0"/>
      <p:bldP spid="13" grpId="0"/>
      <p:bldP spid="13" grpId="1"/>
      <p:bldP spid="14" grpId="0"/>
      <p:bldP spid="15" grpId="0" animBg="1"/>
      <p:bldP spid="15" grpId="1" animBg="1"/>
      <p:bldP spid="16" grpId="0" animBg="1"/>
      <p:bldP spid="16" grpId="1" animBg="1"/>
      <p:bldP spid="17" grpId="0" animBg="1"/>
      <p:bldP spid="17" grpId="1" animBg="1"/>
      <p:bldP spid="18" grpId="0" animBg="1"/>
      <p:bldP spid="19" grpId="0" animBg="1"/>
      <p:bldP spid="20"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分析不足与改善</a:t>
              </a:r>
              <a:endParaRPr lang="zh-CN" altLang="en-US" sz="3200" b="1" dirty="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16845" y="1716281"/>
            <a:ext cx="11158310" cy="2940961"/>
          </a:xfrm>
          <a:prstGeom prst="rect">
            <a:avLst/>
          </a:prstGeom>
          <a:solidFill>
            <a:srgbClr val="272727"/>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libri" panose="020F0502020204030204" pitchFamily="34" charset="0"/>
              <a:ea typeface="微软雅黑" panose="020B0503020204020204" pitchFamily="34" charset="-122"/>
              <a:sym typeface="Calibri" panose="020F0502020204030204" pitchFamily="34" charset="0"/>
            </a:endParaRPr>
          </a:p>
        </p:txBody>
      </p:sp>
      <p:sp>
        <p:nvSpPr>
          <p:cNvPr id="7" name="文本框 6"/>
          <p:cNvSpPr txBox="1"/>
          <p:nvPr/>
        </p:nvSpPr>
        <p:spPr>
          <a:xfrm>
            <a:off x="925427" y="2124236"/>
            <a:ext cx="2145383" cy="609398"/>
          </a:xfrm>
          <a:prstGeom prst="rect">
            <a:avLst/>
          </a:prstGeom>
          <a:noFill/>
        </p:spPr>
        <p:txBody>
          <a:bodyPr wrap="square" rtlCol="0">
            <a:spAutoFit/>
          </a:bodyPr>
          <a:lstStyle/>
          <a:p>
            <a:pPr>
              <a:lnSpc>
                <a:spcPct val="120000"/>
              </a:lnSpc>
            </a:pPr>
            <a:r>
              <a:rPr lang="zh-CN" altLang="en-US" sz="2800" b="1" spc="15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endParaRPr lang="zh-CN" altLang="en-US" sz="2800"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8" name="文本框 7"/>
          <p:cNvSpPr txBox="1"/>
          <p:nvPr/>
        </p:nvSpPr>
        <p:spPr>
          <a:xfrm>
            <a:off x="1186545" y="3791240"/>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grpSp>
        <p:nvGrpSpPr>
          <p:cNvPr id="9" name="Group 8"/>
          <p:cNvGrpSpPr>
            <a:grpSpLocks noChangeAspect="1"/>
          </p:cNvGrpSpPr>
          <p:nvPr/>
        </p:nvGrpSpPr>
        <p:grpSpPr bwMode="auto">
          <a:xfrm>
            <a:off x="1761598" y="3168672"/>
            <a:ext cx="440106" cy="428748"/>
            <a:chOff x="1245" y="-370"/>
            <a:chExt cx="5192" cy="5058"/>
          </a:xfrm>
          <a:solidFill>
            <a:schemeClr val="bg1"/>
          </a:solidFill>
        </p:grpSpPr>
        <p:sp>
          <p:nvSpPr>
            <p:cNvPr id="10" name="Freeform 9"/>
            <p:cNvSpPr>
              <a:spLocks noEditPoints="1"/>
            </p:cNvSpPr>
            <p:nvPr/>
          </p:nvSpPr>
          <p:spPr bwMode="auto">
            <a:xfrm>
              <a:off x="2913" y="1201"/>
              <a:ext cx="1821" cy="1897"/>
            </a:xfrm>
            <a:custGeom>
              <a:avLst/>
              <a:gdLst>
                <a:gd name="T0" fmla="*/ 401 w 770"/>
                <a:gd name="T1" fmla="*/ 802 h 802"/>
                <a:gd name="T2" fmla="*/ 0 w 770"/>
                <a:gd name="T3" fmla="*/ 401 h 802"/>
                <a:gd name="T4" fmla="*/ 401 w 770"/>
                <a:gd name="T5" fmla="*/ 0 h 802"/>
                <a:gd name="T6" fmla="*/ 770 w 770"/>
                <a:gd name="T7" fmla="*/ 245 h 802"/>
                <a:gd name="T8" fmla="*/ 622 w 770"/>
                <a:gd name="T9" fmla="*/ 311 h 802"/>
                <a:gd name="T10" fmla="*/ 409 w 770"/>
                <a:gd name="T11" fmla="*/ 172 h 802"/>
                <a:gd name="T12" fmla="*/ 172 w 770"/>
                <a:gd name="T13" fmla="*/ 409 h 802"/>
                <a:gd name="T14" fmla="*/ 409 w 770"/>
                <a:gd name="T15" fmla="*/ 647 h 802"/>
                <a:gd name="T16" fmla="*/ 532 w 770"/>
                <a:gd name="T17" fmla="*/ 614 h 802"/>
                <a:gd name="T18" fmla="*/ 614 w 770"/>
                <a:gd name="T19" fmla="*/ 753 h 802"/>
                <a:gd name="T20" fmla="*/ 401 w 770"/>
                <a:gd name="T21" fmla="*/ 802 h 802"/>
                <a:gd name="T22" fmla="*/ 401 w 770"/>
                <a:gd name="T23" fmla="*/ 802 h 802"/>
                <a:gd name="T24" fmla="*/ 401 w 770"/>
                <a:gd name="T25" fmla="*/ 80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0" h="802">
                  <a:moveTo>
                    <a:pt x="401" y="802"/>
                  </a:moveTo>
                  <a:cubicBezTo>
                    <a:pt x="180" y="802"/>
                    <a:pt x="0" y="622"/>
                    <a:pt x="0" y="401"/>
                  </a:cubicBezTo>
                  <a:cubicBezTo>
                    <a:pt x="0" y="180"/>
                    <a:pt x="180" y="0"/>
                    <a:pt x="401" y="0"/>
                  </a:cubicBezTo>
                  <a:cubicBezTo>
                    <a:pt x="565" y="0"/>
                    <a:pt x="704" y="98"/>
                    <a:pt x="770" y="245"/>
                  </a:cubicBezTo>
                  <a:cubicBezTo>
                    <a:pt x="622" y="311"/>
                    <a:pt x="622" y="311"/>
                    <a:pt x="622" y="311"/>
                  </a:cubicBezTo>
                  <a:cubicBezTo>
                    <a:pt x="589" y="221"/>
                    <a:pt x="499" y="172"/>
                    <a:pt x="409" y="172"/>
                  </a:cubicBezTo>
                  <a:cubicBezTo>
                    <a:pt x="278" y="172"/>
                    <a:pt x="172" y="278"/>
                    <a:pt x="172" y="409"/>
                  </a:cubicBezTo>
                  <a:cubicBezTo>
                    <a:pt x="172" y="540"/>
                    <a:pt x="278" y="647"/>
                    <a:pt x="409" y="647"/>
                  </a:cubicBezTo>
                  <a:cubicBezTo>
                    <a:pt x="450" y="647"/>
                    <a:pt x="491" y="639"/>
                    <a:pt x="532" y="614"/>
                  </a:cubicBezTo>
                  <a:cubicBezTo>
                    <a:pt x="614" y="753"/>
                    <a:pt x="614" y="753"/>
                    <a:pt x="614" y="753"/>
                  </a:cubicBezTo>
                  <a:cubicBezTo>
                    <a:pt x="548" y="786"/>
                    <a:pt x="475" y="802"/>
                    <a:pt x="401" y="802"/>
                  </a:cubicBezTo>
                  <a:close/>
                  <a:moveTo>
                    <a:pt x="401" y="802"/>
                  </a:moveTo>
                  <a:cubicBezTo>
                    <a:pt x="401" y="802"/>
                    <a:pt x="401" y="802"/>
                    <a:pt x="401" y="80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1" name="Freeform 10"/>
            <p:cNvSpPr>
              <a:spLocks noEditPoints="1"/>
            </p:cNvSpPr>
            <p:nvPr/>
          </p:nvSpPr>
          <p:spPr bwMode="auto">
            <a:xfrm>
              <a:off x="1245" y="-370"/>
              <a:ext cx="5192" cy="5058"/>
            </a:xfrm>
            <a:custGeom>
              <a:avLst/>
              <a:gdLst>
                <a:gd name="T0" fmla="*/ 1335 w 2195"/>
                <a:gd name="T1" fmla="*/ 2089 h 2138"/>
                <a:gd name="T2" fmla="*/ 893 w 2195"/>
                <a:gd name="T3" fmla="*/ 2089 h 2138"/>
                <a:gd name="T4" fmla="*/ 795 w 2195"/>
                <a:gd name="T5" fmla="*/ 2122 h 2138"/>
                <a:gd name="T6" fmla="*/ 311 w 2195"/>
                <a:gd name="T7" fmla="*/ 1827 h 2138"/>
                <a:gd name="T8" fmla="*/ 328 w 2195"/>
                <a:gd name="T9" fmla="*/ 1516 h 2138"/>
                <a:gd name="T10" fmla="*/ 49 w 2195"/>
                <a:gd name="T11" fmla="*/ 1384 h 2138"/>
                <a:gd name="T12" fmla="*/ 0 w 2195"/>
                <a:gd name="T13" fmla="*/ 1073 h 2138"/>
                <a:gd name="T14" fmla="*/ 49 w 2195"/>
                <a:gd name="T15" fmla="*/ 762 h 2138"/>
                <a:gd name="T16" fmla="*/ 319 w 2195"/>
                <a:gd name="T17" fmla="*/ 623 h 2138"/>
                <a:gd name="T18" fmla="*/ 303 w 2195"/>
                <a:gd name="T19" fmla="*/ 311 h 2138"/>
                <a:gd name="T20" fmla="*/ 786 w 2195"/>
                <a:gd name="T21" fmla="*/ 16 h 2138"/>
                <a:gd name="T22" fmla="*/ 877 w 2195"/>
                <a:gd name="T23" fmla="*/ 49 h 2138"/>
                <a:gd name="T24" fmla="*/ 1319 w 2195"/>
                <a:gd name="T25" fmla="*/ 49 h 2138"/>
                <a:gd name="T26" fmla="*/ 1409 w 2195"/>
                <a:gd name="T27" fmla="*/ 16 h 2138"/>
                <a:gd name="T28" fmla="*/ 1892 w 2195"/>
                <a:gd name="T29" fmla="*/ 311 h 2138"/>
                <a:gd name="T30" fmla="*/ 1876 w 2195"/>
                <a:gd name="T31" fmla="*/ 623 h 2138"/>
                <a:gd name="T32" fmla="*/ 2146 w 2195"/>
                <a:gd name="T33" fmla="*/ 762 h 2138"/>
                <a:gd name="T34" fmla="*/ 2195 w 2195"/>
                <a:gd name="T35" fmla="*/ 1073 h 2138"/>
                <a:gd name="T36" fmla="*/ 2163 w 2195"/>
                <a:gd name="T37" fmla="*/ 1384 h 2138"/>
                <a:gd name="T38" fmla="*/ 1892 w 2195"/>
                <a:gd name="T39" fmla="*/ 1524 h 2138"/>
                <a:gd name="T40" fmla="*/ 1909 w 2195"/>
                <a:gd name="T41" fmla="*/ 1835 h 2138"/>
                <a:gd name="T42" fmla="*/ 1425 w 2195"/>
                <a:gd name="T43" fmla="*/ 2130 h 2138"/>
                <a:gd name="T44" fmla="*/ 508 w 2195"/>
                <a:gd name="T45" fmla="*/ 1786 h 2138"/>
                <a:gd name="T46" fmla="*/ 1114 w 2195"/>
                <a:gd name="T47" fmla="*/ 1810 h 2138"/>
                <a:gd name="T48" fmla="*/ 1720 w 2195"/>
                <a:gd name="T49" fmla="*/ 1786 h 2138"/>
                <a:gd name="T50" fmla="*/ 2040 w 2195"/>
                <a:gd name="T51" fmla="*/ 1237 h 2138"/>
                <a:gd name="T52" fmla="*/ 2040 w 2195"/>
                <a:gd name="T53" fmla="*/ 909 h 2138"/>
                <a:gd name="T54" fmla="*/ 1720 w 2195"/>
                <a:gd name="T55" fmla="*/ 360 h 2138"/>
                <a:gd name="T56" fmla="*/ 1114 w 2195"/>
                <a:gd name="T57" fmla="*/ 336 h 2138"/>
                <a:gd name="T58" fmla="*/ 508 w 2195"/>
                <a:gd name="T59" fmla="*/ 360 h 2138"/>
                <a:gd name="T60" fmla="*/ 188 w 2195"/>
                <a:gd name="T61" fmla="*/ 909 h 2138"/>
                <a:gd name="T62" fmla="*/ 188 w 2195"/>
                <a:gd name="T63" fmla="*/ 1237 h 2138"/>
                <a:gd name="T64" fmla="*/ 508 w 2195"/>
                <a:gd name="T65" fmla="*/ 1786 h 2138"/>
                <a:gd name="T66" fmla="*/ 508 w 2195"/>
                <a:gd name="T67" fmla="*/ 1786 h 2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5" h="2138">
                  <a:moveTo>
                    <a:pt x="1368" y="2138"/>
                  </a:moveTo>
                  <a:cubicBezTo>
                    <a:pt x="1335" y="2089"/>
                    <a:pt x="1335" y="2089"/>
                    <a:pt x="1335" y="2089"/>
                  </a:cubicBezTo>
                  <a:cubicBezTo>
                    <a:pt x="1286" y="2015"/>
                    <a:pt x="1204" y="1974"/>
                    <a:pt x="1114" y="1974"/>
                  </a:cubicBezTo>
                  <a:cubicBezTo>
                    <a:pt x="1024" y="1974"/>
                    <a:pt x="942" y="2015"/>
                    <a:pt x="893" y="2089"/>
                  </a:cubicBezTo>
                  <a:cubicBezTo>
                    <a:pt x="860" y="2138"/>
                    <a:pt x="860" y="2138"/>
                    <a:pt x="860" y="2138"/>
                  </a:cubicBezTo>
                  <a:cubicBezTo>
                    <a:pt x="795" y="2122"/>
                    <a:pt x="795" y="2122"/>
                    <a:pt x="795" y="2122"/>
                  </a:cubicBezTo>
                  <a:cubicBezTo>
                    <a:pt x="631" y="2073"/>
                    <a:pt x="475" y="1982"/>
                    <a:pt x="352" y="1868"/>
                  </a:cubicBezTo>
                  <a:cubicBezTo>
                    <a:pt x="311" y="1827"/>
                    <a:pt x="311" y="1827"/>
                    <a:pt x="311" y="1827"/>
                  </a:cubicBezTo>
                  <a:cubicBezTo>
                    <a:pt x="336" y="1769"/>
                    <a:pt x="336" y="1769"/>
                    <a:pt x="336" y="1769"/>
                  </a:cubicBezTo>
                  <a:cubicBezTo>
                    <a:pt x="377" y="1688"/>
                    <a:pt x="369" y="1597"/>
                    <a:pt x="328" y="1516"/>
                  </a:cubicBezTo>
                  <a:cubicBezTo>
                    <a:pt x="287" y="1442"/>
                    <a:pt x="205" y="1393"/>
                    <a:pt x="115" y="1384"/>
                  </a:cubicBezTo>
                  <a:cubicBezTo>
                    <a:pt x="49" y="1384"/>
                    <a:pt x="49" y="1384"/>
                    <a:pt x="49" y="1384"/>
                  </a:cubicBezTo>
                  <a:cubicBezTo>
                    <a:pt x="33" y="1327"/>
                    <a:pt x="33" y="1327"/>
                    <a:pt x="33" y="1327"/>
                  </a:cubicBezTo>
                  <a:cubicBezTo>
                    <a:pt x="16" y="1245"/>
                    <a:pt x="0" y="1155"/>
                    <a:pt x="0" y="1073"/>
                  </a:cubicBezTo>
                  <a:cubicBezTo>
                    <a:pt x="0" y="991"/>
                    <a:pt x="8" y="901"/>
                    <a:pt x="33" y="819"/>
                  </a:cubicBezTo>
                  <a:cubicBezTo>
                    <a:pt x="49" y="762"/>
                    <a:pt x="49" y="762"/>
                    <a:pt x="49" y="762"/>
                  </a:cubicBezTo>
                  <a:cubicBezTo>
                    <a:pt x="107" y="754"/>
                    <a:pt x="107" y="754"/>
                    <a:pt x="107" y="754"/>
                  </a:cubicBezTo>
                  <a:cubicBezTo>
                    <a:pt x="197" y="745"/>
                    <a:pt x="270" y="696"/>
                    <a:pt x="319" y="623"/>
                  </a:cubicBezTo>
                  <a:cubicBezTo>
                    <a:pt x="360" y="549"/>
                    <a:pt x="369" y="451"/>
                    <a:pt x="328" y="369"/>
                  </a:cubicBezTo>
                  <a:cubicBezTo>
                    <a:pt x="303" y="311"/>
                    <a:pt x="303" y="311"/>
                    <a:pt x="303" y="311"/>
                  </a:cubicBezTo>
                  <a:cubicBezTo>
                    <a:pt x="344" y="270"/>
                    <a:pt x="344" y="270"/>
                    <a:pt x="344" y="270"/>
                  </a:cubicBezTo>
                  <a:cubicBezTo>
                    <a:pt x="467" y="147"/>
                    <a:pt x="623" y="66"/>
                    <a:pt x="786" y="16"/>
                  </a:cubicBezTo>
                  <a:cubicBezTo>
                    <a:pt x="844" y="0"/>
                    <a:pt x="844" y="0"/>
                    <a:pt x="844" y="0"/>
                  </a:cubicBezTo>
                  <a:cubicBezTo>
                    <a:pt x="877" y="49"/>
                    <a:pt x="877" y="49"/>
                    <a:pt x="877" y="49"/>
                  </a:cubicBezTo>
                  <a:cubicBezTo>
                    <a:pt x="926" y="123"/>
                    <a:pt x="1008" y="164"/>
                    <a:pt x="1098" y="164"/>
                  </a:cubicBezTo>
                  <a:cubicBezTo>
                    <a:pt x="1188" y="164"/>
                    <a:pt x="1270" y="123"/>
                    <a:pt x="1319" y="49"/>
                  </a:cubicBezTo>
                  <a:cubicBezTo>
                    <a:pt x="1352" y="0"/>
                    <a:pt x="1352" y="0"/>
                    <a:pt x="1352" y="0"/>
                  </a:cubicBezTo>
                  <a:cubicBezTo>
                    <a:pt x="1409" y="16"/>
                    <a:pt x="1409" y="16"/>
                    <a:pt x="1409" y="16"/>
                  </a:cubicBezTo>
                  <a:cubicBezTo>
                    <a:pt x="1573" y="66"/>
                    <a:pt x="1729" y="156"/>
                    <a:pt x="1851" y="270"/>
                  </a:cubicBezTo>
                  <a:cubicBezTo>
                    <a:pt x="1892" y="311"/>
                    <a:pt x="1892" y="311"/>
                    <a:pt x="1892" y="311"/>
                  </a:cubicBezTo>
                  <a:cubicBezTo>
                    <a:pt x="1868" y="369"/>
                    <a:pt x="1868" y="369"/>
                    <a:pt x="1868" y="369"/>
                  </a:cubicBezTo>
                  <a:cubicBezTo>
                    <a:pt x="1827" y="451"/>
                    <a:pt x="1835" y="541"/>
                    <a:pt x="1876" y="623"/>
                  </a:cubicBezTo>
                  <a:cubicBezTo>
                    <a:pt x="1917" y="696"/>
                    <a:pt x="1999" y="745"/>
                    <a:pt x="2089" y="754"/>
                  </a:cubicBezTo>
                  <a:cubicBezTo>
                    <a:pt x="2146" y="762"/>
                    <a:pt x="2146" y="762"/>
                    <a:pt x="2146" y="762"/>
                  </a:cubicBezTo>
                  <a:cubicBezTo>
                    <a:pt x="2163" y="819"/>
                    <a:pt x="2163" y="819"/>
                    <a:pt x="2163" y="819"/>
                  </a:cubicBezTo>
                  <a:cubicBezTo>
                    <a:pt x="2179" y="901"/>
                    <a:pt x="2195" y="991"/>
                    <a:pt x="2195" y="1073"/>
                  </a:cubicBezTo>
                  <a:cubicBezTo>
                    <a:pt x="2195" y="1155"/>
                    <a:pt x="2187" y="1245"/>
                    <a:pt x="2163" y="1327"/>
                  </a:cubicBezTo>
                  <a:cubicBezTo>
                    <a:pt x="2163" y="1384"/>
                    <a:pt x="2163" y="1384"/>
                    <a:pt x="2163" y="1384"/>
                  </a:cubicBezTo>
                  <a:cubicBezTo>
                    <a:pt x="2105" y="1393"/>
                    <a:pt x="2105" y="1393"/>
                    <a:pt x="2105" y="1393"/>
                  </a:cubicBezTo>
                  <a:cubicBezTo>
                    <a:pt x="2015" y="1401"/>
                    <a:pt x="1942" y="1450"/>
                    <a:pt x="1892" y="1524"/>
                  </a:cubicBezTo>
                  <a:cubicBezTo>
                    <a:pt x="1851" y="1597"/>
                    <a:pt x="1843" y="1696"/>
                    <a:pt x="1884" y="1778"/>
                  </a:cubicBezTo>
                  <a:cubicBezTo>
                    <a:pt x="1909" y="1835"/>
                    <a:pt x="1909" y="1835"/>
                    <a:pt x="1909" y="1835"/>
                  </a:cubicBezTo>
                  <a:cubicBezTo>
                    <a:pt x="1868" y="1876"/>
                    <a:pt x="1868" y="1876"/>
                    <a:pt x="1868" y="1876"/>
                  </a:cubicBezTo>
                  <a:cubicBezTo>
                    <a:pt x="1745" y="1999"/>
                    <a:pt x="1589" y="2081"/>
                    <a:pt x="1425" y="2130"/>
                  </a:cubicBezTo>
                  <a:lnTo>
                    <a:pt x="1368" y="2138"/>
                  </a:lnTo>
                  <a:close/>
                  <a:moveTo>
                    <a:pt x="508" y="1786"/>
                  </a:moveTo>
                  <a:cubicBezTo>
                    <a:pt x="590" y="1860"/>
                    <a:pt x="688" y="1917"/>
                    <a:pt x="795" y="1950"/>
                  </a:cubicBezTo>
                  <a:cubicBezTo>
                    <a:pt x="877" y="1860"/>
                    <a:pt x="991" y="1810"/>
                    <a:pt x="1114" y="1810"/>
                  </a:cubicBezTo>
                  <a:cubicBezTo>
                    <a:pt x="1237" y="1810"/>
                    <a:pt x="1352" y="1860"/>
                    <a:pt x="1434" y="1950"/>
                  </a:cubicBezTo>
                  <a:cubicBezTo>
                    <a:pt x="1540" y="1909"/>
                    <a:pt x="1638" y="1860"/>
                    <a:pt x="1720" y="1786"/>
                  </a:cubicBezTo>
                  <a:cubicBezTo>
                    <a:pt x="1688" y="1671"/>
                    <a:pt x="1696" y="1548"/>
                    <a:pt x="1761" y="1442"/>
                  </a:cubicBezTo>
                  <a:cubicBezTo>
                    <a:pt x="1819" y="1335"/>
                    <a:pt x="1925" y="1262"/>
                    <a:pt x="2040" y="1237"/>
                  </a:cubicBezTo>
                  <a:cubicBezTo>
                    <a:pt x="2048" y="1180"/>
                    <a:pt x="2056" y="1130"/>
                    <a:pt x="2056" y="1073"/>
                  </a:cubicBezTo>
                  <a:cubicBezTo>
                    <a:pt x="2056" y="1016"/>
                    <a:pt x="2048" y="958"/>
                    <a:pt x="2040" y="909"/>
                  </a:cubicBezTo>
                  <a:cubicBezTo>
                    <a:pt x="1925" y="885"/>
                    <a:pt x="1819" y="811"/>
                    <a:pt x="1761" y="705"/>
                  </a:cubicBezTo>
                  <a:cubicBezTo>
                    <a:pt x="1704" y="598"/>
                    <a:pt x="1688" y="475"/>
                    <a:pt x="1720" y="360"/>
                  </a:cubicBezTo>
                  <a:cubicBezTo>
                    <a:pt x="1638" y="287"/>
                    <a:pt x="1540" y="229"/>
                    <a:pt x="1434" y="197"/>
                  </a:cubicBezTo>
                  <a:cubicBezTo>
                    <a:pt x="1352" y="287"/>
                    <a:pt x="1237" y="336"/>
                    <a:pt x="1114" y="336"/>
                  </a:cubicBezTo>
                  <a:cubicBezTo>
                    <a:pt x="991" y="336"/>
                    <a:pt x="877" y="287"/>
                    <a:pt x="795" y="197"/>
                  </a:cubicBezTo>
                  <a:cubicBezTo>
                    <a:pt x="688" y="238"/>
                    <a:pt x="590" y="287"/>
                    <a:pt x="508" y="360"/>
                  </a:cubicBezTo>
                  <a:cubicBezTo>
                    <a:pt x="541" y="475"/>
                    <a:pt x="532" y="598"/>
                    <a:pt x="467" y="705"/>
                  </a:cubicBezTo>
                  <a:cubicBezTo>
                    <a:pt x="410" y="811"/>
                    <a:pt x="303" y="885"/>
                    <a:pt x="188" y="909"/>
                  </a:cubicBezTo>
                  <a:cubicBezTo>
                    <a:pt x="180" y="967"/>
                    <a:pt x="172" y="1016"/>
                    <a:pt x="172" y="1073"/>
                  </a:cubicBezTo>
                  <a:cubicBezTo>
                    <a:pt x="172" y="1130"/>
                    <a:pt x="180" y="1188"/>
                    <a:pt x="188" y="1237"/>
                  </a:cubicBezTo>
                  <a:cubicBezTo>
                    <a:pt x="303" y="1262"/>
                    <a:pt x="410" y="1335"/>
                    <a:pt x="467" y="1442"/>
                  </a:cubicBezTo>
                  <a:cubicBezTo>
                    <a:pt x="524" y="1548"/>
                    <a:pt x="541" y="1671"/>
                    <a:pt x="508" y="1786"/>
                  </a:cubicBezTo>
                  <a:close/>
                  <a:moveTo>
                    <a:pt x="508" y="1786"/>
                  </a:moveTo>
                  <a:cubicBezTo>
                    <a:pt x="508" y="1786"/>
                    <a:pt x="508" y="1786"/>
                    <a:pt x="508" y="17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2" name="文本框 11"/>
          <p:cNvSpPr txBox="1"/>
          <p:nvPr/>
        </p:nvSpPr>
        <p:spPr>
          <a:xfrm>
            <a:off x="3929317" y="3767067"/>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3" name="文本框 12"/>
          <p:cNvSpPr txBox="1"/>
          <p:nvPr/>
        </p:nvSpPr>
        <p:spPr>
          <a:xfrm>
            <a:off x="6672089" y="3767067"/>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4" name="文本框 13"/>
          <p:cNvSpPr txBox="1"/>
          <p:nvPr/>
        </p:nvSpPr>
        <p:spPr>
          <a:xfrm>
            <a:off x="9414862" y="3791240"/>
            <a:ext cx="1590212" cy="424732"/>
          </a:xfrm>
          <a:prstGeom prst="rect">
            <a:avLst/>
          </a:prstGeom>
          <a:noFill/>
        </p:spPr>
        <p:txBody>
          <a:bodyPr wrap="square" rtlCol="0">
            <a:spAutoFit/>
          </a:bodyPr>
          <a:lstStyle/>
          <a:p>
            <a:pPr algn="ctr">
              <a:lnSpc>
                <a:spcPct val="120000"/>
              </a:lnSpc>
            </a:pPr>
            <a:r>
              <a:rPr lang="zh-CN" altLang="en-US"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p>
        </p:txBody>
      </p:sp>
      <p:grpSp>
        <p:nvGrpSpPr>
          <p:cNvPr id="15" name="Group 13"/>
          <p:cNvGrpSpPr>
            <a:grpSpLocks noChangeAspect="1"/>
          </p:cNvGrpSpPr>
          <p:nvPr/>
        </p:nvGrpSpPr>
        <p:grpSpPr bwMode="auto">
          <a:xfrm>
            <a:off x="4522090" y="3156205"/>
            <a:ext cx="404921" cy="453683"/>
            <a:chOff x="1106" y="-899"/>
            <a:chExt cx="5464" cy="6122"/>
          </a:xfrm>
          <a:solidFill>
            <a:schemeClr val="bg1"/>
          </a:solidFill>
        </p:grpSpPr>
        <p:sp>
          <p:nvSpPr>
            <p:cNvPr id="16" name="Freeform 14"/>
            <p:cNvSpPr>
              <a:spLocks noEditPoints="1"/>
            </p:cNvSpPr>
            <p:nvPr/>
          </p:nvSpPr>
          <p:spPr bwMode="auto">
            <a:xfrm>
              <a:off x="1106" y="1116"/>
              <a:ext cx="5464" cy="4107"/>
            </a:xfrm>
            <a:custGeom>
              <a:avLst/>
              <a:gdLst>
                <a:gd name="T0" fmla="*/ 3082 w 5464"/>
                <a:gd name="T1" fmla="*/ 4107 h 4107"/>
                <a:gd name="T2" fmla="*/ 1996 w 5464"/>
                <a:gd name="T3" fmla="*/ 2634 h 4107"/>
                <a:gd name="T4" fmla="*/ 0 w 5464"/>
                <a:gd name="T5" fmla="*/ 3235 h 4107"/>
                <a:gd name="T6" fmla="*/ 0 w 5464"/>
                <a:gd name="T7" fmla="*/ 1007 h 4107"/>
                <a:gd name="T8" fmla="*/ 1258 w 5464"/>
                <a:gd name="T9" fmla="*/ 154 h 4107"/>
                <a:gd name="T10" fmla="*/ 1473 w 5464"/>
                <a:gd name="T11" fmla="*/ 485 h 4107"/>
                <a:gd name="T12" fmla="*/ 387 w 5464"/>
                <a:gd name="T13" fmla="*/ 1220 h 4107"/>
                <a:gd name="T14" fmla="*/ 387 w 5464"/>
                <a:gd name="T15" fmla="*/ 2712 h 4107"/>
                <a:gd name="T16" fmla="*/ 2131 w 5464"/>
                <a:gd name="T17" fmla="*/ 2190 h 4107"/>
                <a:gd name="T18" fmla="*/ 3198 w 5464"/>
                <a:gd name="T19" fmla="*/ 3604 h 4107"/>
                <a:gd name="T20" fmla="*/ 5076 w 5464"/>
                <a:gd name="T21" fmla="*/ 2518 h 4107"/>
                <a:gd name="T22" fmla="*/ 5076 w 5464"/>
                <a:gd name="T23" fmla="*/ 620 h 4107"/>
                <a:gd name="T24" fmla="*/ 3701 w 5464"/>
                <a:gd name="T25" fmla="*/ 1298 h 4107"/>
                <a:gd name="T26" fmla="*/ 3526 w 5464"/>
                <a:gd name="T27" fmla="*/ 948 h 4107"/>
                <a:gd name="T28" fmla="*/ 5464 w 5464"/>
                <a:gd name="T29" fmla="*/ 0 h 4107"/>
                <a:gd name="T30" fmla="*/ 5464 w 5464"/>
                <a:gd name="T31" fmla="*/ 2750 h 4107"/>
                <a:gd name="T32" fmla="*/ 3082 w 5464"/>
                <a:gd name="T33" fmla="*/ 4107 h 4107"/>
                <a:gd name="T34" fmla="*/ 3082 w 5464"/>
                <a:gd name="T35" fmla="*/ 4107 h 4107"/>
                <a:gd name="T36" fmla="*/ 3082 w 5464"/>
                <a:gd name="T37" fmla="*/ 4107 h 4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64" h="4107">
                  <a:moveTo>
                    <a:pt x="3082" y="4107"/>
                  </a:moveTo>
                  <a:lnTo>
                    <a:pt x="1996" y="2634"/>
                  </a:lnTo>
                  <a:lnTo>
                    <a:pt x="0" y="3235"/>
                  </a:lnTo>
                  <a:lnTo>
                    <a:pt x="0" y="1007"/>
                  </a:lnTo>
                  <a:lnTo>
                    <a:pt x="1258" y="154"/>
                  </a:lnTo>
                  <a:lnTo>
                    <a:pt x="1473" y="485"/>
                  </a:lnTo>
                  <a:lnTo>
                    <a:pt x="387" y="1220"/>
                  </a:lnTo>
                  <a:lnTo>
                    <a:pt x="387" y="2712"/>
                  </a:lnTo>
                  <a:lnTo>
                    <a:pt x="2131" y="2190"/>
                  </a:lnTo>
                  <a:lnTo>
                    <a:pt x="3198" y="3604"/>
                  </a:lnTo>
                  <a:lnTo>
                    <a:pt x="5076" y="2518"/>
                  </a:lnTo>
                  <a:lnTo>
                    <a:pt x="5076" y="620"/>
                  </a:lnTo>
                  <a:lnTo>
                    <a:pt x="3701" y="1298"/>
                  </a:lnTo>
                  <a:lnTo>
                    <a:pt x="3526" y="948"/>
                  </a:lnTo>
                  <a:lnTo>
                    <a:pt x="5464" y="0"/>
                  </a:lnTo>
                  <a:lnTo>
                    <a:pt x="5464" y="2750"/>
                  </a:lnTo>
                  <a:lnTo>
                    <a:pt x="3082" y="4107"/>
                  </a:lnTo>
                  <a:close/>
                  <a:moveTo>
                    <a:pt x="3082" y="4107"/>
                  </a:moveTo>
                  <a:lnTo>
                    <a:pt x="3082" y="4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17" name="Freeform 16"/>
            <p:cNvSpPr>
              <a:spLocks noEditPoints="1"/>
            </p:cNvSpPr>
            <p:nvPr/>
          </p:nvSpPr>
          <p:spPr bwMode="auto">
            <a:xfrm>
              <a:off x="2695" y="-899"/>
              <a:ext cx="2519" cy="3138"/>
            </a:xfrm>
            <a:custGeom>
              <a:avLst/>
              <a:gdLst>
                <a:gd name="T0" fmla="*/ 532 w 1065"/>
                <a:gd name="T1" fmla="*/ 1327 h 1327"/>
                <a:gd name="T2" fmla="*/ 491 w 1065"/>
                <a:gd name="T3" fmla="*/ 1303 h 1327"/>
                <a:gd name="T4" fmla="*/ 0 w 1065"/>
                <a:gd name="T5" fmla="*/ 655 h 1327"/>
                <a:gd name="T6" fmla="*/ 532 w 1065"/>
                <a:gd name="T7" fmla="*/ 0 h 1327"/>
                <a:gd name="T8" fmla="*/ 1065 w 1065"/>
                <a:gd name="T9" fmla="*/ 655 h 1327"/>
                <a:gd name="T10" fmla="*/ 573 w 1065"/>
                <a:gd name="T11" fmla="*/ 1303 h 1327"/>
                <a:gd name="T12" fmla="*/ 532 w 1065"/>
                <a:gd name="T13" fmla="*/ 1327 h 1327"/>
                <a:gd name="T14" fmla="*/ 532 w 1065"/>
                <a:gd name="T15" fmla="*/ 164 h 1327"/>
                <a:gd name="T16" fmla="*/ 164 w 1065"/>
                <a:gd name="T17" fmla="*/ 655 h 1327"/>
                <a:gd name="T18" fmla="*/ 532 w 1065"/>
                <a:gd name="T19" fmla="*/ 1139 h 1327"/>
                <a:gd name="T20" fmla="*/ 901 w 1065"/>
                <a:gd name="T21" fmla="*/ 655 h 1327"/>
                <a:gd name="T22" fmla="*/ 532 w 1065"/>
                <a:gd name="T23" fmla="*/ 164 h 1327"/>
                <a:gd name="T24" fmla="*/ 532 w 1065"/>
                <a:gd name="T25" fmla="*/ 164 h 1327"/>
                <a:gd name="T26" fmla="*/ 532 w 1065"/>
                <a:gd name="T27" fmla="*/ 164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5" h="1327">
                  <a:moveTo>
                    <a:pt x="532" y="1327"/>
                  </a:moveTo>
                  <a:cubicBezTo>
                    <a:pt x="491" y="1303"/>
                    <a:pt x="491" y="1303"/>
                    <a:pt x="491" y="1303"/>
                  </a:cubicBezTo>
                  <a:cubicBezTo>
                    <a:pt x="475" y="1294"/>
                    <a:pt x="0" y="1016"/>
                    <a:pt x="0" y="655"/>
                  </a:cubicBezTo>
                  <a:cubicBezTo>
                    <a:pt x="0" y="295"/>
                    <a:pt x="237" y="0"/>
                    <a:pt x="532" y="0"/>
                  </a:cubicBezTo>
                  <a:cubicBezTo>
                    <a:pt x="827" y="0"/>
                    <a:pt x="1065" y="295"/>
                    <a:pt x="1065" y="655"/>
                  </a:cubicBezTo>
                  <a:cubicBezTo>
                    <a:pt x="1065" y="1016"/>
                    <a:pt x="598" y="1294"/>
                    <a:pt x="573" y="1303"/>
                  </a:cubicBezTo>
                  <a:lnTo>
                    <a:pt x="532" y="1327"/>
                  </a:lnTo>
                  <a:close/>
                  <a:moveTo>
                    <a:pt x="532" y="164"/>
                  </a:moveTo>
                  <a:cubicBezTo>
                    <a:pt x="327" y="164"/>
                    <a:pt x="164" y="385"/>
                    <a:pt x="164" y="655"/>
                  </a:cubicBezTo>
                  <a:cubicBezTo>
                    <a:pt x="164" y="852"/>
                    <a:pt x="401" y="1049"/>
                    <a:pt x="532" y="1139"/>
                  </a:cubicBezTo>
                  <a:cubicBezTo>
                    <a:pt x="663" y="1057"/>
                    <a:pt x="901" y="860"/>
                    <a:pt x="901" y="655"/>
                  </a:cubicBezTo>
                  <a:cubicBezTo>
                    <a:pt x="901" y="385"/>
                    <a:pt x="737" y="164"/>
                    <a:pt x="532" y="164"/>
                  </a:cubicBezTo>
                  <a:close/>
                  <a:moveTo>
                    <a:pt x="532" y="164"/>
                  </a:moveTo>
                  <a:cubicBezTo>
                    <a:pt x="532" y="164"/>
                    <a:pt x="532" y="164"/>
                    <a:pt x="532" y="1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18" name="Freeform 20"/>
          <p:cNvSpPr>
            <a:spLocks noEditPoints="1"/>
          </p:cNvSpPr>
          <p:nvPr/>
        </p:nvSpPr>
        <p:spPr bwMode="auto">
          <a:xfrm>
            <a:off x="7227863" y="3154796"/>
            <a:ext cx="479473" cy="456500"/>
          </a:xfrm>
          <a:custGeom>
            <a:avLst/>
            <a:gdLst>
              <a:gd name="T0" fmla="*/ 1220 w 6470"/>
              <a:gd name="T1" fmla="*/ 6160 h 6160"/>
              <a:gd name="T2" fmla="*/ 1608 w 6470"/>
              <a:gd name="T3" fmla="*/ 3932 h 6160"/>
              <a:gd name="T4" fmla="*/ 0 w 6470"/>
              <a:gd name="T5" fmla="*/ 2362 h 6160"/>
              <a:gd name="T6" fmla="*/ 2227 w 6470"/>
              <a:gd name="T7" fmla="*/ 2033 h 6160"/>
              <a:gd name="T8" fmla="*/ 3235 w 6470"/>
              <a:gd name="T9" fmla="*/ 0 h 6160"/>
              <a:gd name="T10" fmla="*/ 4223 w 6470"/>
              <a:gd name="T11" fmla="*/ 2033 h 6160"/>
              <a:gd name="T12" fmla="*/ 6470 w 6470"/>
              <a:gd name="T13" fmla="*/ 2362 h 6160"/>
              <a:gd name="T14" fmla="*/ 4843 w 6470"/>
              <a:gd name="T15" fmla="*/ 3932 h 6160"/>
              <a:gd name="T16" fmla="*/ 5037 w 6470"/>
              <a:gd name="T17" fmla="*/ 5018 h 6160"/>
              <a:gd name="T18" fmla="*/ 4649 w 6470"/>
              <a:gd name="T19" fmla="*/ 5093 h 6160"/>
              <a:gd name="T20" fmla="*/ 4436 w 6470"/>
              <a:gd name="T21" fmla="*/ 3798 h 6160"/>
              <a:gd name="T22" fmla="*/ 5637 w 6470"/>
              <a:gd name="T23" fmla="*/ 2615 h 6160"/>
              <a:gd name="T24" fmla="*/ 3970 w 6470"/>
              <a:gd name="T25" fmla="*/ 2383 h 6160"/>
              <a:gd name="T26" fmla="*/ 3235 w 6470"/>
              <a:gd name="T27" fmla="*/ 872 h 6160"/>
              <a:gd name="T28" fmla="*/ 2480 w 6470"/>
              <a:gd name="T29" fmla="*/ 2383 h 6160"/>
              <a:gd name="T30" fmla="*/ 832 w 6470"/>
              <a:gd name="T31" fmla="*/ 2615 h 6160"/>
              <a:gd name="T32" fmla="*/ 2033 w 6470"/>
              <a:gd name="T33" fmla="*/ 3798 h 6160"/>
              <a:gd name="T34" fmla="*/ 1742 w 6470"/>
              <a:gd name="T35" fmla="*/ 5443 h 6160"/>
              <a:gd name="T36" fmla="*/ 3235 w 6470"/>
              <a:gd name="T37" fmla="*/ 4668 h 6160"/>
              <a:gd name="T38" fmla="*/ 4339 w 6470"/>
              <a:gd name="T39" fmla="*/ 5250 h 6160"/>
              <a:gd name="T40" fmla="*/ 4164 w 6470"/>
              <a:gd name="T41" fmla="*/ 5597 h 6160"/>
              <a:gd name="T42" fmla="*/ 3235 w 6470"/>
              <a:gd name="T43" fmla="*/ 5115 h 6160"/>
              <a:gd name="T44" fmla="*/ 1220 w 6470"/>
              <a:gd name="T45" fmla="*/ 6160 h 6160"/>
              <a:gd name="T46" fmla="*/ 1220 w 6470"/>
              <a:gd name="T47" fmla="*/ 6160 h 6160"/>
              <a:gd name="T48" fmla="*/ 1220 w 6470"/>
              <a:gd name="T49" fmla="*/ 6160 h 6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70" h="6160">
                <a:moveTo>
                  <a:pt x="1220" y="6160"/>
                </a:moveTo>
                <a:lnTo>
                  <a:pt x="1608" y="3932"/>
                </a:lnTo>
                <a:lnTo>
                  <a:pt x="0" y="2362"/>
                </a:lnTo>
                <a:lnTo>
                  <a:pt x="2227" y="2033"/>
                </a:lnTo>
                <a:lnTo>
                  <a:pt x="3235" y="0"/>
                </a:lnTo>
                <a:lnTo>
                  <a:pt x="4223" y="2033"/>
                </a:lnTo>
                <a:lnTo>
                  <a:pt x="6470" y="2362"/>
                </a:lnTo>
                <a:lnTo>
                  <a:pt x="4843" y="3932"/>
                </a:lnTo>
                <a:lnTo>
                  <a:pt x="5037" y="5018"/>
                </a:lnTo>
                <a:lnTo>
                  <a:pt x="4649" y="5093"/>
                </a:lnTo>
                <a:lnTo>
                  <a:pt x="4436" y="3798"/>
                </a:lnTo>
                <a:lnTo>
                  <a:pt x="5637" y="2615"/>
                </a:lnTo>
                <a:lnTo>
                  <a:pt x="3970" y="2383"/>
                </a:lnTo>
                <a:lnTo>
                  <a:pt x="3235" y="872"/>
                </a:lnTo>
                <a:lnTo>
                  <a:pt x="2480" y="2383"/>
                </a:lnTo>
                <a:lnTo>
                  <a:pt x="832" y="2615"/>
                </a:lnTo>
                <a:lnTo>
                  <a:pt x="2033" y="3798"/>
                </a:lnTo>
                <a:lnTo>
                  <a:pt x="1742" y="5443"/>
                </a:lnTo>
                <a:lnTo>
                  <a:pt x="3235" y="4668"/>
                </a:lnTo>
                <a:lnTo>
                  <a:pt x="4339" y="5250"/>
                </a:lnTo>
                <a:lnTo>
                  <a:pt x="4164" y="5597"/>
                </a:lnTo>
                <a:lnTo>
                  <a:pt x="3235" y="5115"/>
                </a:lnTo>
                <a:lnTo>
                  <a:pt x="1220" y="6160"/>
                </a:lnTo>
                <a:close/>
                <a:moveTo>
                  <a:pt x="1220" y="6160"/>
                </a:moveTo>
                <a:lnTo>
                  <a:pt x="1220" y="6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19" name="Group 24"/>
          <p:cNvGrpSpPr>
            <a:grpSpLocks noChangeAspect="1"/>
          </p:cNvGrpSpPr>
          <p:nvPr/>
        </p:nvGrpSpPr>
        <p:grpSpPr bwMode="auto">
          <a:xfrm>
            <a:off x="10001764" y="3172767"/>
            <a:ext cx="416408" cy="420558"/>
            <a:chOff x="1052" y="-707"/>
            <a:chExt cx="5619" cy="5675"/>
          </a:xfrm>
          <a:solidFill>
            <a:schemeClr val="bg1"/>
          </a:solidFill>
        </p:grpSpPr>
        <p:sp>
          <p:nvSpPr>
            <p:cNvPr id="20" name="Freeform 25"/>
            <p:cNvSpPr>
              <a:spLocks noEditPoints="1"/>
            </p:cNvSpPr>
            <p:nvPr/>
          </p:nvSpPr>
          <p:spPr bwMode="auto">
            <a:xfrm>
              <a:off x="1052" y="-282"/>
              <a:ext cx="5231" cy="5250"/>
            </a:xfrm>
            <a:custGeom>
              <a:avLst/>
              <a:gdLst>
                <a:gd name="T0" fmla="*/ 942 w 2212"/>
                <a:gd name="T1" fmla="*/ 2220 h 2220"/>
                <a:gd name="T2" fmla="*/ 794 w 2212"/>
                <a:gd name="T3" fmla="*/ 2163 h 2220"/>
                <a:gd name="T4" fmla="*/ 65 w 2212"/>
                <a:gd name="T5" fmla="*/ 1433 h 2220"/>
                <a:gd name="T6" fmla="*/ 8 w 2212"/>
                <a:gd name="T7" fmla="*/ 1253 h 2220"/>
                <a:gd name="T8" fmla="*/ 98 w 2212"/>
                <a:gd name="T9" fmla="*/ 1081 h 2220"/>
                <a:gd name="T10" fmla="*/ 1098 w 2212"/>
                <a:gd name="T11" fmla="*/ 74 h 2220"/>
                <a:gd name="T12" fmla="*/ 1827 w 2212"/>
                <a:gd name="T13" fmla="*/ 0 h 2220"/>
                <a:gd name="T14" fmla="*/ 1843 w 2212"/>
                <a:gd name="T15" fmla="*/ 164 h 2220"/>
                <a:gd name="T16" fmla="*/ 1179 w 2212"/>
                <a:gd name="T17" fmla="*/ 237 h 2220"/>
                <a:gd name="T18" fmla="*/ 213 w 2212"/>
                <a:gd name="T19" fmla="*/ 1188 h 2220"/>
                <a:gd name="T20" fmla="*/ 172 w 2212"/>
                <a:gd name="T21" fmla="*/ 1261 h 2220"/>
                <a:gd name="T22" fmla="*/ 180 w 2212"/>
                <a:gd name="T23" fmla="*/ 1302 h 2220"/>
                <a:gd name="T24" fmla="*/ 909 w 2212"/>
                <a:gd name="T25" fmla="*/ 2031 h 2220"/>
                <a:gd name="T26" fmla="*/ 950 w 2212"/>
                <a:gd name="T27" fmla="*/ 2040 h 2220"/>
                <a:gd name="T28" fmla="*/ 1024 w 2212"/>
                <a:gd name="T29" fmla="*/ 1999 h 2220"/>
                <a:gd name="T30" fmla="*/ 1999 w 2212"/>
                <a:gd name="T31" fmla="*/ 1048 h 2220"/>
                <a:gd name="T32" fmla="*/ 2048 w 2212"/>
                <a:gd name="T33" fmla="*/ 360 h 2220"/>
                <a:gd name="T34" fmla="*/ 2212 w 2212"/>
                <a:gd name="T35" fmla="*/ 368 h 2220"/>
                <a:gd name="T36" fmla="*/ 2163 w 2212"/>
                <a:gd name="T37" fmla="*/ 1114 h 2220"/>
                <a:gd name="T38" fmla="*/ 1147 w 2212"/>
                <a:gd name="T39" fmla="*/ 2130 h 2220"/>
                <a:gd name="T40" fmla="*/ 975 w 2212"/>
                <a:gd name="T41" fmla="*/ 2220 h 2220"/>
                <a:gd name="T42" fmla="*/ 942 w 2212"/>
                <a:gd name="T43" fmla="*/ 2220 h 2220"/>
                <a:gd name="T44" fmla="*/ 942 w 2212"/>
                <a:gd name="T45" fmla="*/ 2220 h 2220"/>
                <a:gd name="T46" fmla="*/ 942 w 2212"/>
                <a:gd name="T47" fmla="*/ 2220 h 2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2" h="2220">
                  <a:moveTo>
                    <a:pt x="942" y="2220"/>
                  </a:moveTo>
                  <a:cubicBezTo>
                    <a:pt x="885" y="2220"/>
                    <a:pt x="827" y="2195"/>
                    <a:pt x="794" y="2163"/>
                  </a:cubicBezTo>
                  <a:cubicBezTo>
                    <a:pt x="65" y="1433"/>
                    <a:pt x="65" y="1433"/>
                    <a:pt x="65" y="1433"/>
                  </a:cubicBezTo>
                  <a:cubicBezTo>
                    <a:pt x="16" y="1384"/>
                    <a:pt x="0" y="1319"/>
                    <a:pt x="8" y="1253"/>
                  </a:cubicBezTo>
                  <a:cubicBezTo>
                    <a:pt x="16" y="1188"/>
                    <a:pt x="49" y="1130"/>
                    <a:pt x="98" y="1081"/>
                  </a:cubicBezTo>
                  <a:cubicBezTo>
                    <a:pt x="1098" y="74"/>
                    <a:pt x="1098" y="74"/>
                    <a:pt x="1098" y="74"/>
                  </a:cubicBezTo>
                  <a:cubicBezTo>
                    <a:pt x="1827" y="0"/>
                    <a:pt x="1827" y="0"/>
                    <a:pt x="1827" y="0"/>
                  </a:cubicBezTo>
                  <a:cubicBezTo>
                    <a:pt x="1843" y="164"/>
                    <a:pt x="1843" y="164"/>
                    <a:pt x="1843" y="164"/>
                  </a:cubicBezTo>
                  <a:cubicBezTo>
                    <a:pt x="1179" y="237"/>
                    <a:pt x="1179" y="237"/>
                    <a:pt x="1179" y="237"/>
                  </a:cubicBezTo>
                  <a:cubicBezTo>
                    <a:pt x="213" y="1188"/>
                    <a:pt x="213" y="1188"/>
                    <a:pt x="213" y="1188"/>
                  </a:cubicBezTo>
                  <a:cubicBezTo>
                    <a:pt x="188" y="1212"/>
                    <a:pt x="172" y="1237"/>
                    <a:pt x="172" y="1261"/>
                  </a:cubicBezTo>
                  <a:cubicBezTo>
                    <a:pt x="172" y="1270"/>
                    <a:pt x="172" y="1294"/>
                    <a:pt x="180" y="1302"/>
                  </a:cubicBezTo>
                  <a:cubicBezTo>
                    <a:pt x="909" y="2031"/>
                    <a:pt x="909" y="2031"/>
                    <a:pt x="909" y="2031"/>
                  </a:cubicBezTo>
                  <a:cubicBezTo>
                    <a:pt x="926" y="2048"/>
                    <a:pt x="942" y="2040"/>
                    <a:pt x="950" y="2040"/>
                  </a:cubicBezTo>
                  <a:cubicBezTo>
                    <a:pt x="975" y="2040"/>
                    <a:pt x="1007" y="2023"/>
                    <a:pt x="1024" y="1999"/>
                  </a:cubicBezTo>
                  <a:cubicBezTo>
                    <a:pt x="1999" y="1048"/>
                    <a:pt x="1999" y="1048"/>
                    <a:pt x="1999" y="1048"/>
                  </a:cubicBezTo>
                  <a:cubicBezTo>
                    <a:pt x="2048" y="360"/>
                    <a:pt x="2048" y="360"/>
                    <a:pt x="2048" y="360"/>
                  </a:cubicBezTo>
                  <a:cubicBezTo>
                    <a:pt x="2212" y="368"/>
                    <a:pt x="2212" y="368"/>
                    <a:pt x="2212" y="368"/>
                  </a:cubicBezTo>
                  <a:cubicBezTo>
                    <a:pt x="2163" y="1114"/>
                    <a:pt x="2163" y="1114"/>
                    <a:pt x="2163" y="1114"/>
                  </a:cubicBezTo>
                  <a:cubicBezTo>
                    <a:pt x="1147" y="2130"/>
                    <a:pt x="1147" y="2130"/>
                    <a:pt x="1147" y="2130"/>
                  </a:cubicBezTo>
                  <a:cubicBezTo>
                    <a:pt x="1098" y="2179"/>
                    <a:pt x="1040" y="2212"/>
                    <a:pt x="975" y="2220"/>
                  </a:cubicBezTo>
                  <a:lnTo>
                    <a:pt x="942" y="2220"/>
                  </a:lnTo>
                  <a:close/>
                  <a:moveTo>
                    <a:pt x="942" y="2220"/>
                  </a:moveTo>
                  <a:cubicBezTo>
                    <a:pt x="942" y="2220"/>
                    <a:pt x="942" y="2220"/>
                    <a:pt x="942" y="22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1" name="Freeform 26"/>
            <p:cNvSpPr>
              <a:spLocks noEditPoints="1"/>
            </p:cNvSpPr>
            <p:nvPr/>
          </p:nvSpPr>
          <p:spPr bwMode="auto">
            <a:xfrm>
              <a:off x="5081" y="-707"/>
              <a:ext cx="1590" cy="1568"/>
            </a:xfrm>
            <a:custGeom>
              <a:avLst/>
              <a:gdLst>
                <a:gd name="T0" fmla="*/ 147 w 672"/>
                <a:gd name="T1" fmla="*/ 663 h 663"/>
                <a:gd name="T2" fmla="*/ 65 w 672"/>
                <a:gd name="T3" fmla="*/ 614 h 663"/>
                <a:gd name="T4" fmla="*/ 0 w 672"/>
                <a:gd name="T5" fmla="*/ 450 h 663"/>
                <a:gd name="T6" fmla="*/ 65 w 672"/>
                <a:gd name="T7" fmla="*/ 286 h 663"/>
                <a:gd name="T8" fmla="*/ 254 w 672"/>
                <a:gd name="T9" fmla="*/ 90 h 663"/>
                <a:gd name="T10" fmla="*/ 581 w 672"/>
                <a:gd name="T11" fmla="*/ 90 h 663"/>
                <a:gd name="T12" fmla="*/ 581 w 672"/>
                <a:gd name="T13" fmla="*/ 417 h 663"/>
                <a:gd name="T14" fmla="*/ 450 w 672"/>
                <a:gd name="T15" fmla="*/ 548 h 663"/>
                <a:gd name="T16" fmla="*/ 336 w 672"/>
                <a:gd name="T17" fmla="*/ 434 h 663"/>
                <a:gd name="T18" fmla="*/ 467 w 672"/>
                <a:gd name="T19" fmla="*/ 303 h 663"/>
                <a:gd name="T20" fmla="*/ 483 w 672"/>
                <a:gd name="T21" fmla="*/ 254 h 663"/>
                <a:gd name="T22" fmla="*/ 467 w 672"/>
                <a:gd name="T23" fmla="*/ 204 h 663"/>
                <a:gd name="T24" fmla="*/ 368 w 672"/>
                <a:gd name="T25" fmla="*/ 204 h 663"/>
                <a:gd name="T26" fmla="*/ 180 w 672"/>
                <a:gd name="T27" fmla="*/ 393 h 663"/>
                <a:gd name="T28" fmla="*/ 164 w 672"/>
                <a:gd name="T29" fmla="*/ 442 h 663"/>
                <a:gd name="T30" fmla="*/ 180 w 672"/>
                <a:gd name="T31" fmla="*/ 491 h 663"/>
                <a:gd name="T32" fmla="*/ 205 w 672"/>
                <a:gd name="T33" fmla="*/ 507 h 663"/>
                <a:gd name="T34" fmla="*/ 147 w 672"/>
                <a:gd name="T35" fmla="*/ 663 h 663"/>
                <a:gd name="T36" fmla="*/ 147 w 672"/>
                <a:gd name="T37" fmla="*/ 663 h 663"/>
                <a:gd name="T38" fmla="*/ 147 w 672"/>
                <a:gd name="T39" fmla="*/ 663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2" h="663">
                  <a:moveTo>
                    <a:pt x="147" y="663"/>
                  </a:moveTo>
                  <a:cubicBezTo>
                    <a:pt x="114" y="655"/>
                    <a:pt x="90" y="630"/>
                    <a:pt x="65" y="614"/>
                  </a:cubicBezTo>
                  <a:cubicBezTo>
                    <a:pt x="24" y="573"/>
                    <a:pt x="0" y="516"/>
                    <a:pt x="0" y="450"/>
                  </a:cubicBezTo>
                  <a:cubicBezTo>
                    <a:pt x="0" y="385"/>
                    <a:pt x="24" y="327"/>
                    <a:pt x="65" y="286"/>
                  </a:cubicBezTo>
                  <a:cubicBezTo>
                    <a:pt x="254" y="90"/>
                    <a:pt x="254" y="90"/>
                    <a:pt x="254" y="90"/>
                  </a:cubicBezTo>
                  <a:cubicBezTo>
                    <a:pt x="344" y="0"/>
                    <a:pt x="491" y="0"/>
                    <a:pt x="581" y="90"/>
                  </a:cubicBezTo>
                  <a:cubicBezTo>
                    <a:pt x="672" y="180"/>
                    <a:pt x="672" y="327"/>
                    <a:pt x="581" y="417"/>
                  </a:cubicBezTo>
                  <a:cubicBezTo>
                    <a:pt x="450" y="548"/>
                    <a:pt x="450" y="548"/>
                    <a:pt x="450" y="548"/>
                  </a:cubicBezTo>
                  <a:cubicBezTo>
                    <a:pt x="336" y="434"/>
                    <a:pt x="336" y="434"/>
                    <a:pt x="336" y="434"/>
                  </a:cubicBezTo>
                  <a:cubicBezTo>
                    <a:pt x="467" y="303"/>
                    <a:pt x="467" y="303"/>
                    <a:pt x="467" y="303"/>
                  </a:cubicBezTo>
                  <a:cubicBezTo>
                    <a:pt x="483" y="286"/>
                    <a:pt x="483" y="270"/>
                    <a:pt x="483" y="254"/>
                  </a:cubicBezTo>
                  <a:cubicBezTo>
                    <a:pt x="483" y="237"/>
                    <a:pt x="475" y="221"/>
                    <a:pt x="467" y="204"/>
                  </a:cubicBezTo>
                  <a:cubicBezTo>
                    <a:pt x="442" y="180"/>
                    <a:pt x="393" y="180"/>
                    <a:pt x="368" y="204"/>
                  </a:cubicBezTo>
                  <a:cubicBezTo>
                    <a:pt x="180" y="393"/>
                    <a:pt x="180" y="393"/>
                    <a:pt x="180" y="393"/>
                  </a:cubicBezTo>
                  <a:cubicBezTo>
                    <a:pt x="164" y="409"/>
                    <a:pt x="164" y="426"/>
                    <a:pt x="164" y="442"/>
                  </a:cubicBezTo>
                  <a:cubicBezTo>
                    <a:pt x="164" y="458"/>
                    <a:pt x="172" y="475"/>
                    <a:pt x="180" y="491"/>
                  </a:cubicBezTo>
                  <a:cubicBezTo>
                    <a:pt x="188" y="499"/>
                    <a:pt x="196" y="499"/>
                    <a:pt x="205" y="507"/>
                  </a:cubicBezTo>
                  <a:lnTo>
                    <a:pt x="147" y="663"/>
                  </a:lnTo>
                  <a:close/>
                  <a:moveTo>
                    <a:pt x="147" y="663"/>
                  </a:moveTo>
                  <a:cubicBezTo>
                    <a:pt x="147" y="663"/>
                    <a:pt x="147" y="663"/>
                    <a:pt x="147" y="6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sp>
        <p:nvSpPr>
          <p:cNvPr id="22" name="矩形 21"/>
          <p:cNvSpPr/>
          <p:nvPr/>
        </p:nvSpPr>
        <p:spPr>
          <a:xfrm>
            <a:off x="2981680" y="2336089"/>
            <a:ext cx="1569019" cy="369332"/>
          </a:xfrm>
          <a:prstGeom prst="rect">
            <a:avLst/>
          </a:prstGeom>
        </p:spPr>
        <p:txBody>
          <a:bodyPr wrap="none">
            <a:spAutoFit/>
          </a:bodyPr>
          <a:lstStyle/>
          <a:p>
            <a:r>
              <a:rPr lang="en-US" altLang="zh-CN" dirty="0">
                <a:solidFill>
                  <a:schemeClr val="bg1"/>
                </a:solidFill>
                <a:latin typeface="Calibri" panose="020F0502020204030204" pitchFamily="34" charset="0"/>
                <a:ea typeface="微软雅黑" panose="020B0503020204020204" pitchFamily="34" charset="-122"/>
                <a:sym typeface="Calibri" panose="020F0502020204030204" pitchFamily="34" charset="0"/>
              </a:rPr>
              <a:t>OUR BUSINESS</a:t>
            </a:r>
            <a:endParaRPr lang="zh-CN" altLang="en-US"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3" name="文本框 22"/>
          <p:cNvSpPr txBox="1"/>
          <p:nvPr/>
        </p:nvSpPr>
        <p:spPr>
          <a:xfrm>
            <a:off x="897855" y="5032988"/>
            <a:ext cx="10373700" cy="1200329"/>
          </a:xfrm>
          <a:prstGeom prst="rect">
            <a:avLst/>
          </a:prstGeom>
          <a:noFill/>
        </p:spPr>
        <p:txBody>
          <a:bodyPr wrap="square" rtlCol="0">
            <a:spAutoFit/>
          </a:bodyPr>
          <a:lstStyle/>
          <a:p>
            <a:pPr>
              <a:lnSpc>
                <a:spcPct val="150000"/>
              </a:lnSpc>
            </a:pPr>
            <a:r>
              <a:rPr lang="zh-CN" altLang="en-US" sz="1600" dirty="0">
                <a:solidFill>
                  <a:srgbClr val="404040"/>
                </a:solidFill>
                <a:latin typeface="+mn-ea"/>
              </a:rPr>
              <a:t>用户可以在投影仪或者计算机上进行演示也可以将演示文稿打印出来制作成胶片用户可以在投影仪或者计算机上进行演示也可以将演示文稿打印出来制作成胶片</a:t>
            </a:r>
          </a:p>
          <a:p>
            <a:pPr>
              <a:lnSpc>
                <a:spcPct val="150000"/>
              </a:lnSpc>
            </a:pPr>
            <a:endParaRPr lang="zh-CN" altLang="en-US" sz="1600" dirty="0">
              <a:solidFill>
                <a:srgbClr val="404040"/>
              </a:solidFill>
              <a:latin typeface="+mn-ea"/>
            </a:endParaRPr>
          </a:p>
        </p:txBody>
      </p:sp>
      <p:cxnSp>
        <p:nvCxnSpPr>
          <p:cNvPr id="24" name="直接连接符 22"/>
          <p:cNvCxnSpPr/>
          <p:nvPr/>
        </p:nvCxnSpPr>
        <p:spPr>
          <a:xfrm>
            <a:off x="3353037" y="3253857"/>
            <a:ext cx="0" cy="939924"/>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a:off x="6095809" y="3253857"/>
            <a:ext cx="0" cy="939924"/>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a:off x="8838581" y="3253857"/>
            <a:ext cx="0" cy="939924"/>
          </a:xfrm>
          <a:prstGeom prst="line">
            <a:avLst/>
          </a:prstGeom>
          <a:ln w="12700">
            <a:gradFill flip="none" rotWithShape="1">
              <a:gsLst>
                <a:gs pos="0">
                  <a:schemeClr val="bg1">
                    <a:alpha val="0"/>
                  </a:schemeClr>
                </a:gs>
                <a:gs pos="50000">
                  <a:schemeClr val="bg1"/>
                </a:gs>
                <a:gs pos="100000">
                  <a:schemeClr val="bg1">
                    <a:alpha val="0"/>
                  </a:schemeClr>
                </a:gs>
              </a:gsLst>
              <a:lin ang="5400000" scaled="1"/>
              <a:tileRect/>
            </a:gradFill>
            <a:prstDash val="lgDash"/>
          </a:ln>
        </p:spPr>
        <p:style>
          <a:lnRef idx="1">
            <a:schemeClr val="accent1"/>
          </a:lnRef>
          <a:fillRef idx="0">
            <a:schemeClr val="accent1"/>
          </a:fillRef>
          <a:effectRef idx="0">
            <a:schemeClr val="accent1"/>
          </a:effectRef>
          <a:fontRef idx="minor">
            <a:schemeClr val="tx1"/>
          </a:fontRef>
        </p:style>
      </p:cxnSp>
      <p:cxnSp>
        <p:nvCxnSpPr>
          <p:cNvPr id="27" name="直接连接符 25"/>
          <p:cNvCxnSpPr/>
          <p:nvPr/>
        </p:nvCxnSpPr>
        <p:spPr>
          <a:xfrm>
            <a:off x="516845" y="6232042"/>
            <a:ext cx="11158310" cy="0"/>
          </a:xfrm>
          <a:prstGeom prst="line">
            <a:avLst/>
          </a:prstGeom>
          <a:ln w="22225">
            <a:solidFill>
              <a:srgbClr val="2727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105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63" presetClass="path" presetSubtype="0" decel="50000" fill="hold" grpId="1" nodeType="withEffect">
                                  <p:stCondLst>
                                    <p:cond delay="0"/>
                                  </p:stCondLst>
                                  <p:childTnLst>
                                    <p:animMotion origin="layout" path="M -0.364928 -0.170992 L 0 0 E" pathEditMode="relative" ptsTypes="">
                                      <p:cBhvr>
                                        <p:cTn id="9" dur="750" fill="hold"/>
                                        <p:tgtEl>
                                          <p:spTgt spid="6"/>
                                        </p:tgtEl>
                                        <p:attrNameLst>
                                          <p:attrName>ppt_x</p:attrName>
                                          <p:attrName>ppt_y</p:attrName>
                                        </p:attrNameLst>
                                      </p:cBhvr>
                                    </p:animMotion>
                                  </p:childTnLst>
                                </p:cTn>
                              </p:par>
                              <p:par>
                                <p:cTn id="10" presetID="10" presetClass="entr" presetSubtype="0" fill="hold" grpId="0" nodeType="withEffect">
                                  <p:stCondLst>
                                    <p:cond delay="6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42" presetClass="path" presetSubtype="0" decel="50000" fill="hold" grpId="1" nodeType="withEffect">
                                  <p:stCondLst>
                                    <p:cond delay="650"/>
                                  </p:stCondLst>
                                  <p:childTnLst>
                                    <p:animMotion origin="layout" path="M -2.08333E-6 3.33333E-6 L 0.06901 0.00023 " pathEditMode="relative" rAng="0" ptsTypes="AA">
                                      <p:cBhvr>
                                        <p:cTn id="14" dur="750" spd="-100000" fill="hold"/>
                                        <p:tgtEl>
                                          <p:spTgt spid="7"/>
                                        </p:tgtEl>
                                        <p:attrNameLst>
                                          <p:attrName>ppt_x</p:attrName>
                                          <p:attrName>ppt_y</p:attrName>
                                        </p:attrNameLst>
                                      </p:cBhvr>
                                      <p:rCtr x="3451" y="0"/>
                                    </p:animMotion>
                                  </p:childTnLst>
                                </p:cTn>
                              </p:par>
                              <p:par>
                                <p:cTn id="15" presetID="10" presetClass="entr" presetSubtype="0" fill="hold" grpId="0" nodeType="withEffect">
                                  <p:stCondLst>
                                    <p:cond delay="8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42" presetClass="path" presetSubtype="0" decel="50000" fill="hold" grpId="1" nodeType="withEffect">
                                  <p:stCondLst>
                                    <p:cond delay="800"/>
                                  </p:stCondLst>
                                  <p:childTnLst>
                                    <p:animMotion origin="layout" path="M -1.66667E-6 -3.33333E-6 L 0.06901 0.00023 " pathEditMode="relative" rAng="0" ptsTypes="AA">
                                      <p:cBhvr>
                                        <p:cTn id="19" dur="750" spd="-100000" fill="hold"/>
                                        <p:tgtEl>
                                          <p:spTgt spid="22"/>
                                        </p:tgtEl>
                                        <p:attrNameLst>
                                          <p:attrName>ppt_x</p:attrName>
                                          <p:attrName>ppt_y</p:attrName>
                                        </p:attrNameLst>
                                      </p:cBhvr>
                                      <p:rCtr x="3451" y="0"/>
                                    </p:animMotion>
                                  </p:childTnLst>
                                </p:cTn>
                              </p:par>
                              <p:par>
                                <p:cTn id="20" presetID="10" presetClass="entr" presetSubtype="0" fill="hold" nodeType="withEffect">
                                  <p:stCondLst>
                                    <p:cond delay="8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42" presetClass="path" presetSubtype="0" decel="50000" fill="hold" nodeType="withEffect">
                                  <p:stCondLst>
                                    <p:cond delay="800"/>
                                  </p:stCondLst>
                                  <p:childTnLst>
                                    <p:animMotion origin="layout" path="M -1.66667E-6 -3.33333E-6 L 0.06901 0.00023 " pathEditMode="relative" rAng="0" ptsTypes="AA">
                                      <p:cBhvr>
                                        <p:cTn id="24" dur="750" spd="-100000" fill="hold"/>
                                        <p:tgtEl>
                                          <p:spTgt spid="15"/>
                                        </p:tgtEl>
                                        <p:attrNameLst>
                                          <p:attrName>ppt_x</p:attrName>
                                          <p:attrName>ppt_y</p:attrName>
                                        </p:attrNameLst>
                                      </p:cBhvr>
                                      <p:rCtr x="3451" y="0"/>
                                    </p:animMotion>
                                  </p:childTnLst>
                                </p:cTn>
                              </p:par>
                              <p:par>
                                <p:cTn id="25" presetID="10" presetClass="entr" presetSubtype="0" fill="hold" nodeType="withEffect">
                                  <p:stCondLst>
                                    <p:cond delay="8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42" presetClass="path" presetSubtype="0" decel="50000" fill="hold" nodeType="withEffect">
                                  <p:stCondLst>
                                    <p:cond delay="800"/>
                                  </p:stCondLst>
                                  <p:childTnLst>
                                    <p:animMotion origin="layout" path="M -1.66667E-6 -3.33333E-6 L 0.06901 0.00023 " pathEditMode="relative" rAng="0" ptsTypes="AA">
                                      <p:cBhvr>
                                        <p:cTn id="29" dur="750" spd="-100000" fill="hold"/>
                                        <p:tgtEl>
                                          <p:spTgt spid="9"/>
                                        </p:tgtEl>
                                        <p:attrNameLst>
                                          <p:attrName>ppt_x</p:attrName>
                                          <p:attrName>ppt_y</p:attrName>
                                        </p:attrNameLst>
                                      </p:cBhvr>
                                      <p:rCtr x="3451" y="0"/>
                                    </p:animMotion>
                                  </p:childTnLst>
                                </p:cTn>
                              </p:par>
                              <p:par>
                                <p:cTn id="30" presetID="10" presetClass="entr" presetSubtype="0" fill="hold" grpId="0" nodeType="withEffect">
                                  <p:stCondLst>
                                    <p:cond delay="80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42" presetClass="path" presetSubtype="0" decel="50000" fill="hold" grpId="1" nodeType="withEffect">
                                  <p:stCondLst>
                                    <p:cond delay="800"/>
                                  </p:stCondLst>
                                  <p:childTnLst>
                                    <p:animMotion origin="layout" path="M 0 2.96296E-6 L -0.06927 2.96296E-6 " pathEditMode="relative" rAng="0" ptsTypes="AA">
                                      <p:cBhvr>
                                        <p:cTn id="34" dur="750" spd="-100000" fill="hold"/>
                                        <p:tgtEl>
                                          <p:spTgt spid="18"/>
                                        </p:tgtEl>
                                        <p:attrNameLst>
                                          <p:attrName>ppt_x</p:attrName>
                                          <p:attrName>ppt_y</p:attrName>
                                        </p:attrNameLst>
                                      </p:cBhvr>
                                      <p:rCtr x="-3464" y="0"/>
                                    </p:animMotion>
                                  </p:childTnLst>
                                </p:cTn>
                              </p:par>
                              <p:par>
                                <p:cTn id="35" presetID="10" presetClass="entr" presetSubtype="0" fill="hold" nodeType="withEffect">
                                  <p:stCondLst>
                                    <p:cond delay="80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42" presetClass="path" presetSubtype="0" decel="50000" fill="hold" nodeType="withEffect">
                                  <p:stCondLst>
                                    <p:cond delay="800"/>
                                  </p:stCondLst>
                                  <p:childTnLst>
                                    <p:animMotion origin="layout" path="M 0 2.96296E-6 L -0.06927 2.96296E-6 " pathEditMode="relative" rAng="0" ptsTypes="AA">
                                      <p:cBhvr>
                                        <p:cTn id="39" dur="750" spd="-100000" fill="hold"/>
                                        <p:tgtEl>
                                          <p:spTgt spid="19"/>
                                        </p:tgtEl>
                                        <p:attrNameLst>
                                          <p:attrName>ppt_x</p:attrName>
                                          <p:attrName>ppt_y</p:attrName>
                                        </p:attrNameLst>
                                      </p:cBhvr>
                                      <p:rCtr x="-3464" y="0"/>
                                    </p:animMotion>
                                  </p:childTnLst>
                                </p:cTn>
                              </p:par>
                              <p:par>
                                <p:cTn id="40" presetID="10" presetClass="entr" presetSubtype="0" fill="hold" grpId="0" nodeType="withEffect">
                                  <p:stCondLst>
                                    <p:cond delay="125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750"/>
                                        <p:tgtEl>
                                          <p:spTgt spid="8"/>
                                        </p:tgtEl>
                                      </p:cBhvr>
                                    </p:animEffect>
                                  </p:childTnLst>
                                </p:cTn>
                              </p:par>
                              <p:par>
                                <p:cTn id="43" presetID="10" presetClass="entr" presetSubtype="0" fill="hold" grpId="0" nodeType="withEffect">
                                  <p:stCondLst>
                                    <p:cond delay="1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750"/>
                                        <p:tgtEl>
                                          <p:spTgt spid="12"/>
                                        </p:tgtEl>
                                      </p:cBhvr>
                                    </p:animEffect>
                                  </p:childTnLst>
                                </p:cTn>
                              </p:par>
                              <p:par>
                                <p:cTn id="46" presetID="10" presetClass="entr" presetSubtype="0" fill="hold" grpId="0" nodeType="withEffect">
                                  <p:stCondLst>
                                    <p:cond delay="125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750"/>
                                        <p:tgtEl>
                                          <p:spTgt spid="13"/>
                                        </p:tgtEl>
                                      </p:cBhvr>
                                    </p:animEffect>
                                  </p:childTnLst>
                                </p:cTn>
                              </p:par>
                              <p:par>
                                <p:cTn id="49" presetID="10" presetClass="entr" presetSubtype="0" fill="hold" grpId="0" nodeType="withEffect">
                                  <p:stCondLst>
                                    <p:cond delay="125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750"/>
                                        <p:tgtEl>
                                          <p:spTgt spid="14"/>
                                        </p:tgtEl>
                                      </p:cBhvr>
                                    </p:animEffect>
                                  </p:childTnLst>
                                </p:cTn>
                              </p:par>
                              <p:par>
                                <p:cTn id="52" presetID="16" presetClass="entr" presetSubtype="42" fill="hold" nodeType="withEffect">
                                  <p:stCondLst>
                                    <p:cond delay="1250"/>
                                  </p:stCondLst>
                                  <p:childTnLst>
                                    <p:set>
                                      <p:cBhvr>
                                        <p:cTn id="53" dur="1" fill="hold">
                                          <p:stCondLst>
                                            <p:cond delay="0"/>
                                          </p:stCondLst>
                                        </p:cTn>
                                        <p:tgtEl>
                                          <p:spTgt spid="24"/>
                                        </p:tgtEl>
                                        <p:attrNameLst>
                                          <p:attrName>style.visibility</p:attrName>
                                        </p:attrNameLst>
                                      </p:cBhvr>
                                      <p:to>
                                        <p:strVal val="visible"/>
                                      </p:to>
                                    </p:set>
                                    <p:animEffect transition="in" filter="barn(outHorizontal)">
                                      <p:cBhvr>
                                        <p:cTn id="54" dur="750"/>
                                        <p:tgtEl>
                                          <p:spTgt spid="24"/>
                                        </p:tgtEl>
                                      </p:cBhvr>
                                    </p:animEffect>
                                  </p:childTnLst>
                                </p:cTn>
                              </p:par>
                              <p:par>
                                <p:cTn id="55" presetID="16" presetClass="entr" presetSubtype="42" fill="hold" nodeType="withEffect">
                                  <p:stCondLst>
                                    <p:cond delay="1250"/>
                                  </p:stCondLst>
                                  <p:childTnLst>
                                    <p:set>
                                      <p:cBhvr>
                                        <p:cTn id="56" dur="1" fill="hold">
                                          <p:stCondLst>
                                            <p:cond delay="0"/>
                                          </p:stCondLst>
                                        </p:cTn>
                                        <p:tgtEl>
                                          <p:spTgt spid="25"/>
                                        </p:tgtEl>
                                        <p:attrNameLst>
                                          <p:attrName>style.visibility</p:attrName>
                                        </p:attrNameLst>
                                      </p:cBhvr>
                                      <p:to>
                                        <p:strVal val="visible"/>
                                      </p:to>
                                    </p:set>
                                    <p:animEffect transition="in" filter="barn(outHorizontal)">
                                      <p:cBhvr>
                                        <p:cTn id="57" dur="750"/>
                                        <p:tgtEl>
                                          <p:spTgt spid="25"/>
                                        </p:tgtEl>
                                      </p:cBhvr>
                                    </p:animEffect>
                                  </p:childTnLst>
                                </p:cTn>
                              </p:par>
                              <p:par>
                                <p:cTn id="58" presetID="16" presetClass="entr" presetSubtype="42" fill="hold" nodeType="withEffect">
                                  <p:stCondLst>
                                    <p:cond delay="1250"/>
                                  </p:stCondLst>
                                  <p:childTnLst>
                                    <p:set>
                                      <p:cBhvr>
                                        <p:cTn id="59" dur="1" fill="hold">
                                          <p:stCondLst>
                                            <p:cond delay="0"/>
                                          </p:stCondLst>
                                        </p:cTn>
                                        <p:tgtEl>
                                          <p:spTgt spid="26"/>
                                        </p:tgtEl>
                                        <p:attrNameLst>
                                          <p:attrName>style.visibility</p:attrName>
                                        </p:attrNameLst>
                                      </p:cBhvr>
                                      <p:to>
                                        <p:strVal val="visible"/>
                                      </p:to>
                                    </p:set>
                                    <p:animEffect transition="in" filter="barn(outHorizontal)">
                                      <p:cBhvr>
                                        <p:cTn id="60" dur="750"/>
                                        <p:tgtEl>
                                          <p:spTgt spid="26"/>
                                        </p:tgtEl>
                                      </p:cBhvr>
                                    </p:animEffect>
                                  </p:childTnLst>
                                </p:cTn>
                              </p:par>
                              <p:par>
                                <p:cTn id="61" presetID="22" presetClass="entr" presetSubtype="8" fill="hold" grpId="0" nodeType="withEffect">
                                  <p:stCondLst>
                                    <p:cond delay="125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1000"/>
                                        <p:tgtEl>
                                          <p:spTgt spid="23"/>
                                        </p:tgtEl>
                                      </p:cBhvr>
                                    </p:animEffect>
                                  </p:childTnLst>
                                </p:cTn>
                              </p:par>
                              <p:par>
                                <p:cTn id="64" presetID="22" presetClass="entr" presetSubtype="8" fill="hold" nodeType="withEffect">
                                  <p:stCondLst>
                                    <p:cond delay="1250"/>
                                  </p:stCondLst>
                                  <p:childTnLst>
                                    <p:set>
                                      <p:cBhvr>
                                        <p:cTn id="65" dur="1" fill="hold">
                                          <p:stCondLst>
                                            <p:cond delay="0"/>
                                          </p:stCondLst>
                                        </p:cTn>
                                        <p:tgtEl>
                                          <p:spTgt spid="27"/>
                                        </p:tgtEl>
                                        <p:attrNameLst>
                                          <p:attrName>style.visibility</p:attrName>
                                        </p:attrNameLst>
                                      </p:cBhvr>
                                      <p:to>
                                        <p:strVal val="visible"/>
                                      </p:to>
                                    </p:set>
                                    <p:animEffect transition="in" filter="wipe(left)">
                                      <p:cBhvr>
                                        <p:cTn id="6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p:bldP spid="12" grpId="0"/>
      <p:bldP spid="13" grpId="0"/>
      <p:bldP spid="14" grpId="0"/>
      <p:bldP spid="18" grpId="0" animBg="1"/>
      <p:bldP spid="18" grpId="1" animBg="1"/>
      <p:bldP spid="22" grpId="0"/>
      <p:bldP spid="22" grpId="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、下阶段工作计划</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36119095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矩形 155"/>
          <p:cNvSpPr/>
          <p:nvPr/>
        </p:nvSpPr>
        <p:spPr>
          <a:xfrm>
            <a:off x="0" y="1388289"/>
            <a:ext cx="12192000" cy="4936313"/>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下阶段工作计划</a:t>
              </a:r>
              <a:endParaRPr lang="zh-CN" altLang="en-US" sz="3200" b="1" dirty="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2"/>
          <p:cNvGrpSpPr/>
          <p:nvPr/>
        </p:nvGrpSpPr>
        <p:grpSpPr>
          <a:xfrm>
            <a:off x="1489380" y="1994687"/>
            <a:ext cx="2566579" cy="932224"/>
            <a:chOff x="1589601" y="2349127"/>
            <a:chExt cx="2566578" cy="932223"/>
          </a:xfrm>
        </p:grpSpPr>
        <p:sp>
          <p:nvSpPr>
            <p:cNvPr id="82" name="文本框 81"/>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83" name="文本框 82"/>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用户可以在投影仪或者计算机上进行演示也可以将演示文稿</a:t>
              </a:r>
              <a:r>
                <a:rPr lang="zh-CN" altLang="en-US" sz="1200" dirty="0" smtClean="0">
                  <a:solidFill>
                    <a:schemeClr val="bg1"/>
                  </a:solidFill>
                  <a:latin typeface="+mn-ea"/>
                </a:rPr>
                <a:t>打印</a:t>
              </a:r>
              <a:endParaRPr lang="zh-CN" altLang="en-US" sz="1200" dirty="0">
                <a:solidFill>
                  <a:schemeClr val="bg1"/>
                </a:solidFill>
                <a:latin typeface="+mn-ea"/>
              </a:endParaRPr>
            </a:p>
          </p:txBody>
        </p:sp>
      </p:grpSp>
      <p:grpSp>
        <p:nvGrpSpPr>
          <p:cNvPr id="84" name="组合 85"/>
          <p:cNvGrpSpPr/>
          <p:nvPr/>
        </p:nvGrpSpPr>
        <p:grpSpPr>
          <a:xfrm>
            <a:off x="1489380" y="3317147"/>
            <a:ext cx="2566579" cy="932224"/>
            <a:chOff x="1589601" y="2349127"/>
            <a:chExt cx="2566578" cy="932223"/>
          </a:xfrm>
        </p:grpSpPr>
        <p:sp>
          <p:nvSpPr>
            <p:cNvPr id="85" name="文本框 84"/>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86" name="文本框 85"/>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87" name="组合 88"/>
          <p:cNvGrpSpPr/>
          <p:nvPr/>
        </p:nvGrpSpPr>
        <p:grpSpPr>
          <a:xfrm>
            <a:off x="1489380" y="4639610"/>
            <a:ext cx="2566579" cy="932225"/>
            <a:chOff x="1589601" y="2349127"/>
            <a:chExt cx="2566578" cy="932224"/>
          </a:xfrm>
        </p:grpSpPr>
        <p:sp>
          <p:nvSpPr>
            <p:cNvPr id="88" name="文本框 87"/>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89" name="文本框 88"/>
            <p:cNvSpPr txBox="1"/>
            <p:nvPr/>
          </p:nvSpPr>
          <p:spPr>
            <a:xfrm>
              <a:off x="1589601" y="2635020"/>
              <a:ext cx="2566578" cy="646331"/>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0" name="组合 91"/>
          <p:cNvGrpSpPr/>
          <p:nvPr/>
        </p:nvGrpSpPr>
        <p:grpSpPr>
          <a:xfrm>
            <a:off x="8136041" y="1994687"/>
            <a:ext cx="2566579" cy="932224"/>
            <a:chOff x="1589601" y="2349127"/>
            <a:chExt cx="2566578" cy="932223"/>
          </a:xfrm>
        </p:grpSpPr>
        <p:sp>
          <p:nvSpPr>
            <p:cNvPr id="91" name="文本框 90"/>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92" name="文本框 91"/>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3" name="组合 94"/>
          <p:cNvGrpSpPr/>
          <p:nvPr/>
        </p:nvGrpSpPr>
        <p:grpSpPr>
          <a:xfrm>
            <a:off x="8136041" y="3317147"/>
            <a:ext cx="2566579" cy="932224"/>
            <a:chOff x="1589601" y="2349127"/>
            <a:chExt cx="2566578" cy="932223"/>
          </a:xfrm>
        </p:grpSpPr>
        <p:sp>
          <p:nvSpPr>
            <p:cNvPr id="94" name="文本框 93"/>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95" name="文本框 94"/>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6" name="组合 97"/>
          <p:cNvGrpSpPr/>
          <p:nvPr/>
        </p:nvGrpSpPr>
        <p:grpSpPr>
          <a:xfrm>
            <a:off x="8136041" y="4639609"/>
            <a:ext cx="2566579" cy="932224"/>
            <a:chOff x="1589601" y="2349127"/>
            <a:chExt cx="2566578" cy="932223"/>
          </a:xfrm>
        </p:grpSpPr>
        <p:sp>
          <p:nvSpPr>
            <p:cNvPr id="97" name="文本框 96"/>
            <p:cNvSpPr txBox="1"/>
            <p:nvPr/>
          </p:nvSpPr>
          <p:spPr>
            <a:xfrm>
              <a:off x="2037113" y="2349127"/>
              <a:ext cx="1671556" cy="338554"/>
            </a:xfrm>
            <a:prstGeom prst="rect">
              <a:avLst/>
            </a:prstGeom>
            <a:noFill/>
          </p:spPr>
          <p:txBody>
            <a:bodyPr wrap="square" rtlCol="0">
              <a:spAutoFit/>
              <a:scene3d>
                <a:camera prst="orthographicFront"/>
                <a:lightRig rig="threePt" dir="t"/>
              </a:scene3d>
              <a:sp3d contourW="12700"/>
            </a:bodyPr>
            <a:lstStyle/>
            <a:p>
              <a:pPr algn="ctr"/>
              <a:r>
                <a:rPr lang="zh-CN" altLang="en-US" sz="1600" b="1" dirty="0">
                  <a:solidFill>
                    <a:schemeClr val="bg1"/>
                  </a:solidFill>
                  <a:latin typeface="Century Gothic" panose="020B0502020202020204" pitchFamily="34" charset="0"/>
                </a:rPr>
                <a:t>标题文字添加</a:t>
              </a:r>
            </a:p>
          </p:txBody>
        </p:sp>
        <p:sp>
          <p:nvSpPr>
            <p:cNvPr id="98" name="文本框 97"/>
            <p:cNvSpPr txBox="1"/>
            <p:nvPr/>
          </p:nvSpPr>
          <p:spPr>
            <a:xfrm>
              <a:off x="1589601" y="2635020"/>
              <a:ext cx="2566578" cy="646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a:t>
              </a:r>
            </a:p>
          </p:txBody>
        </p:sp>
      </p:grpSp>
      <p:grpSp>
        <p:nvGrpSpPr>
          <p:cNvPr id="99" name="组合 101"/>
          <p:cNvGrpSpPr/>
          <p:nvPr/>
        </p:nvGrpSpPr>
        <p:grpSpPr>
          <a:xfrm>
            <a:off x="4280787" y="1752966"/>
            <a:ext cx="3630424" cy="3816879"/>
            <a:chOff x="4280786" y="1929943"/>
            <a:chExt cx="3630424" cy="3816878"/>
          </a:xfrm>
        </p:grpSpPr>
        <p:grpSp>
          <p:nvGrpSpPr>
            <p:cNvPr id="100" name="isľiḓè"/>
            <p:cNvGrpSpPr/>
            <p:nvPr/>
          </p:nvGrpSpPr>
          <p:grpSpPr>
            <a:xfrm>
              <a:off x="4280786" y="1929943"/>
              <a:ext cx="3630424" cy="3816878"/>
              <a:chOff x="4261841" y="1937379"/>
              <a:chExt cx="3423875" cy="3599719"/>
            </a:xfrm>
          </p:grpSpPr>
          <p:grpSp>
            <p:nvGrpSpPr>
              <p:cNvPr id="102" name="íśḷiďe"/>
              <p:cNvGrpSpPr/>
              <p:nvPr/>
            </p:nvGrpSpPr>
            <p:grpSpPr>
              <a:xfrm>
                <a:off x="4261841" y="1937379"/>
                <a:ext cx="3423875" cy="3599719"/>
                <a:chOff x="3009124" y="1980394"/>
                <a:chExt cx="3135086" cy="3296098"/>
              </a:xfrm>
            </p:grpSpPr>
            <p:sp>
              <p:nvSpPr>
                <p:cNvPr id="150" name="ïšḷîḋé"/>
                <p:cNvSpPr>
                  <a:spLocks/>
                </p:cNvSpPr>
                <p:nvPr/>
              </p:nvSpPr>
              <p:spPr bwMode="auto">
                <a:xfrm>
                  <a:off x="3009124" y="2865913"/>
                  <a:ext cx="995934" cy="1732385"/>
                </a:xfrm>
                <a:custGeom>
                  <a:avLst/>
                  <a:gdLst/>
                  <a:ahLst/>
                  <a:cxnLst>
                    <a:cxn ang="0">
                      <a:pos x="167" y="466"/>
                    </a:cxn>
                    <a:cxn ang="0">
                      <a:pos x="21" y="289"/>
                    </a:cxn>
                    <a:cxn ang="0">
                      <a:pos x="268" y="0"/>
                    </a:cxn>
                    <a:cxn ang="0">
                      <a:pos x="143" y="251"/>
                    </a:cxn>
                    <a:cxn ang="0">
                      <a:pos x="167" y="466"/>
                    </a:cxn>
                  </a:cxnLst>
                  <a:rect l="0" t="0" r="r" b="b"/>
                  <a:pathLst>
                    <a:path w="268" h="466">
                      <a:moveTo>
                        <a:pt x="167" y="466"/>
                      </a:moveTo>
                      <a:cubicBezTo>
                        <a:pt x="167" y="466"/>
                        <a:pt x="37" y="425"/>
                        <a:pt x="21" y="289"/>
                      </a:cubicBezTo>
                      <a:cubicBezTo>
                        <a:pt x="0" y="124"/>
                        <a:pt x="268" y="0"/>
                        <a:pt x="268" y="0"/>
                      </a:cubicBezTo>
                      <a:cubicBezTo>
                        <a:pt x="268" y="0"/>
                        <a:pt x="158" y="137"/>
                        <a:pt x="143" y="251"/>
                      </a:cubicBezTo>
                      <a:cubicBezTo>
                        <a:pt x="127" y="376"/>
                        <a:pt x="167" y="466"/>
                        <a:pt x="167" y="466"/>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1" name="iṣļîḋê"/>
                <p:cNvSpPr>
                  <a:spLocks/>
                </p:cNvSpPr>
                <p:nvPr/>
              </p:nvSpPr>
              <p:spPr bwMode="auto">
                <a:xfrm>
                  <a:off x="3156409" y="2117437"/>
                  <a:ext cx="1795486" cy="1177179"/>
                </a:xfrm>
                <a:custGeom>
                  <a:avLst/>
                  <a:gdLst/>
                  <a:ahLst/>
                  <a:cxnLst>
                    <a:cxn ang="0">
                      <a:pos x="29" y="316"/>
                    </a:cxn>
                    <a:cxn ang="0">
                      <a:pos x="109" y="101"/>
                    </a:cxn>
                    <a:cxn ang="0">
                      <a:pos x="483" y="170"/>
                    </a:cxn>
                    <a:cxn ang="0">
                      <a:pos x="204" y="188"/>
                    </a:cxn>
                    <a:cxn ang="0">
                      <a:pos x="29" y="316"/>
                    </a:cxn>
                  </a:cxnLst>
                  <a:rect l="0" t="0" r="r" b="b"/>
                  <a:pathLst>
                    <a:path w="483" h="316">
                      <a:moveTo>
                        <a:pt x="29" y="316"/>
                      </a:moveTo>
                      <a:cubicBezTo>
                        <a:pt x="29" y="316"/>
                        <a:pt x="0" y="183"/>
                        <a:pt x="109" y="101"/>
                      </a:cubicBezTo>
                      <a:cubicBezTo>
                        <a:pt x="242" y="0"/>
                        <a:pt x="483" y="170"/>
                        <a:pt x="483" y="170"/>
                      </a:cubicBezTo>
                      <a:cubicBezTo>
                        <a:pt x="483" y="170"/>
                        <a:pt x="310" y="144"/>
                        <a:pt x="204" y="188"/>
                      </a:cubicBezTo>
                      <a:cubicBezTo>
                        <a:pt x="87" y="236"/>
                        <a:pt x="29" y="316"/>
                        <a:pt x="29" y="316"/>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2" name="îSľïḓe"/>
                <p:cNvSpPr>
                  <a:spLocks/>
                </p:cNvSpPr>
                <p:nvPr/>
              </p:nvSpPr>
              <p:spPr bwMode="auto">
                <a:xfrm>
                  <a:off x="4211960" y="1980394"/>
                  <a:ext cx="1409737" cy="1532089"/>
                </a:xfrm>
                <a:custGeom>
                  <a:avLst/>
                  <a:gdLst/>
                  <a:ahLst/>
                  <a:cxnLst>
                    <a:cxn ang="0">
                      <a:pos x="0" y="93"/>
                    </a:cxn>
                    <a:cxn ang="0">
                      <a:pos x="226" y="54"/>
                    </a:cxn>
                    <a:cxn ang="0">
                      <a:pos x="353" y="412"/>
                    </a:cxn>
                    <a:cxn ang="0">
                      <a:pos x="198" y="179"/>
                    </a:cxn>
                    <a:cxn ang="0">
                      <a:pos x="0" y="93"/>
                    </a:cxn>
                  </a:cxnLst>
                  <a:rect l="0" t="0" r="r" b="b"/>
                  <a:pathLst>
                    <a:path w="380" h="412">
                      <a:moveTo>
                        <a:pt x="0" y="93"/>
                      </a:moveTo>
                      <a:cubicBezTo>
                        <a:pt x="0" y="93"/>
                        <a:pt x="100" y="0"/>
                        <a:pt x="226" y="54"/>
                      </a:cubicBezTo>
                      <a:cubicBezTo>
                        <a:pt x="380" y="119"/>
                        <a:pt x="353" y="412"/>
                        <a:pt x="353" y="412"/>
                      </a:cubicBezTo>
                      <a:cubicBezTo>
                        <a:pt x="353" y="412"/>
                        <a:pt x="289" y="249"/>
                        <a:pt x="198" y="179"/>
                      </a:cubicBezTo>
                      <a:cubicBezTo>
                        <a:pt x="98" y="102"/>
                        <a:pt x="0" y="93"/>
                        <a:pt x="0" y="93"/>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3" name="îṩḻiḓé"/>
                <p:cNvSpPr>
                  <a:spLocks/>
                </p:cNvSpPr>
                <p:nvPr/>
              </p:nvSpPr>
              <p:spPr bwMode="auto">
                <a:xfrm>
                  <a:off x="5148276" y="2662103"/>
                  <a:ext cx="995934" cy="1732385"/>
                </a:xfrm>
                <a:custGeom>
                  <a:avLst/>
                  <a:gdLst/>
                  <a:ahLst/>
                  <a:cxnLst>
                    <a:cxn ang="0">
                      <a:pos x="101" y="0"/>
                    </a:cxn>
                    <a:cxn ang="0">
                      <a:pos x="247" y="177"/>
                    </a:cxn>
                    <a:cxn ang="0">
                      <a:pos x="0" y="466"/>
                    </a:cxn>
                    <a:cxn ang="0">
                      <a:pos x="125" y="215"/>
                    </a:cxn>
                    <a:cxn ang="0">
                      <a:pos x="101" y="0"/>
                    </a:cxn>
                  </a:cxnLst>
                  <a:rect l="0" t="0" r="r" b="b"/>
                  <a:pathLst>
                    <a:path w="268" h="466">
                      <a:moveTo>
                        <a:pt x="101" y="0"/>
                      </a:moveTo>
                      <a:cubicBezTo>
                        <a:pt x="101" y="0"/>
                        <a:pt x="231" y="41"/>
                        <a:pt x="247" y="177"/>
                      </a:cubicBezTo>
                      <a:cubicBezTo>
                        <a:pt x="268" y="342"/>
                        <a:pt x="0" y="466"/>
                        <a:pt x="0" y="466"/>
                      </a:cubicBezTo>
                      <a:cubicBezTo>
                        <a:pt x="0" y="466"/>
                        <a:pt x="110" y="329"/>
                        <a:pt x="125" y="215"/>
                      </a:cubicBezTo>
                      <a:cubicBezTo>
                        <a:pt x="141" y="90"/>
                        <a:pt x="101" y="0"/>
                        <a:pt x="101" y="0"/>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4" name="ïsḷïďê"/>
                <p:cNvSpPr>
                  <a:spLocks/>
                </p:cNvSpPr>
                <p:nvPr/>
              </p:nvSpPr>
              <p:spPr bwMode="auto">
                <a:xfrm>
                  <a:off x="4201439" y="3965783"/>
                  <a:ext cx="1791980" cy="1177179"/>
                </a:xfrm>
                <a:custGeom>
                  <a:avLst/>
                  <a:gdLst/>
                  <a:ahLst/>
                  <a:cxnLst>
                    <a:cxn ang="0">
                      <a:pos x="454" y="0"/>
                    </a:cxn>
                    <a:cxn ang="0">
                      <a:pos x="374" y="215"/>
                    </a:cxn>
                    <a:cxn ang="0">
                      <a:pos x="0" y="146"/>
                    </a:cxn>
                    <a:cxn ang="0">
                      <a:pos x="280" y="128"/>
                    </a:cxn>
                    <a:cxn ang="0">
                      <a:pos x="454" y="0"/>
                    </a:cxn>
                  </a:cxnLst>
                  <a:rect l="0" t="0" r="r" b="b"/>
                  <a:pathLst>
                    <a:path w="483" h="316">
                      <a:moveTo>
                        <a:pt x="454" y="0"/>
                      </a:moveTo>
                      <a:cubicBezTo>
                        <a:pt x="454" y="0"/>
                        <a:pt x="483" y="133"/>
                        <a:pt x="374" y="215"/>
                      </a:cubicBezTo>
                      <a:cubicBezTo>
                        <a:pt x="241" y="316"/>
                        <a:pt x="0" y="146"/>
                        <a:pt x="0" y="146"/>
                      </a:cubicBezTo>
                      <a:cubicBezTo>
                        <a:pt x="0" y="146"/>
                        <a:pt x="173" y="172"/>
                        <a:pt x="280" y="128"/>
                      </a:cubicBezTo>
                      <a:cubicBezTo>
                        <a:pt x="396" y="80"/>
                        <a:pt x="454" y="0"/>
                        <a:pt x="454" y="0"/>
                      </a:cubicBezTo>
                      <a:close/>
                    </a:path>
                  </a:pathLst>
                </a:custGeom>
                <a:solidFill>
                  <a:srgbClr val="C19C7A"/>
                </a:solidFill>
                <a:ln w="9525">
                  <a:noFill/>
                  <a:round/>
                  <a:headEnd/>
                  <a:tailEnd/>
                </a:ln>
              </p:spPr>
              <p:txBody>
                <a:bodyPr anchor="ctr"/>
                <a:lstStyle/>
                <a:p>
                  <a:pPr algn="ctr"/>
                  <a:endParaRPr sz="2489">
                    <a:solidFill>
                      <a:schemeClr val="bg1"/>
                    </a:solidFill>
                  </a:endParaRPr>
                </a:p>
              </p:txBody>
            </p:sp>
            <p:sp>
              <p:nvSpPr>
                <p:cNvPr id="155" name="iŝ1îḍe"/>
                <p:cNvSpPr>
                  <a:spLocks/>
                </p:cNvSpPr>
                <p:nvPr/>
              </p:nvSpPr>
              <p:spPr bwMode="auto">
                <a:xfrm>
                  <a:off x="3528131" y="3744403"/>
                  <a:ext cx="1409737" cy="1532089"/>
                </a:xfrm>
                <a:custGeom>
                  <a:avLst/>
                  <a:gdLst/>
                  <a:ahLst/>
                  <a:cxnLst>
                    <a:cxn ang="0">
                      <a:pos x="380" y="320"/>
                    </a:cxn>
                    <a:cxn ang="0">
                      <a:pos x="154" y="359"/>
                    </a:cxn>
                    <a:cxn ang="0">
                      <a:pos x="27" y="0"/>
                    </a:cxn>
                    <a:cxn ang="0">
                      <a:pos x="182" y="233"/>
                    </a:cxn>
                    <a:cxn ang="0">
                      <a:pos x="380" y="320"/>
                    </a:cxn>
                  </a:cxnLst>
                  <a:rect l="0" t="0" r="r" b="b"/>
                  <a:pathLst>
                    <a:path w="380" h="412">
                      <a:moveTo>
                        <a:pt x="380" y="320"/>
                      </a:moveTo>
                      <a:cubicBezTo>
                        <a:pt x="380" y="320"/>
                        <a:pt x="280" y="412"/>
                        <a:pt x="154" y="359"/>
                      </a:cubicBezTo>
                      <a:cubicBezTo>
                        <a:pt x="0" y="294"/>
                        <a:pt x="27" y="0"/>
                        <a:pt x="27" y="0"/>
                      </a:cubicBezTo>
                      <a:cubicBezTo>
                        <a:pt x="27" y="0"/>
                        <a:pt x="91" y="163"/>
                        <a:pt x="182" y="233"/>
                      </a:cubicBezTo>
                      <a:cubicBezTo>
                        <a:pt x="282" y="310"/>
                        <a:pt x="380" y="320"/>
                        <a:pt x="380" y="320"/>
                      </a:cubicBezTo>
                      <a:close/>
                    </a:path>
                  </a:pathLst>
                </a:custGeom>
                <a:solidFill>
                  <a:srgbClr val="C19C7A"/>
                </a:solidFill>
                <a:ln w="9525">
                  <a:noFill/>
                  <a:round/>
                  <a:headEnd/>
                  <a:tailEnd/>
                </a:ln>
              </p:spPr>
              <p:txBody>
                <a:bodyPr anchor="ctr"/>
                <a:lstStyle/>
                <a:p>
                  <a:pPr algn="ctr"/>
                  <a:endParaRPr sz="2489">
                    <a:solidFill>
                      <a:schemeClr val="bg1"/>
                    </a:solidFill>
                  </a:endParaRPr>
                </a:p>
              </p:txBody>
            </p:sp>
          </p:grpSp>
          <p:grpSp>
            <p:nvGrpSpPr>
              <p:cNvPr id="103" name="íṣḻîḓé"/>
              <p:cNvGrpSpPr/>
              <p:nvPr/>
            </p:nvGrpSpPr>
            <p:grpSpPr>
              <a:xfrm>
                <a:off x="4455030" y="3764798"/>
                <a:ext cx="280865" cy="432098"/>
                <a:chOff x="4235451" y="4579938"/>
                <a:chExt cx="123825" cy="190499"/>
              </a:xfrm>
              <a:solidFill>
                <a:schemeClr val="bg1"/>
              </a:solidFill>
            </p:grpSpPr>
            <p:sp>
              <p:nvSpPr>
                <p:cNvPr id="146" name="ïṡľïḍè"/>
                <p:cNvSpPr>
                  <a:spLocks/>
                </p:cNvSpPr>
                <p:nvPr/>
              </p:nvSpPr>
              <p:spPr bwMode="auto">
                <a:xfrm>
                  <a:off x="4235451" y="4721225"/>
                  <a:ext cx="123825" cy="49212"/>
                </a:xfrm>
                <a:custGeom>
                  <a:avLst/>
                  <a:gdLst/>
                  <a:ahLst/>
                  <a:cxnLst>
                    <a:cxn ang="0">
                      <a:pos x="0" y="8"/>
                    </a:cxn>
                    <a:cxn ang="0">
                      <a:pos x="8" y="17"/>
                    </a:cxn>
                    <a:cxn ang="0">
                      <a:pos x="12" y="16"/>
                    </a:cxn>
                    <a:cxn ang="0">
                      <a:pos x="30" y="15"/>
                    </a:cxn>
                    <a:cxn ang="0">
                      <a:pos x="43" y="3"/>
                    </a:cxn>
                    <a:cxn ang="0">
                      <a:pos x="40" y="2"/>
                    </a:cxn>
                    <a:cxn ang="0">
                      <a:pos x="33" y="8"/>
                    </a:cxn>
                    <a:cxn ang="0">
                      <a:pos x="17" y="7"/>
                    </a:cxn>
                    <a:cxn ang="0">
                      <a:pos x="30" y="5"/>
                    </a:cxn>
                    <a:cxn ang="0">
                      <a:pos x="28" y="2"/>
                    </a:cxn>
                    <a:cxn ang="0">
                      <a:pos x="15" y="2"/>
                    </a:cxn>
                    <a:cxn ang="0">
                      <a:pos x="7" y="1"/>
                    </a:cxn>
                    <a:cxn ang="0">
                      <a:pos x="0" y="8"/>
                    </a:cxn>
                  </a:cxnLst>
                  <a:rect l="0" t="0" r="r" b="b"/>
                  <a:pathLst>
                    <a:path w="43" h="17">
                      <a:moveTo>
                        <a:pt x="0" y="8"/>
                      </a:moveTo>
                      <a:cubicBezTo>
                        <a:pt x="0" y="11"/>
                        <a:pt x="5" y="16"/>
                        <a:pt x="8" y="17"/>
                      </a:cubicBezTo>
                      <a:cubicBezTo>
                        <a:pt x="9" y="17"/>
                        <a:pt x="10" y="16"/>
                        <a:pt x="12" y="16"/>
                      </a:cubicBezTo>
                      <a:cubicBezTo>
                        <a:pt x="12" y="16"/>
                        <a:pt x="26" y="17"/>
                        <a:pt x="30" y="15"/>
                      </a:cubicBezTo>
                      <a:cubicBezTo>
                        <a:pt x="33" y="14"/>
                        <a:pt x="43" y="5"/>
                        <a:pt x="43" y="3"/>
                      </a:cubicBezTo>
                      <a:cubicBezTo>
                        <a:pt x="43" y="1"/>
                        <a:pt x="42" y="0"/>
                        <a:pt x="40" y="2"/>
                      </a:cubicBezTo>
                      <a:cubicBezTo>
                        <a:pt x="37" y="3"/>
                        <a:pt x="35" y="6"/>
                        <a:pt x="33" y="8"/>
                      </a:cubicBezTo>
                      <a:cubicBezTo>
                        <a:pt x="29" y="11"/>
                        <a:pt x="21" y="12"/>
                        <a:pt x="17" y="7"/>
                      </a:cubicBezTo>
                      <a:cubicBezTo>
                        <a:pt x="17" y="7"/>
                        <a:pt x="28" y="8"/>
                        <a:pt x="30" y="5"/>
                      </a:cubicBezTo>
                      <a:cubicBezTo>
                        <a:pt x="31" y="3"/>
                        <a:pt x="30" y="1"/>
                        <a:pt x="28" y="2"/>
                      </a:cubicBezTo>
                      <a:cubicBezTo>
                        <a:pt x="26" y="2"/>
                        <a:pt x="17" y="2"/>
                        <a:pt x="15" y="2"/>
                      </a:cubicBezTo>
                      <a:cubicBezTo>
                        <a:pt x="12" y="1"/>
                        <a:pt x="8" y="0"/>
                        <a:pt x="7" y="1"/>
                      </a:cubicBezTo>
                      <a:cubicBezTo>
                        <a:pt x="5" y="2"/>
                        <a:pt x="1" y="5"/>
                        <a:pt x="0" y="8"/>
                      </a:cubicBezTo>
                      <a:close/>
                    </a:path>
                  </a:pathLst>
                </a:custGeom>
                <a:grpFill/>
                <a:ln w="9525">
                  <a:noFill/>
                  <a:round/>
                  <a:headEnd/>
                  <a:tailEnd/>
                </a:ln>
              </p:spPr>
              <p:txBody>
                <a:bodyPr anchor="ctr"/>
                <a:lstStyle/>
                <a:p>
                  <a:pPr algn="ctr"/>
                  <a:endParaRPr sz="2489">
                    <a:solidFill>
                      <a:schemeClr val="bg1"/>
                    </a:solidFill>
                  </a:endParaRPr>
                </a:p>
              </p:txBody>
            </p:sp>
            <p:sp>
              <p:nvSpPr>
                <p:cNvPr id="147" name="iṥḷíḑe"/>
                <p:cNvSpPr>
                  <a:spLocks/>
                </p:cNvSpPr>
                <p:nvPr/>
              </p:nvSpPr>
              <p:spPr bwMode="auto">
                <a:xfrm>
                  <a:off x="4281488" y="4695825"/>
                  <a:ext cx="49213" cy="19050"/>
                </a:xfrm>
                <a:custGeom>
                  <a:avLst/>
                  <a:gdLst/>
                  <a:ahLst/>
                  <a:cxnLst>
                    <a:cxn ang="0">
                      <a:pos x="15" y="0"/>
                    </a:cxn>
                    <a:cxn ang="0">
                      <a:pos x="2" y="0"/>
                    </a:cxn>
                    <a:cxn ang="0">
                      <a:pos x="0" y="2"/>
                    </a:cxn>
                    <a:cxn ang="0">
                      <a:pos x="2" y="4"/>
                    </a:cxn>
                    <a:cxn ang="0">
                      <a:pos x="5" y="4"/>
                    </a:cxn>
                    <a:cxn ang="0">
                      <a:pos x="5" y="4"/>
                    </a:cxn>
                    <a:cxn ang="0">
                      <a:pos x="9" y="7"/>
                    </a:cxn>
                    <a:cxn ang="0">
                      <a:pos x="13" y="4"/>
                    </a:cxn>
                    <a:cxn ang="0">
                      <a:pos x="12" y="4"/>
                    </a:cxn>
                    <a:cxn ang="0">
                      <a:pos x="15" y="4"/>
                    </a:cxn>
                    <a:cxn ang="0">
                      <a:pos x="17" y="2"/>
                    </a:cxn>
                    <a:cxn ang="0">
                      <a:pos x="15" y="0"/>
                    </a:cxn>
                  </a:cxnLst>
                  <a:rect l="0" t="0" r="r" b="b"/>
                  <a:pathLst>
                    <a:path w="17" h="7">
                      <a:moveTo>
                        <a:pt x="15" y="0"/>
                      </a:moveTo>
                      <a:cubicBezTo>
                        <a:pt x="2" y="0"/>
                        <a:pt x="2" y="0"/>
                        <a:pt x="2" y="0"/>
                      </a:cubicBezTo>
                      <a:cubicBezTo>
                        <a:pt x="1" y="0"/>
                        <a:pt x="0" y="1"/>
                        <a:pt x="0" y="2"/>
                      </a:cubicBezTo>
                      <a:cubicBezTo>
                        <a:pt x="0" y="3"/>
                        <a:pt x="1" y="4"/>
                        <a:pt x="2" y="4"/>
                      </a:cubicBezTo>
                      <a:cubicBezTo>
                        <a:pt x="5" y="4"/>
                        <a:pt x="5" y="4"/>
                        <a:pt x="5" y="4"/>
                      </a:cubicBezTo>
                      <a:cubicBezTo>
                        <a:pt x="5" y="4"/>
                        <a:pt x="5" y="4"/>
                        <a:pt x="5" y="4"/>
                      </a:cubicBezTo>
                      <a:cubicBezTo>
                        <a:pt x="5" y="6"/>
                        <a:pt x="6" y="7"/>
                        <a:pt x="9" y="7"/>
                      </a:cubicBezTo>
                      <a:cubicBezTo>
                        <a:pt x="11" y="7"/>
                        <a:pt x="13" y="6"/>
                        <a:pt x="13" y="4"/>
                      </a:cubicBezTo>
                      <a:cubicBezTo>
                        <a:pt x="13" y="4"/>
                        <a:pt x="12" y="4"/>
                        <a:pt x="12" y="4"/>
                      </a:cubicBezTo>
                      <a:cubicBezTo>
                        <a:pt x="15" y="4"/>
                        <a:pt x="15" y="4"/>
                        <a:pt x="15" y="4"/>
                      </a:cubicBezTo>
                      <a:cubicBezTo>
                        <a:pt x="16" y="4"/>
                        <a:pt x="17" y="3"/>
                        <a:pt x="17" y="2"/>
                      </a:cubicBezTo>
                      <a:cubicBezTo>
                        <a:pt x="17" y="1"/>
                        <a:pt x="16" y="0"/>
                        <a:pt x="15" y="0"/>
                      </a:cubicBezTo>
                      <a:close/>
                    </a:path>
                  </a:pathLst>
                </a:custGeom>
                <a:grpFill/>
                <a:ln w="9525">
                  <a:noFill/>
                  <a:round/>
                  <a:headEnd/>
                  <a:tailEnd/>
                </a:ln>
              </p:spPr>
              <p:txBody>
                <a:bodyPr anchor="ctr"/>
                <a:lstStyle/>
                <a:p>
                  <a:pPr algn="ctr"/>
                  <a:endParaRPr sz="2489">
                    <a:solidFill>
                      <a:schemeClr val="bg1"/>
                    </a:solidFill>
                  </a:endParaRPr>
                </a:p>
              </p:txBody>
            </p:sp>
            <p:sp>
              <p:nvSpPr>
                <p:cNvPr id="148" name="ïsliḋê"/>
                <p:cNvSpPr>
                  <a:spLocks/>
                </p:cNvSpPr>
                <p:nvPr/>
              </p:nvSpPr>
              <p:spPr bwMode="auto">
                <a:xfrm>
                  <a:off x="4260851" y="4579938"/>
                  <a:ext cx="88900" cy="100012"/>
                </a:xfrm>
                <a:custGeom>
                  <a:avLst/>
                  <a:gdLst/>
                  <a:ahLst/>
                  <a:cxnLst>
                    <a:cxn ang="0">
                      <a:pos x="16" y="0"/>
                    </a:cxn>
                    <a:cxn ang="0">
                      <a:pos x="0" y="16"/>
                    </a:cxn>
                    <a:cxn ang="0">
                      <a:pos x="7" y="35"/>
                    </a:cxn>
                    <a:cxn ang="0">
                      <a:pos x="25" y="35"/>
                    </a:cxn>
                    <a:cxn ang="0">
                      <a:pos x="31" y="16"/>
                    </a:cxn>
                    <a:cxn ang="0">
                      <a:pos x="16" y="0"/>
                    </a:cxn>
                    <a:cxn ang="0">
                      <a:pos x="19" y="21"/>
                    </a:cxn>
                    <a:cxn ang="0">
                      <a:pos x="16" y="19"/>
                    </a:cxn>
                    <a:cxn ang="0">
                      <a:pos x="12" y="21"/>
                    </a:cxn>
                    <a:cxn ang="0">
                      <a:pos x="12" y="17"/>
                    </a:cxn>
                    <a:cxn ang="0">
                      <a:pos x="9" y="14"/>
                    </a:cxn>
                    <a:cxn ang="0">
                      <a:pos x="14" y="13"/>
                    </a:cxn>
                    <a:cxn ang="0">
                      <a:pos x="16" y="9"/>
                    </a:cxn>
                    <a:cxn ang="0">
                      <a:pos x="17" y="13"/>
                    </a:cxn>
                    <a:cxn ang="0">
                      <a:pos x="22" y="14"/>
                    </a:cxn>
                    <a:cxn ang="0">
                      <a:pos x="19" y="17"/>
                    </a:cxn>
                    <a:cxn ang="0">
                      <a:pos x="19" y="21"/>
                    </a:cxn>
                  </a:cxnLst>
                  <a:rect l="0" t="0" r="r" b="b"/>
                  <a:pathLst>
                    <a:path w="31" h="35">
                      <a:moveTo>
                        <a:pt x="16" y="0"/>
                      </a:moveTo>
                      <a:cubicBezTo>
                        <a:pt x="7" y="0"/>
                        <a:pt x="0" y="7"/>
                        <a:pt x="0" y="16"/>
                      </a:cubicBezTo>
                      <a:cubicBezTo>
                        <a:pt x="0" y="23"/>
                        <a:pt x="7" y="27"/>
                        <a:pt x="7" y="35"/>
                      </a:cubicBezTo>
                      <a:cubicBezTo>
                        <a:pt x="25" y="35"/>
                        <a:pt x="25" y="35"/>
                        <a:pt x="25" y="35"/>
                      </a:cubicBezTo>
                      <a:cubicBezTo>
                        <a:pt x="25" y="27"/>
                        <a:pt x="31" y="23"/>
                        <a:pt x="31" y="16"/>
                      </a:cubicBezTo>
                      <a:cubicBezTo>
                        <a:pt x="31" y="7"/>
                        <a:pt x="24" y="0"/>
                        <a:pt x="16" y="0"/>
                      </a:cubicBezTo>
                      <a:close/>
                      <a:moveTo>
                        <a:pt x="19" y="21"/>
                      </a:moveTo>
                      <a:cubicBezTo>
                        <a:pt x="16" y="19"/>
                        <a:pt x="16" y="19"/>
                        <a:pt x="16" y="19"/>
                      </a:cubicBezTo>
                      <a:cubicBezTo>
                        <a:pt x="12" y="21"/>
                        <a:pt x="12" y="21"/>
                        <a:pt x="12" y="21"/>
                      </a:cubicBezTo>
                      <a:cubicBezTo>
                        <a:pt x="12" y="17"/>
                        <a:pt x="12" y="17"/>
                        <a:pt x="12" y="17"/>
                      </a:cubicBezTo>
                      <a:cubicBezTo>
                        <a:pt x="9" y="14"/>
                        <a:pt x="9" y="14"/>
                        <a:pt x="9" y="14"/>
                      </a:cubicBezTo>
                      <a:cubicBezTo>
                        <a:pt x="14" y="13"/>
                        <a:pt x="14" y="13"/>
                        <a:pt x="14" y="13"/>
                      </a:cubicBezTo>
                      <a:cubicBezTo>
                        <a:pt x="16" y="9"/>
                        <a:pt x="16" y="9"/>
                        <a:pt x="16" y="9"/>
                      </a:cubicBezTo>
                      <a:cubicBezTo>
                        <a:pt x="17" y="13"/>
                        <a:pt x="17" y="13"/>
                        <a:pt x="17" y="13"/>
                      </a:cubicBezTo>
                      <a:cubicBezTo>
                        <a:pt x="22" y="14"/>
                        <a:pt x="22" y="14"/>
                        <a:pt x="22" y="14"/>
                      </a:cubicBezTo>
                      <a:cubicBezTo>
                        <a:pt x="19" y="17"/>
                        <a:pt x="19" y="17"/>
                        <a:pt x="19" y="17"/>
                      </a:cubicBezTo>
                      <a:lnTo>
                        <a:pt x="19" y="21"/>
                      </a:lnTo>
                      <a:close/>
                    </a:path>
                  </a:pathLst>
                </a:custGeom>
                <a:grpFill/>
                <a:ln w="9525">
                  <a:noFill/>
                  <a:round/>
                  <a:headEnd/>
                  <a:tailEnd/>
                </a:ln>
              </p:spPr>
              <p:txBody>
                <a:bodyPr anchor="ctr"/>
                <a:lstStyle/>
                <a:p>
                  <a:pPr algn="ctr"/>
                  <a:endParaRPr sz="2489">
                    <a:solidFill>
                      <a:schemeClr val="bg1"/>
                    </a:solidFill>
                  </a:endParaRPr>
                </a:p>
              </p:txBody>
            </p:sp>
            <p:sp>
              <p:nvSpPr>
                <p:cNvPr id="149" name="ïṣ1ïḓe"/>
                <p:cNvSpPr>
                  <a:spLocks/>
                </p:cNvSpPr>
                <p:nvPr/>
              </p:nvSpPr>
              <p:spPr bwMode="auto">
                <a:xfrm>
                  <a:off x="4281488" y="4683125"/>
                  <a:ext cx="49213" cy="9525"/>
                </a:xfrm>
                <a:custGeom>
                  <a:avLst/>
                  <a:gdLst/>
                  <a:ahLst/>
                  <a:cxnLst>
                    <a:cxn ang="0">
                      <a:pos x="1" y="3"/>
                    </a:cxn>
                    <a:cxn ang="0">
                      <a:pos x="16" y="3"/>
                    </a:cxn>
                    <a:cxn ang="0">
                      <a:pos x="17" y="2"/>
                    </a:cxn>
                    <a:cxn ang="0">
                      <a:pos x="16" y="0"/>
                    </a:cxn>
                    <a:cxn ang="0">
                      <a:pos x="1" y="0"/>
                    </a:cxn>
                    <a:cxn ang="0">
                      <a:pos x="0" y="2"/>
                    </a:cxn>
                    <a:cxn ang="0">
                      <a:pos x="1" y="3"/>
                    </a:cxn>
                  </a:cxnLst>
                  <a:rect l="0" t="0" r="r" b="b"/>
                  <a:pathLst>
                    <a:path w="17" h="3">
                      <a:moveTo>
                        <a:pt x="1" y="3"/>
                      </a:moveTo>
                      <a:cubicBezTo>
                        <a:pt x="16" y="3"/>
                        <a:pt x="16" y="3"/>
                        <a:pt x="16" y="3"/>
                      </a:cubicBezTo>
                      <a:cubicBezTo>
                        <a:pt x="17" y="3"/>
                        <a:pt x="17" y="2"/>
                        <a:pt x="17" y="2"/>
                      </a:cubicBezTo>
                      <a:cubicBezTo>
                        <a:pt x="17" y="1"/>
                        <a:pt x="17" y="0"/>
                        <a:pt x="16" y="0"/>
                      </a:cubicBezTo>
                      <a:cubicBezTo>
                        <a:pt x="1" y="0"/>
                        <a:pt x="1" y="0"/>
                        <a:pt x="1" y="0"/>
                      </a:cubicBezTo>
                      <a:cubicBezTo>
                        <a:pt x="0" y="0"/>
                        <a:pt x="0" y="1"/>
                        <a:pt x="0" y="2"/>
                      </a:cubicBezTo>
                      <a:cubicBezTo>
                        <a:pt x="0" y="2"/>
                        <a:pt x="0" y="3"/>
                        <a:pt x="1" y="3"/>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4" name="iṩḷíḑè"/>
              <p:cNvGrpSpPr/>
              <p:nvPr/>
            </p:nvGrpSpPr>
            <p:grpSpPr>
              <a:xfrm>
                <a:off x="4891897" y="2526889"/>
                <a:ext cx="393274" cy="322756"/>
                <a:chOff x="2551113" y="4586288"/>
                <a:chExt cx="230188" cy="188912"/>
              </a:xfrm>
              <a:solidFill>
                <a:schemeClr val="bg1"/>
              </a:solidFill>
            </p:grpSpPr>
            <p:sp>
              <p:nvSpPr>
                <p:cNvPr id="138" name="ï$ḷïḑé"/>
                <p:cNvSpPr>
                  <a:spLocks/>
                </p:cNvSpPr>
                <p:nvPr/>
              </p:nvSpPr>
              <p:spPr bwMode="auto">
                <a:xfrm>
                  <a:off x="2732088" y="4678363"/>
                  <a:ext cx="20638" cy="19050"/>
                </a:xfrm>
                <a:prstGeom prst="ellipse">
                  <a:avLst/>
                </a:prstGeom>
                <a:grpFill/>
                <a:ln w="9525">
                  <a:noFill/>
                  <a:round/>
                  <a:headEnd/>
                  <a:tailEnd/>
                </a:ln>
              </p:spPr>
              <p:txBody>
                <a:bodyPr anchor="ctr"/>
                <a:lstStyle/>
                <a:p>
                  <a:pPr algn="ctr"/>
                  <a:endParaRPr sz="2489">
                    <a:solidFill>
                      <a:schemeClr val="bg1"/>
                    </a:solidFill>
                  </a:endParaRPr>
                </a:p>
              </p:txBody>
            </p:sp>
            <p:sp>
              <p:nvSpPr>
                <p:cNvPr id="139" name="ïsļíḓè"/>
                <p:cNvSpPr>
                  <a:spLocks/>
                </p:cNvSpPr>
                <p:nvPr/>
              </p:nvSpPr>
              <p:spPr bwMode="auto">
                <a:xfrm>
                  <a:off x="2697163" y="4679950"/>
                  <a:ext cx="49213" cy="95250"/>
                </a:xfrm>
                <a:custGeom>
                  <a:avLst/>
                  <a:gdLst/>
                  <a:ahLst/>
                  <a:cxnLst>
                    <a:cxn ang="0">
                      <a:pos x="17" y="29"/>
                    </a:cxn>
                    <a:cxn ang="0">
                      <a:pos x="12" y="20"/>
                    </a:cxn>
                    <a:cxn ang="0">
                      <a:pos x="13" y="18"/>
                    </a:cxn>
                    <a:cxn ang="0">
                      <a:pos x="15" y="11"/>
                    </a:cxn>
                    <a:cxn ang="0">
                      <a:pos x="14" y="8"/>
                    </a:cxn>
                    <a:cxn ang="0">
                      <a:pos x="7" y="1"/>
                    </a:cxn>
                    <a:cxn ang="0">
                      <a:pos x="4" y="1"/>
                    </a:cxn>
                    <a:cxn ang="0">
                      <a:pos x="4" y="4"/>
                    </a:cxn>
                    <a:cxn ang="0">
                      <a:pos x="8" y="9"/>
                    </a:cxn>
                    <a:cxn ang="0">
                      <a:pos x="4" y="6"/>
                    </a:cxn>
                    <a:cxn ang="0">
                      <a:pos x="1" y="7"/>
                    </a:cxn>
                    <a:cxn ang="0">
                      <a:pos x="2" y="10"/>
                    </a:cxn>
                    <a:cxn ang="0">
                      <a:pos x="6" y="13"/>
                    </a:cxn>
                    <a:cxn ang="0">
                      <a:pos x="7" y="13"/>
                    </a:cxn>
                    <a:cxn ang="0">
                      <a:pos x="5" y="22"/>
                    </a:cxn>
                    <a:cxn ang="0">
                      <a:pos x="4" y="29"/>
                    </a:cxn>
                    <a:cxn ang="0">
                      <a:pos x="3" y="30"/>
                    </a:cxn>
                    <a:cxn ang="0">
                      <a:pos x="5" y="33"/>
                    </a:cxn>
                    <a:cxn ang="0">
                      <a:pos x="5" y="33"/>
                    </a:cxn>
                    <a:cxn ang="0">
                      <a:pos x="8" y="31"/>
                    </a:cxn>
                    <a:cxn ang="0">
                      <a:pos x="9" y="25"/>
                    </a:cxn>
                    <a:cxn ang="0">
                      <a:pos x="13" y="31"/>
                    </a:cxn>
                    <a:cxn ang="0">
                      <a:pos x="16" y="32"/>
                    </a:cxn>
                    <a:cxn ang="0">
                      <a:pos x="17" y="29"/>
                    </a:cxn>
                  </a:cxnLst>
                  <a:rect l="0" t="0" r="r" b="b"/>
                  <a:pathLst>
                    <a:path w="17" h="33">
                      <a:moveTo>
                        <a:pt x="17" y="29"/>
                      </a:moveTo>
                      <a:cubicBezTo>
                        <a:pt x="12" y="20"/>
                        <a:pt x="12" y="20"/>
                        <a:pt x="12" y="20"/>
                      </a:cubicBezTo>
                      <a:cubicBezTo>
                        <a:pt x="13" y="20"/>
                        <a:pt x="13" y="19"/>
                        <a:pt x="13" y="18"/>
                      </a:cubicBezTo>
                      <a:cubicBezTo>
                        <a:pt x="15" y="11"/>
                        <a:pt x="15" y="11"/>
                        <a:pt x="15" y="11"/>
                      </a:cubicBezTo>
                      <a:cubicBezTo>
                        <a:pt x="15" y="10"/>
                        <a:pt x="15" y="9"/>
                        <a:pt x="14" y="8"/>
                      </a:cubicBezTo>
                      <a:cubicBezTo>
                        <a:pt x="7" y="1"/>
                        <a:pt x="7" y="1"/>
                        <a:pt x="7" y="1"/>
                      </a:cubicBezTo>
                      <a:cubicBezTo>
                        <a:pt x="6" y="0"/>
                        <a:pt x="5" y="0"/>
                        <a:pt x="4" y="1"/>
                      </a:cubicBezTo>
                      <a:cubicBezTo>
                        <a:pt x="3" y="2"/>
                        <a:pt x="3" y="3"/>
                        <a:pt x="4" y="4"/>
                      </a:cubicBezTo>
                      <a:cubicBezTo>
                        <a:pt x="8" y="9"/>
                        <a:pt x="8" y="9"/>
                        <a:pt x="8" y="9"/>
                      </a:cubicBezTo>
                      <a:cubicBezTo>
                        <a:pt x="4" y="6"/>
                        <a:pt x="4" y="6"/>
                        <a:pt x="4" y="6"/>
                      </a:cubicBezTo>
                      <a:cubicBezTo>
                        <a:pt x="3" y="6"/>
                        <a:pt x="1" y="6"/>
                        <a:pt x="1" y="7"/>
                      </a:cubicBezTo>
                      <a:cubicBezTo>
                        <a:pt x="0" y="9"/>
                        <a:pt x="1" y="10"/>
                        <a:pt x="2" y="10"/>
                      </a:cubicBezTo>
                      <a:cubicBezTo>
                        <a:pt x="6" y="13"/>
                        <a:pt x="6" y="13"/>
                        <a:pt x="6" y="13"/>
                      </a:cubicBezTo>
                      <a:cubicBezTo>
                        <a:pt x="7" y="13"/>
                        <a:pt x="7" y="13"/>
                        <a:pt x="7" y="13"/>
                      </a:cubicBezTo>
                      <a:cubicBezTo>
                        <a:pt x="7" y="16"/>
                        <a:pt x="6" y="19"/>
                        <a:pt x="5" y="22"/>
                      </a:cubicBezTo>
                      <a:cubicBezTo>
                        <a:pt x="5" y="24"/>
                        <a:pt x="4" y="26"/>
                        <a:pt x="4" y="29"/>
                      </a:cubicBezTo>
                      <a:cubicBezTo>
                        <a:pt x="4" y="29"/>
                        <a:pt x="3" y="30"/>
                        <a:pt x="3" y="30"/>
                      </a:cubicBezTo>
                      <a:cubicBezTo>
                        <a:pt x="3" y="31"/>
                        <a:pt x="4" y="33"/>
                        <a:pt x="5" y="33"/>
                      </a:cubicBezTo>
                      <a:cubicBezTo>
                        <a:pt x="5" y="33"/>
                        <a:pt x="5" y="33"/>
                        <a:pt x="5" y="33"/>
                      </a:cubicBezTo>
                      <a:cubicBezTo>
                        <a:pt x="6" y="33"/>
                        <a:pt x="7" y="32"/>
                        <a:pt x="8" y="31"/>
                      </a:cubicBezTo>
                      <a:cubicBezTo>
                        <a:pt x="9" y="25"/>
                        <a:pt x="9" y="25"/>
                        <a:pt x="9" y="25"/>
                      </a:cubicBezTo>
                      <a:cubicBezTo>
                        <a:pt x="13" y="31"/>
                        <a:pt x="13" y="31"/>
                        <a:pt x="13" y="31"/>
                      </a:cubicBezTo>
                      <a:cubicBezTo>
                        <a:pt x="13" y="32"/>
                        <a:pt x="14" y="33"/>
                        <a:pt x="16" y="32"/>
                      </a:cubicBezTo>
                      <a:cubicBezTo>
                        <a:pt x="17" y="32"/>
                        <a:pt x="17" y="31"/>
                        <a:pt x="17" y="29"/>
                      </a:cubicBezTo>
                      <a:close/>
                    </a:path>
                  </a:pathLst>
                </a:custGeom>
                <a:grpFill/>
                <a:ln w="9525">
                  <a:noFill/>
                  <a:round/>
                  <a:headEnd/>
                  <a:tailEnd/>
                </a:ln>
              </p:spPr>
              <p:txBody>
                <a:bodyPr anchor="ctr"/>
                <a:lstStyle/>
                <a:p>
                  <a:pPr algn="ctr"/>
                  <a:endParaRPr sz="2489">
                    <a:solidFill>
                      <a:schemeClr val="bg1"/>
                    </a:solidFill>
                  </a:endParaRPr>
                </a:p>
              </p:txBody>
            </p:sp>
            <p:sp>
              <p:nvSpPr>
                <p:cNvPr id="140" name="îṧḻîdè"/>
                <p:cNvSpPr>
                  <a:spLocks/>
                </p:cNvSpPr>
                <p:nvPr/>
              </p:nvSpPr>
              <p:spPr bwMode="auto">
                <a:xfrm>
                  <a:off x="2565401" y="4678363"/>
                  <a:ext cx="20638" cy="19050"/>
                </a:xfrm>
                <a:prstGeom prst="ellipse">
                  <a:avLst/>
                </a:prstGeom>
                <a:grpFill/>
                <a:ln w="9525">
                  <a:noFill/>
                  <a:round/>
                  <a:headEnd/>
                  <a:tailEnd/>
                </a:ln>
              </p:spPr>
              <p:txBody>
                <a:bodyPr anchor="ctr"/>
                <a:lstStyle/>
                <a:p>
                  <a:pPr algn="ctr"/>
                  <a:endParaRPr sz="2489">
                    <a:solidFill>
                      <a:schemeClr val="bg1"/>
                    </a:solidFill>
                  </a:endParaRPr>
                </a:p>
              </p:txBody>
            </p:sp>
            <p:sp>
              <p:nvSpPr>
                <p:cNvPr id="141" name="iṩļîďé"/>
                <p:cNvSpPr>
                  <a:spLocks/>
                </p:cNvSpPr>
                <p:nvPr/>
              </p:nvSpPr>
              <p:spPr bwMode="auto">
                <a:xfrm>
                  <a:off x="2571751" y="4679950"/>
                  <a:ext cx="49213" cy="95250"/>
                </a:xfrm>
                <a:custGeom>
                  <a:avLst/>
                  <a:gdLst/>
                  <a:ahLst/>
                  <a:cxnLst>
                    <a:cxn ang="0">
                      <a:pos x="0" y="29"/>
                    </a:cxn>
                    <a:cxn ang="0">
                      <a:pos x="5" y="20"/>
                    </a:cxn>
                    <a:cxn ang="0">
                      <a:pos x="3" y="18"/>
                    </a:cxn>
                    <a:cxn ang="0">
                      <a:pos x="2" y="11"/>
                    </a:cxn>
                    <a:cxn ang="0">
                      <a:pos x="3" y="8"/>
                    </a:cxn>
                    <a:cxn ang="0">
                      <a:pos x="10" y="1"/>
                    </a:cxn>
                    <a:cxn ang="0">
                      <a:pos x="13" y="1"/>
                    </a:cxn>
                    <a:cxn ang="0">
                      <a:pos x="13" y="4"/>
                    </a:cxn>
                    <a:cxn ang="0">
                      <a:pos x="9" y="9"/>
                    </a:cxn>
                    <a:cxn ang="0">
                      <a:pos x="13" y="6"/>
                    </a:cxn>
                    <a:cxn ang="0">
                      <a:pos x="16" y="7"/>
                    </a:cxn>
                    <a:cxn ang="0">
                      <a:pos x="15" y="10"/>
                    </a:cxn>
                    <a:cxn ang="0">
                      <a:pos x="10" y="13"/>
                    </a:cxn>
                    <a:cxn ang="0">
                      <a:pos x="10" y="13"/>
                    </a:cxn>
                    <a:cxn ang="0">
                      <a:pos x="11" y="22"/>
                    </a:cxn>
                    <a:cxn ang="0">
                      <a:pos x="13" y="29"/>
                    </a:cxn>
                    <a:cxn ang="0">
                      <a:pos x="14" y="30"/>
                    </a:cxn>
                    <a:cxn ang="0">
                      <a:pos x="12" y="33"/>
                    </a:cxn>
                    <a:cxn ang="0">
                      <a:pos x="11" y="33"/>
                    </a:cxn>
                    <a:cxn ang="0">
                      <a:pos x="9" y="31"/>
                    </a:cxn>
                    <a:cxn ang="0">
                      <a:pos x="8" y="25"/>
                    </a:cxn>
                    <a:cxn ang="0">
                      <a:pos x="4" y="31"/>
                    </a:cxn>
                    <a:cxn ang="0">
                      <a:pos x="1" y="32"/>
                    </a:cxn>
                    <a:cxn ang="0">
                      <a:pos x="0" y="29"/>
                    </a:cxn>
                  </a:cxnLst>
                  <a:rect l="0" t="0" r="r" b="b"/>
                  <a:pathLst>
                    <a:path w="17" h="33">
                      <a:moveTo>
                        <a:pt x="0" y="29"/>
                      </a:moveTo>
                      <a:cubicBezTo>
                        <a:pt x="5" y="20"/>
                        <a:pt x="5" y="20"/>
                        <a:pt x="5" y="20"/>
                      </a:cubicBezTo>
                      <a:cubicBezTo>
                        <a:pt x="4" y="20"/>
                        <a:pt x="4" y="19"/>
                        <a:pt x="3" y="18"/>
                      </a:cubicBezTo>
                      <a:cubicBezTo>
                        <a:pt x="2" y="11"/>
                        <a:pt x="2" y="11"/>
                        <a:pt x="2" y="11"/>
                      </a:cubicBezTo>
                      <a:cubicBezTo>
                        <a:pt x="2" y="10"/>
                        <a:pt x="2" y="9"/>
                        <a:pt x="3" y="8"/>
                      </a:cubicBezTo>
                      <a:cubicBezTo>
                        <a:pt x="10" y="1"/>
                        <a:pt x="10" y="1"/>
                        <a:pt x="10" y="1"/>
                      </a:cubicBezTo>
                      <a:cubicBezTo>
                        <a:pt x="11" y="0"/>
                        <a:pt x="12" y="0"/>
                        <a:pt x="13" y="1"/>
                      </a:cubicBezTo>
                      <a:cubicBezTo>
                        <a:pt x="14" y="2"/>
                        <a:pt x="14" y="3"/>
                        <a:pt x="13" y="4"/>
                      </a:cubicBezTo>
                      <a:cubicBezTo>
                        <a:pt x="9" y="9"/>
                        <a:pt x="9" y="9"/>
                        <a:pt x="9" y="9"/>
                      </a:cubicBezTo>
                      <a:cubicBezTo>
                        <a:pt x="13" y="6"/>
                        <a:pt x="13" y="6"/>
                        <a:pt x="13" y="6"/>
                      </a:cubicBezTo>
                      <a:cubicBezTo>
                        <a:pt x="14" y="6"/>
                        <a:pt x="16" y="6"/>
                        <a:pt x="16" y="7"/>
                      </a:cubicBezTo>
                      <a:cubicBezTo>
                        <a:pt x="17" y="9"/>
                        <a:pt x="16" y="10"/>
                        <a:pt x="15" y="10"/>
                      </a:cubicBezTo>
                      <a:cubicBezTo>
                        <a:pt x="10" y="13"/>
                        <a:pt x="10" y="13"/>
                        <a:pt x="10" y="13"/>
                      </a:cubicBezTo>
                      <a:cubicBezTo>
                        <a:pt x="10" y="13"/>
                        <a:pt x="10" y="13"/>
                        <a:pt x="10" y="13"/>
                      </a:cubicBezTo>
                      <a:cubicBezTo>
                        <a:pt x="10" y="16"/>
                        <a:pt x="11" y="19"/>
                        <a:pt x="11" y="22"/>
                      </a:cubicBezTo>
                      <a:cubicBezTo>
                        <a:pt x="12" y="24"/>
                        <a:pt x="13" y="26"/>
                        <a:pt x="13" y="29"/>
                      </a:cubicBezTo>
                      <a:cubicBezTo>
                        <a:pt x="13" y="29"/>
                        <a:pt x="13" y="30"/>
                        <a:pt x="14" y="30"/>
                      </a:cubicBezTo>
                      <a:cubicBezTo>
                        <a:pt x="14" y="31"/>
                        <a:pt x="13" y="33"/>
                        <a:pt x="12" y="33"/>
                      </a:cubicBezTo>
                      <a:cubicBezTo>
                        <a:pt x="12" y="33"/>
                        <a:pt x="12" y="33"/>
                        <a:pt x="11" y="33"/>
                      </a:cubicBezTo>
                      <a:cubicBezTo>
                        <a:pt x="10" y="33"/>
                        <a:pt x="10" y="32"/>
                        <a:pt x="9" y="31"/>
                      </a:cubicBezTo>
                      <a:cubicBezTo>
                        <a:pt x="8" y="25"/>
                        <a:pt x="8" y="25"/>
                        <a:pt x="8" y="25"/>
                      </a:cubicBezTo>
                      <a:cubicBezTo>
                        <a:pt x="4" y="31"/>
                        <a:pt x="4" y="31"/>
                        <a:pt x="4" y="31"/>
                      </a:cubicBezTo>
                      <a:cubicBezTo>
                        <a:pt x="4" y="32"/>
                        <a:pt x="2" y="33"/>
                        <a:pt x="1" y="32"/>
                      </a:cubicBezTo>
                      <a:cubicBezTo>
                        <a:pt x="0" y="32"/>
                        <a:pt x="0" y="31"/>
                        <a:pt x="0" y="29"/>
                      </a:cubicBezTo>
                      <a:close/>
                    </a:path>
                  </a:pathLst>
                </a:custGeom>
                <a:grpFill/>
                <a:ln w="9525">
                  <a:noFill/>
                  <a:round/>
                  <a:headEnd/>
                  <a:tailEnd/>
                </a:ln>
              </p:spPr>
              <p:txBody>
                <a:bodyPr anchor="ctr"/>
                <a:lstStyle/>
                <a:p>
                  <a:pPr algn="ctr"/>
                  <a:endParaRPr sz="2489">
                    <a:solidFill>
                      <a:schemeClr val="bg1"/>
                    </a:solidFill>
                  </a:endParaRPr>
                </a:p>
              </p:txBody>
            </p:sp>
            <p:sp>
              <p:nvSpPr>
                <p:cNvPr id="142" name="îšľiḓê"/>
                <p:cNvSpPr>
                  <a:spLocks/>
                </p:cNvSpPr>
                <p:nvPr/>
              </p:nvSpPr>
              <p:spPr bwMode="auto">
                <a:xfrm>
                  <a:off x="2649538" y="4692650"/>
                  <a:ext cx="19050" cy="22225"/>
                </a:xfrm>
                <a:prstGeom prst="ellipse">
                  <a:avLst/>
                </a:prstGeom>
                <a:grpFill/>
                <a:ln w="9525">
                  <a:noFill/>
                  <a:round/>
                  <a:headEnd/>
                  <a:tailEnd/>
                </a:ln>
              </p:spPr>
              <p:txBody>
                <a:bodyPr anchor="ctr"/>
                <a:lstStyle/>
                <a:p>
                  <a:pPr algn="ctr"/>
                  <a:endParaRPr sz="2489">
                    <a:solidFill>
                      <a:schemeClr val="bg1"/>
                    </a:solidFill>
                  </a:endParaRPr>
                </a:p>
              </p:txBody>
            </p:sp>
            <p:sp>
              <p:nvSpPr>
                <p:cNvPr id="143" name="ïSļíďe"/>
                <p:cNvSpPr>
                  <a:spLocks/>
                </p:cNvSpPr>
                <p:nvPr/>
              </p:nvSpPr>
              <p:spPr bwMode="auto">
                <a:xfrm>
                  <a:off x="2625726" y="4689475"/>
                  <a:ext cx="63500" cy="85725"/>
                </a:xfrm>
                <a:custGeom>
                  <a:avLst/>
                  <a:gdLst/>
                  <a:ahLst/>
                  <a:cxnLst>
                    <a:cxn ang="0">
                      <a:pos x="19" y="18"/>
                    </a:cxn>
                    <a:cxn ang="0">
                      <a:pos x="17" y="18"/>
                    </a:cxn>
                    <a:cxn ang="0">
                      <a:pos x="17" y="14"/>
                    </a:cxn>
                    <a:cxn ang="0">
                      <a:pos x="21" y="11"/>
                    </a:cxn>
                    <a:cxn ang="0">
                      <a:pos x="22" y="9"/>
                    </a:cxn>
                    <a:cxn ang="0">
                      <a:pos x="22" y="3"/>
                    </a:cxn>
                    <a:cxn ang="0">
                      <a:pos x="20" y="0"/>
                    </a:cxn>
                    <a:cxn ang="0">
                      <a:pos x="17" y="3"/>
                    </a:cxn>
                    <a:cxn ang="0">
                      <a:pos x="17" y="8"/>
                    </a:cxn>
                    <a:cxn ang="0">
                      <a:pos x="12" y="12"/>
                    </a:cxn>
                    <a:cxn ang="0">
                      <a:pos x="7" y="9"/>
                    </a:cxn>
                    <a:cxn ang="0">
                      <a:pos x="5" y="5"/>
                    </a:cxn>
                    <a:cxn ang="0">
                      <a:pos x="2" y="4"/>
                    </a:cxn>
                    <a:cxn ang="0">
                      <a:pos x="1" y="7"/>
                    </a:cxn>
                    <a:cxn ang="0">
                      <a:pos x="3" y="12"/>
                    </a:cxn>
                    <a:cxn ang="0">
                      <a:pos x="4" y="13"/>
                    </a:cxn>
                    <a:cxn ang="0">
                      <a:pos x="8" y="15"/>
                    </a:cxn>
                    <a:cxn ang="0">
                      <a:pos x="8" y="23"/>
                    </a:cxn>
                    <a:cxn ang="0">
                      <a:pos x="8" y="23"/>
                    </a:cxn>
                    <a:cxn ang="0">
                      <a:pos x="8" y="26"/>
                    </a:cxn>
                    <a:cxn ang="0">
                      <a:pos x="2" y="26"/>
                    </a:cxn>
                    <a:cxn ang="0">
                      <a:pos x="0" y="28"/>
                    </a:cxn>
                    <a:cxn ang="0">
                      <a:pos x="2" y="30"/>
                    </a:cxn>
                    <a:cxn ang="0">
                      <a:pos x="11" y="30"/>
                    </a:cxn>
                    <a:cxn ang="0">
                      <a:pos x="13" y="28"/>
                    </a:cxn>
                    <a:cxn ang="0">
                      <a:pos x="13" y="23"/>
                    </a:cxn>
                    <a:cxn ang="0">
                      <a:pos x="17" y="23"/>
                    </a:cxn>
                    <a:cxn ang="0">
                      <a:pos x="17" y="28"/>
                    </a:cxn>
                    <a:cxn ang="0">
                      <a:pos x="19" y="30"/>
                    </a:cxn>
                    <a:cxn ang="0">
                      <a:pos x="22" y="28"/>
                    </a:cxn>
                    <a:cxn ang="0">
                      <a:pos x="22" y="20"/>
                    </a:cxn>
                    <a:cxn ang="0">
                      <a:pos x="19" y="18"/>
                    </a:cxn>
                  </a:cxnLst>
                  <a:rect l="0" t="0" r="r" b="b"/>
                  <a:pathLst>
                    <a:path w="22" h="30">
                      <a:moveTo>
                        <a:pt x="19" y="18"/>
                      </a:moveTo>
                      <a:cubicBezTo>
                        <a:pt x="17" y="18"/>
                        <a:pt x="17" y="18"/>
                        <a:pt x="17" y="18"/>
                      </a:cubicBezTo>
                      <a:cubicBezTo>
                        <a:pt x="17" y="14"/>
                        <a:pt x="17" y="14"/>
                        <a:pt x="17" y="14"/>
                      </a:cubicBezTo>
                      <a:cubicBezTo>
                        <a:pt x="21" y="11"/>
                        <a:pt x="21" y="11"/>
                        <a:pt x="21" y="11"/>
                      </a:cubicBezTo>
                      <a:cubicBezTo>
                        <a:pt x="22" y="10"/>
                        <a:pt x="22" y="10"/>
                        <a:pt x="22" y="9"/>
                      </a:cubicBezTo>
                      <a:cubicBezTo>
                        <a:pt x="22" y="3"/>
                        <a:pt x="22" y="3"/>
                        <a:pt x="22" y="3"/>
                      </a:cubicBezTo>
                      <a:cubicBezTo>
                        <a:pt x="22" y="1"/>
                        <a:pt x="21" y="0"/>
                        <a:pt x="20" y="0"/>
                      </a:cubicBezTo>
                      <a:cubicBezTo>
                        <a:pt x="18" y="0"/>
                        <a:pt x="17" y="1"/>
                        <a:pt x="17" y="3"/>
                      </a:cubicBezTo>
                      <a:cubicBezTo>
                        <a:pt x="17" y="8"/>
                        <a:pt x="17" y="8"/>
                        <a:pt x="17" y="8"/>
                      </a:cubicBezTo>
                      <a:cubicBezTo>
                        <a:pt x="12" y="12"/>
                        <a:pt x="12" y="12"/>
                        <a:pt x="12" y="12"/>
                      </a:cubicBezTo>
                      <a:cubicBezTo>
                        <a:pt x="7" y="9"/>
                        <a:pt x="7" y="9"/>
                        <a:pt x="7" y="9"/>
                      </a:cubicBezTo>
                      <a:cubicBezTo>
                        <a:pt x="5" y="5"/>
                        <a:pt x="5" y="5"/>
                        <a:pt x="5" y="5"/>
                      </a:cubicBezTo>
                      <a:cubicBezTo>
                        <a:pt x="5" y="4"/>
                        <a:pt x="3" y="3"/>
                        <a:pt x="2" y="4"/>
                      </a:cubicBezTo>
                      <a:cubicBezTo>
                        <a:pt x="1" y="4"/>
                        <a:pt x="1" y="5"/>
                        <a:pt x="1" y="7"/>
                      </a:cubicBezTo>
                      <a:cubicBezTo>
                        <a:pt x="3" y="12"/>
                        <a:pt x="3" y="12"/>
                        <a:pt x="3" y="12"/>
                      </a:cubicBezTo>
                      <a:cubicBezTo>
                        <a:pt x="3" y="13"/>
                        <a:pt x="4" y="13"/>
                        <a:pt x="4" y="13"/>
                      </a:cubicBezTo>
                      <a:cubicBezTo>
                        <a:pt x="8" y="15"/>
                        <a:pt x="8" y="15"/>
                        <a:pt x="8" y="15"/>
                      </a:cubicBezTo>
                      <a:cubicBezTo>
                        <a:pt x="8" y="23"/>
                        <a:pt x="8" y="23"/>
                        <a:pt x="8" y="23"/>
                      </a:cubicBezTo>
                      <a:cubicBezTo>
                        <a:pt x="8" y="23"/>
                        <a:pt x="8" y="23"/>
                        <a:pt x="8" y="23"/>
                      </a:cubicBezTo>
                      <a:cubicBezTo>
                        <a:pt x="8" y="26"/>
                        <a:pt x="8" y="26"/>
                        <a:pt x="8" y="26"/>
                      </a:cubicBezTo>
                      <a:cubicBezTo>
                        <a:pt x="2" y="26"/>
                        <a:pt x="2" y="26"/>
                        <a:pt x="2" y="26"/>
                      </a:cubicBezTo>
                      <a:cubicBezTo>
                        <a:pt x="1" y="26"/>
                        <a:pt x="0" y="27"/>
                        <a:pt x="0" y="28"/>
                      </a:cubicBezTo>
                      <a:cubicBezTo>
                        <a:pt x="0" y="29"/>
                        <a:pt x="1" y="30"/>
                        <a:pt x="2" y="30"/>
                      </a:cubicBezTo>
                      <a:cubicBezTo>
                        <a:pt x="11" y="30"/>
                        <a:pt x="11" y="30"/>
                        <a:pt x="11" y="30"/>
                      </a:cubicBezTo>
                      <a:cubicBezTo>
                        <a:pt x="12" y="30"/>
                        <a:pt x="13" y="29"/>
                        <a:pt x="13" y="28"/>
                      </a:cubicBezTo>
                      <a:cubicBezTo>
                        <a:pt x="13" y="23"/>
                        <a:pt x="13" y="23"/>
                        <a:pt x="13" y="23"/>
                      </a:cubicBezTo>
                      <a:cubicBezTo>
                        <a:pt x="17" y="23"/>
                        <a:pt x="17" y="23"/>
                        <a:pt x="17" y="23"/>
                      </a:cubicBezTo>
                      <a:cubicBezTo>
                        <a:pt x="17" y="28"/>
                        <a:pt x="17" y="28"/>
                        <a:pt x="17" y="28"/>
                      </a:cubicBezTo>
                      <a:cubicBezTo>
                        <a:pt x="17" y="29"/>
                        <a:pt x="18" y="30"/>
                        <a:pt x="19" y="30"/>
                      </a:cubicBezTo>
                      <a:cubicBezTo>
                        <a:pt x="21" y="30"/>
                        <a:pt x="22" y="29"/>
                        <a:pt x="22" y="28"/>
                      </a:cubicBezTo>
                      <a:cubicBezTo>
                        <a:pt x="22" y="20"/>
                        <a:pt x="22" y="20"/>
                        <a:pt x="22" y="20"/>
                      </a:cubicBezTo>
                      <a:cubicBezTo>
                        <a:pt x="22" y="19"/>
                        <a:pt x="21" y="18"/>
                        <a:pt x="19" y="18"/>
                      </a:cubicBezTo>
                      <a:close/>
                    </a:path>
                  </a:pathLst>
                </a:custGeom>
                <a:grpFill/>
                <a:ln w="9525">
                  <a:noFill/>
                  <a:round/>
                  <a:headEnd/>
                  <a:tailEnd/>
                </a:ln>
              </p:spPr>
              <p:txBody>
                <a:bodyPr anchor="ctr"/>
                <a:lstStyle/>
                <a:p>
                  <a:pPr algn="ctr"/>
                  <a:endParaRPr sz="2489">
                    <a:solidFill>
                      <a:schemeClr val="bg1"/>
                    </a:solidFill>
                  </a:endParaRPr>
                </a:p>
              </p:txBody>
            </p:sp>
            <p:sp>
              <p:nvSpPr>
                <p:cNvPr id="144" name="îṡḻiḑè"/>
                <p:cNvSpPr>
                  <a:spLocks/>
                </p:cNvSpPr>
                <p:nvPr/>
              </p:nvSpPr>
              <p:spPr bwMode="auto">
                <a:xfrm>
                  <a:off x="2660651" y="4586288"/>
                  <a:ext cx="120650" cy="77787"/>
                </a:xfrm>
                <a:custGeom>
                  <a:avLst/>
                  <a:gdLst/>
                  <a:ahLst/>
                  <a:cxnLst>
                    <a:cxn ang="0">
                      <a:pos x="0" y="49"/>
                    </a:cxn>
                    <a:cxn ang="0">
                      <a:pos x="31" y="49"/>
                    </a:cxn>
                    <a:cxn ang="0">
                      <a:pos x="62" y="25"/>
                    </a:cxn>
                    <a:cxn ang="0">
                      <a:pos x="60" y="39"/>
                    </a:cxn>
                    <a:cxn ang="0">
                      <a:pos x="72" y="29"/>
                    </a:cxn>
                    <a:cxn ang="0">
                      <a:pos x="76" y="3"/>
                    </a:cxn>
                    <a:cxn ang="0">
                      <a:pos x="49" y="0"/>
                    </a:cxn>
                    <a:cxn ang="0">
                      <a:pos x="36" y="9"/>
                    </a:cxn>
                    <a:cxn ang="0">
                      <a:pos x="51" y="10"/>
                    </a:cxn>
                    <a:cxn ang="0">
                      <a:pos x="0" y="49"/>
                    </a:cxn>
                  </a:cxnLst>
                  <a:rect l="0" t="0" r="r" b="b"/>
                  <a:pathLst>
                    <a:path w="76" h="49">
                      <a:moveTo>
                        <a:pt x="0" y="49"/>
                      </a:moveTo>
                      <a:lnTo>
                        <a:pt x="31" y="49"/>
                      </a:lnTo>
                      <a:lnTo>
                        <a:pt x="62" y="25"/>
                      </a:lnTo>
                      <a:lnTo>
                        <a:pt x="60" y="39"/>
                      </a:lnTo>
                      <a:lnTo>
                        <a:pt x="72" y="29"/>
                      </a:lnTo>
                      <a:lnTo>
                        <a:pt x="76" y="3"/>
                      </a:lnTo>
                      <a:lnTo>
                        <a:pt x="49" y="0"/>
                      </a:lnTo>
                      <a:lnTo>
                        <a:pt x="36" y="9"/>
                      </a:lnTo>
                      <a:lnTo>
                        <a:pt x="51" y="10"/>
                      </a:lnTo>
                      <a:lnTo>
                        <a:pt x="0" y="49"/>
                      </a:lnTo>
                      <a:close/>
                    </a:path>
                  </a:pathLst>
                </a:custGeom>
                <a:grpFill/>
                <a:ln w="9525">
                  <a:noFill/>
                  <a:round/>
                  <a:headEnd/>
                  <a:tailEnd/>
                </a:ln>
              </p:spPr>
              <p:txBody>
                <a:bodyPr anchor="ctr"/>
                <a:lstStyle/>
                <a:p>
                  <a:pPr algn="ctr"/>
                  <a:endParaRPr sz="2489">
                    <a:solidFill>
                      <a:schemeClr val="bg1"/>
                    </a:solidFill>
                  </a:endParaRPr>
                </a:p>
              </p:txBody>
            </p:sp>
            <p:sp>
              <p:nvSpPr>
                <p:cNvPr id="145" name="îṩľïḑè"/>
                <p:cNvSpPr>
                  <a:spLocks/>
                </p:cNvSpPr>
                <p:nvPr/>
              </p:nvSpPr>
              <p:spPr bwMode="auto">
                <a:xfrm>
                  <a:off x="2551113" y="4625975"/>
                  <a:ext cx="130175" cy="42862"/>
                </a:xfrm>
                <a:custGeom>
                  <a:avLst/>
                  <a:gdLst/>
                  <a:ahLst/>
                  <a:cxnLst>
                    <a:cxn ang="0">
                      <a:pos x="58" y="20"/>
                    </a:cxn>
                    <a:cxn ang="0">
                      <a:pos x="63" y="22"/>
                    </a:cxn>
                    <a:cxn ang="0">
                      <a:pos x="82" y="7"/>
                    </a:cxn>
                    <a:cxn ang="0">
                      <a:pos x="56" y="0"/>
                    </a:cxn>
                    <a:cxn ang="0">
                      <a:pos x="0" y="27"/>
                    </a:cxn>
                    <a:cxn ang="0">
                      <a:pos x="42" y="27"/>
                    </a:cxn>
                    <a:cxn ang="0">
                      <a:pos x="58" y="20"/>
                    </a:cxn>
                  </a:cxnLst>
                  <a:rect l="0" t="0" r="r" b="b"/>
                  <a:pathLst>
                    <a:path w="82" h="27">
                      <a:moveTo>
                        <a:pt x="58" y="20"/>
                      </a:moveTo>
                      <a:lnTo>
                        <a:pt x="63" y="22"/>
                      </a:lnTo>
                      <a:lnTo>
                        <a:pt x="82" y="7"/>
                      </a:lnTo>
                      <a:lnTo>
                        <a:pt x="56" y="0"/>
                      </a:lnTo>
                      <a:lnTo>
                        <a:pt x="0" y="27"/>
                      </a:lnTo>
                      <a:lnTo>
                        <a:pt x="42" y="27"/>
                      </a:lnTo>
                      <a:lnTo>
                        <a:pt x="58" y="20"/>
                      </a:lnTo>
                      <a:close/>
                    </a:path>
                  </a:pathLst>
                </a:custGeom>
                <a:grpFill/>
                <a:ln w="9525">
                  <a:noFill/>
                  <a:round/>
                  <a:headEnd/>
                  <a:tailEnd/>
                </a:ln>
              </p:spPr>
              <p:txBody>
                <a:bodyPr anchor="ctr"/>
                <a:lstStyle/>
                <a:p>
                  <a:pPr algn="ctr"/>
                  <a:endParaRPr sz="2489">
                    <a:solidFill>
                      <a:schemeClr val="bg1"/>
                    </a:solidFill>
                  </a:endParaRPr>
                </a:p>
              </p:txBody>
            </p:sp>
          </p:grpSp>
          <p:grpSp>
            <p:nvGrpSpPr>
              <p:cNvPr id="105" name="í$ḻïdê"/>
              <p:cNvGrpSpPr/>
              <p:nvPr/>
            </p:nvGrpSpPr>
            <p:grpSpPr>
              <a:xfrm>
                <a:off x="7180512" y="3359124"/>
                <a:ext cx="326488" cy="368338"/>
                <a:chOff x="5010151" y="4568825"/>
                <a:chExt cx="185737" cy="209550"/>
              </a:xfrm>
              <a:solidFill>
                <a:schemeClr val="bg1"/>
              </a:solidFill>
            </p:grpSpPr>
            <p:sp>
              <p:nvSpPr>
                <p:cNvPr id="129" name="ïśļïďe"/>
                <p:cNvSpPr>
                  <a:spLocks/>
                </p:cNvSpPr>
                <p:nvPr/>
              </p:nvSpPr>
              <p:spPr bwMode="auto">
                <a:xfrm>
                  <a:off x="5073651" y="4654550"/>
                  <a:ext cx="28575" cy="25400"/>
                </a:xfrm>
                <a:prstGeom prst="ellipse">
                  <a:avLst/>
                </a:prstGeom>
                <a:grpFill/>
                <a:ln w="9525">
                  <a:noFill/>
                  <a:round/>
                  <a:headEnd/>
                  <a:tailEnd/>
                </a:ln>
              </p:spPr>
              <p:txBody>
                <a:bodyPr anchor="ctr"/>
                <a:lstStyle/>
                <a:p>
                  <a:pPr algn="ctr"/>
                  <a:endParaRPr sz="2489">
                    <a:solidFill>
                      <a:schemeClr val="bg1"/>
                    </a:solidFill>
                  </a:endParaRPr>
                </a:p>
              </p:txBody>
            </p:sp>
            <p:sp>
              <p:nvSpPr>
                <p:cNvPr id="130" name="íślïḋé"/>
                <p:cNvSpPr>
                  <a:spLocks/>
                </p:cNvSpPr>
                <p:nvPr/>
              </p:nvSpPr>
              <p:spPr bwMode="auto">
                <a:xfrm>
                  <a:off x="5010151" y="4679950"/>
                  <a:ext cx="114300" cy="98425"/>
                </a:xfrm>
                <a:custGeom>
                  <a:avLst/>
                  <a:gdLst/>
                  <a:ahLst/>
                  <a:cxnLst>
                    <a:cxn ang="0">
                      <a:pos x="38" y="10"/>
                    </a:cxn>
                    <a:cxn ang="0">
                      <a:pos x="29" y="9"/>
                    </a:cxn>
                    <a:cxn ang="0">
                      <a:pos x="29" y="8"/>
                    </a:cxn>
                    <a:cxn ang="0">
                      <a:pos x="32" y="8"/>
                    </a:cxn>
                    <a:cxn ang="0">
                      <a:pos x="34" y="3"/>
                    </a:cxn>
                    <a:cxn ang="0">
                      <a:pos x="27" y="4"/>
                    </a:cxn>
                    <a:cxn ang="0">
                      <a:pos x="25" y="2"/>
                    </a:cxn>
                    <a:cxn ang="0">
                      <a:pos x="22" y="1"/>
                    </a:cxn>
                    <a:cxn ang="0">
                      <a:pos x="17" y="3"/>
                    </a:cxn>
                    <a:cxn ang="0">
                      <a:pos x="13" y="15"/>
                    </a:cxn>
                    <a:cxn ang="0">
                      <a:pos x="13" y="15"/>
                    </a:cxn>
                    <a:cxn ang="0">
                      <a:pos x="11" y="22"/>
                    </a:cxn>
                    <a:cxn ang="0">
                      <a:pos x="3" y="22"/>
                    </a:cxn>
                    <a:cxn ang="0">
                      <a:pos x="0" y="25"/>
                    </a:cxn>
                    <a:cxn ang="0">
                      <a:pos x="3" y="28"/>
                    </a:cxn>
                    <a:cxn ang="0">
                      <a:pos x="13" y="28"/>
                    </a:cxn>
                    <a:cxn ang="0">
                      <a:pos x="15" y="26"/>
                    </a:cxn>
                    <a:cxn ang="0">
                      <a:pos x="18" y="20"/>
                    </a:cxn>
                    <a:cxn ang="0">
                      <a:pos x="19" y="21"/>
                    </a:cxn>
                    <a:cxn ang="0">
                      <a:pos x="20" y="21"/>
                    </a:cxn>
                    <a:cxn ang="0">
                      <a:pos x="24" y="33"/>
                    </a:cxn>
                    <a:cxn ang="0">
                      <a:pos x="27" y="34"/>
                    </a:cxn>
                    <a:cxn ang="0">
                      <a:pos x="28" y="34"/>
                    </a:cxn>
                    <a:cxn ang="0">
                      <a:pos x="30" y="31"/>
                    </a:cxn>
                    <a:cxn ang="0">
                      <a:pos x="24" y="17"/>
                    </a:cxn>
                    <a:cxn ang="0">
                      <a:pos x="26" y="12"/>
                    </a:cxn>
                    <a:cxn ang="0">
                      <a:pos x="27" y="13"/>
                    </a:cxn>
                    <a:cxn ang="0">
                      <a:pos x="38" y="15"/>
                    </a:cxn>
                    <a:cxn ang="0">
                      <a:pos x="38" y="15"/>
                    </a:cxn>
                    <a:cxn ang="0">
                      <a:pos x="40" y="13"/>
                    </a:cxn>
                    <a:cxn ang="0">
                      <a:pos x="38" y="10"/>
                    </a:cxn>
                  </a:cxnLst>
                  <a:rect l="0" t="0" r="r" b="b"/>
                  <a:pathLst>
                    <a:path w="40" h="34">
                      <a:moveTo>
                        <a:pt x="38" y="10"/>
                      </a:moveTo>
                      <a:cubicBezTo>
                        <a:pt x="29" y="9"/>
                        <a:pt x="29" y="9"/>
                        <a:pt x="29" y="9"/>
                      </a:cubicBezTo>
                      <a:cubicBezTo>
                        <a:pt x="29" y="8"/>
                        <a:pt x="29" y="8"/>
                        <a:pt x="29" y="8"/>
                      </a:cubicBezTo>
                      <a:cubicBezTo>
                        <a:pt x="32" y="8"/>
                        <a:pt x="32" y="8"/>
                        <a:pt x="32" y="8"/>
                      </a:cubicBezTo>
                      <a:cubicBezTo>
                        <a:pt x="34" y="3"/>
                        <a:pt x="34" y="3"/>
                        <a:pt x="34" y="3"/>
                      </a:cubicBezTo>
                      <a:cubicBezTo>
                        <a:pt x="27" y="4"/>
                        <a:pt x="27" y="4"/>
                        <a:pt x="27" y="4"/>
                      </a:cubicBezTo>
                      <a:cubicBezTo>
                        <a:pt x="27" y="3"/>
                        <a:pt x="26" y="2"/>
                        <a:pt x="25" y="2"/>
                      </a:cubicBezTo>
                      <a:cubicBezTo>
                        <a:pt x="22" y="1"/>
                        <a:pt x="22" y="1"/>
                        <a:pt x="22" y="1"/>
                      </a:cubicBezTo>
                      <a:cubicBezTo>
                        <a:pt x="20" y="0"/>
                        <a:pt x="18" y="1"/>
                        <a:pt x="17" y="3"/>
                      </a:cubicBezTo>
                      <a:cubicBezTo>
                        <a:pt x="13" y="15"/>
                        <a:pt x="13" y="15"/>
                        <a:pt x="13" y="15"/>
                      </a:cubicBezTo>
                      <a:cubicBezTo>
                        <a:pt x="13" y="15"/>
                        <a:pt x="13" y="15"/>
                        <a:pt x="13" y="15"/>
                      </a:cubicBezTo>
                      <a:cubicBezTo>
                        <a:pt x="11" y="22"/>
                        <a:pt x="11" y="22"/>
                        <a:pt x="11" y="22"/>
                      </a:cubicBezTo>
                      <a:cubicBezTo>
                        <a:pt x="3" y="22"/>
                        <a:pt x="3" y="22"/>
                        <a:pt x="3" y="22"/>
                      </a:cubicBezTo>
                      <a:cubicBezTo>
                        <a:pt x="1" y="22"/>
                        <a:pt x="0" y="23"/>
                        <a:pt x="0" y="25"/>
                      </a:cubicBezTo>
                      <a:cubicBezTo>
                        <a:pt x="0" y="27"/>
                        <a:pt x="1" y="28"/>
                        <a:pt x="3" y="28"/>
                      </a:cubicBezTo>
                      <a:cubicBezTo>
                        <a:pt x="13" y="28"/>
                        <a:pt x="13" y="28"/>
                        <a:pt x="13" y="28"/>
                      </a:cubicBezTo>
                      <a:cubicBezTo>
                        <a:pt x="14" y="28"/>
                        <a:pt x="15" y="27"/>
                        <a:pt x="15" y="26"/>
                      </a:cubicBezTo>
                      <a:cubicBezTo>
                        <a:pt x="18" y="20"/>
                        <a:pt x="18" y="20"/>
                        <a:pt x="18" y="20"/>
                      </a:cubicBezTo>
                      <a:cubicBezTo>
                        <a:pt x="19" y="21"/>
                        <a:pt x="19" y="21"/>
                        <a:pt x="19" y="21"/>
                      </a:cubicBezTo>
                      <a:cubicBezTo>
                        <a:pt x="19" y="21"/>
                        <a:pt x="20" y="21"/>
                        <a:pt x="20" y="21"/>
                      </a:cubicBezTo>
                      <a:cubicBezTo>
                        <a:pt x="24" y="33"/>
                        <a:pt x="24" y="33"/>
                        <a:pt x="24" y="33"/>
                      </a:cubicBezTo>
                      <a:cubicBezTo>
                        <a:pt x="25" y="34"/>
                        <a:pt x="26" y="34"/>
                        <a:pt x="27" y="34"/>
                      </a:cubicBezTo>
                      <a:cubicBezTo>
                        <a:pt x="27" y="34"/>
                        <a:pt x="28" y="34"/>
                        <a:pt x="28" y="34"/>
                      </a:cubicBezTo>
                      <a:cubicBezTo>
                        <a:pt x="29" y="34"/>
                        <a:pt x="30" y="32"/>
                        <a:pt x="30" y="31"/>
                      </a:cubicBezTo>
                      <a:cubicBezTo>
                        <a:pt x="24" y="17"/>
                        <a:pt x="24" y="17"/>
                        <a:pt x="24" y="17"/>
                      </a:cubicBezTo>
                      <a:cubicBezTo>
                        <a:pt x="26" y="12"/>
                        <a:pt x="26" y="12"/>
                        <a:pt x="26" y="12"/>
                      </a:cubicBezTo>
                      <a:cubicBezTo>
                        <a:pt x="26" y="13"/>
                        <a:pt x="27" y="13"/>
                        <a:pt x="27" y="13"/>
                      </a:cubicBezTo>
                      <a:cubicBezTo>
                        <a:pt x="38" y="15"/>
                        <a:pt x="38" y="15"/>
                        <a:pt x="38" y="15"/>
                      </a:cubicBezTo>
                      <a:cubicBezTo>
                        <a:pt x="38" y="15"/>
                        <a:pt x="38" y="15"/>
                        <a:pt x="38" y="15"/>
                      </a:cubicBezTo>
                      <a:cubicBezTo>
                        <a:pt x="39" y="15"/>
                        <a:pt x="40" y="14"/>
                        <a:pt x="40" y="13"/>
                      </a:cubicBezTo>
                      <a:cubicBezTo>
                        <a:pt x="40" y="11"/>
                        <a:pt x="39" y="10"/>
                        <a:pt x="38" y="10"/>
                      </a:cubicBezTo>
                      <a:close/>
                    </a:path>
                  </a:pathLst>
                </a:custGeom>
                <a:grpFill/>
                <a:ln w="9525">
                  <a:noFill/>
                  <a:round/>
                  <a:headEnd/>
                  <a:tailEnd/>
                </a:ln>
              </p:spPr>
              <p:txBody>
                <a:bodyPr anchor="ctr"/>
                <a:lstStyle/>
                <a:p>
                  <a:pPr algn="ctr"/>
                  <a:endParaRPr sz="2489">
                    <a:solidFill>
                      <a:schemeClr val="bg1"/>
                    </a:solidFill>
                  </a:endParaRPr>
                </a:p>
              </p:txBody>
            </p:sp>
            <p:sp>
              <p:nvSpPr>
                <p:cNvPr id="131" name="iṣľïḍê"/>
                <p:cNvSpPr>
                  <a:spLocks/>
                </p:cNvSpPr>
                <p:nvPr/>
              </p:nvSpPr>
              <p:spPr bwMode="auto">
                <a:xfrm>
                  <a:off x="5119688" y="4689475"/>
                  <a:ext cx="11113" cy="14287"/>
                </a:xfrm>
                <a:custGeom>
                  <a:avLst/>
                  <a:gdLst/>
                  <a:ahLst/>
                  <a:cxnLst>
                    <a:cxn ang="0">
                      <a:pos x="2" y="0"/>
                    </a:cxn>
                    <a:cxn ang="0">
                      <a:pos x="0" y="5"/>
                    </a:cxn>
                    <a:cxn ang="0">
                      <a:pos x="2" y="5"/>
                    </a:cxn>
                    <a:cxn ang="0">
                      <a:pos x="4" y="2"/>
                    </a:cxn>
                    <a:cxn ang="0">
                      <a:pos x="2" y="0"/>
                    </a:cxn>
                  </a:cxnLst>
                  <a:rect l="0" t="0" r="r" b="b"/>
                  <a:pathLst>
                    <a:path w="4" h="5">
                      <a:moveTo>
                        <a:pt x="2" y="0"/>
                      </a:moveTo>
                      <a:cubicBezTo>
                        <a:pt x="0" y="5"/>
                        <a:pt x="0" y="5"/>
                        <a:pt x="0" y="5"/>
                      </a:cubicBezTo>
                      <a:cubicBezTo>
                        <a:pt x="2" y="5"/>
                        <a:pt x="2" y="5"/>
                        <a:pt x="2" y="5"/>
                      </a:cubicBezTo>
                      <a:cubicBezTo>
                        <a:pt x="3" y="5"/>
                        <a:pt x="4" y="4"/>
                        <a:pt x="4" y="2"/>
                      </a:cubicBezTo>
                      <a:cubicBezTo>
                        <a:pt x="4" y="1"/>
                        <a:pt x="3" y="0"/>
                        <a:pt x="2" y="0"/>
                      </a:cubicBezTo>
                      <a:close/>
                    </a:path>
                  </a:pathLst>
                </a:custGeom>
                <a:grpFill/>
                <a:ln w="9525">
                  <a:noFill/>
                  <a:round/>
                  <a:headEnd/>
                  <a:tailEnd/>
                </a:ln>
              </p:spPr>
              <p:txBody>
                <a:bodyPr anchor="ctr"/>
                <a:lstStyle/>
                <a:p>
                  <a:pPr algn="ctr"/>
                  <a:endParaRPr sz="2489">
                    <a:solidFill>
                      <a:schemeClr val="bg1"/>
                    </a:solidFill>
                  </a:endParaRPr>
                </a:p>
              </p:txBody>
            </p:sp>
            <p:sp>
              <p:nvSpPr>
                <p:cNvPr id="132" name="ïsḷïdé"/>
                <p:cNvSpPr>
                  <a:spLocks/>
                </p:cNvSpPr>
                <p:nvPr/>
              </p:nvSpPr>
              <p:spPr bwMode="auto">
                <a:xfrm>
                  <a:off x="5089526" y="4724400"/>
                  <a:ext cx="17463" cy="17462"/>
                </a:xfrm>
                <a:custGeom>
                  <a:avLst/>
                  <a:gdLst/>
                  <a:ahLst/>
                  <a:cxnLst>
                    <a:cxn ang="0">
                      <a:pos x="2" y="0"/>
                    </a:cxn>
                    <a:cxn ang="0">
                      <a:pos x="2" y="0"/>
                    </a:cxn>
                    <a:cxn ang="0">
                      <a:pos x="1" y="2"/>
                    </a:cxn>
                    <a:cxn ang="0">
                      <a:pos x="2" y="5"/>
                    </a:cxn>
                    <a:cxn ang="0">
                      <a:pos x="5" y="4"/>
                    </a:cxn>
                    <a:cxn ang="0">
                      <a:pos x="6" y="1"/>
                    </a:cxn>
                    <a:cxn ang="0">
                      <a:pos x="2" y="0"/>
                    </a:cxn>
                  </a:cxnLst>
                  <a:rect l="0" t="0" r="r" b="b"/>
                  <a:pathLst>
                    <a:path w="6" h="6">
                      <a:moveTo>
                        <a:pt x="2" y="0"/>
                      </a:moveTo>
                      <a:cubicBezTo>
                        <a:pt x="2" y="0"/>
                        <a:pt x="2" y="0"/>
                        <a:pt x="2" y="0"/>
                      </a:cubicBezTo>
                      <a:cubicBezTo>
                        <a:pt x="1" y="2"/>
                        <a:pt x="1" y="2"/>
                        <a:pt x="1" y="2"/>
                      </a:cubicBezTo>
                      <a:cubicBezTo>
                        <a:pt x="0" y="3"/>
                        <a:pt x="1" y="5"/>
                        <a:pt x="2" y="5"/>
                      </a:cubicBezTo>
                      <a:cubicBezTo>
                        <a:pt x="3" y="6"/>
                        <a:pt x="4" y="5"/>
                        <a:pt x="5" y="4"/>
                      </a:cubicBezTo>
                      <a:cubicBezTo>
                        <a:pt x="6" y="1"/>
                        <a:pt x="6" y="1"/>
                        <a:pt x="6" y="1"/>
                      </a:cubicBezTo>
                      <a:cubicBezTo>
                        <a:pt x="5" y="0"/>
                        <a:pt x="4" y="0"/>
                        <a:pt x="2" y="0"/>
                      </a:cubicBezTo>
                      <a:close/>
                    </a:path>
                  </a:pathLst>
                </a:custGeom>
                <a:grpFill/>
                <a:ln w="9525">
                  <a:noFill/>
                  <a:round/>
                  <a:headEnd/>
                  <a:tailEnd/>
                </a:ln>
              </p:spPr>
              <p:txBody>
                <a:bodyPr anchor="ctr"/>
                <a:lstStyle/>
                <a:p>
                  <a:pPr algn="ctr"/>
                  <a:endParaRPr sz="2489">
                    <a:solidFill>
                      <a:schemeClr val="bg1"/>
                    </a:solidFill>
                  </a:endParaRPr>
                </a:p>
              </p:txBody>
            </p:sp>
            <p:sp>
              <p:nvSpPr>
                <p:cNvPr id="133" name="íšḻidé"/>
                <p:cNvSpPr>
                  <a:spLocks/>
                </p:cNvSpPr>
                <p:nvPr/>
              </p:nvSpPr>
              <p:spPr bwMode="auto">
                <a:xfrm>
                  <a:off x="5110163" y="4678363"/>
                  <a:ext cx="17463" cy="7937"/>
                </a:xfrm>
                <a:custGeom>
                  <a:avLst/>
                  <a:gdLst/>
                  <a:ahLst/>
                  <a:cxnLst>
                    <a:cxn ang="0">
                      <a:pos x="5" y="3"/>
                    </a:cxn>
                    <a:cxn ang="0">
                      <a:pos x="5" y="1"/>
                    </a:cxn>
                    <a:cxn ang="0">
                      <a:pos x="2" y="0"/>
                    </a:cxn>
                    <a:cxn ang="0">
                      <a:pos x="1" y="1"/>
                    </a:cxn>
                    <a:cxn ang="0">
                      <a:pos x="1" y="1"/>
                    </a:cxn>
                    <a:cxn ang="0">
                      <a:pos x="1" y="2"/>
                    </a:cxn>
                    <a:cxn ang="0">
                      <a:pos x="4" y="3"/>
                    </a:cxn>
                    <a:cxn ang="0">
                      <a:pos x="5" y="3"/>
                    </a:cxn>
                  </a:cxnLst>
                  <a:rect l="0" t="0" r="r" b="b"/>
                  <a:pathLst>
                    <a:path w="6" h="3">
                      <a:moveTo>
                        <a:pt x="5" y="3"/>
                      </a:moveTo>
                      <a:cubicBezTo>
                        <a:pt x="6" y="2"/>
                        <a:pt x="5" y="2"/>
                        <a:pt x="5" y="1"/>
                      </a:cubicBezTo>
                      <a:cubicBezTo>
                        <a:pt x="2" y="0"/>
                        <a:pt x="2" y="0"/>
                        <a:pt x="2" y="0"/>
                      </a:cubicBezTo>
                      <a:cubicBezTo>
                        <a:pt x="1" y="0"/>
                        <a:pt x="1" y="0"/>
                        <a:pt x="1" y="1"/>
                      </a:cubicBezTo>
                      <a:cubicBezTo>
                        <a:pt x="1" y="1"/>
                        <a:pt x="1" y="1"/>
                        <a:pt x="1" y="1"/>
                      </a:cubicBezTo>
                      <a:cubicBezTo>
                        <a:pt x="0" y="1"/>
                        <a:pt x="1" y="2"/>
                        <a:pt x="1" y="2"/>
                      </a:cubicBezTo>
                      <a:cubicBezTo>
                        <a:pt x="4" y="3"/>
                        <a:pt x="4" y="3"/>
                        <a:pt x="4" y="3"/>
                      </a:cubicBezTo>
                      <a:cubicBezTo>
                        <a:pt x="5" y="3"/>
                        <a:pt x="5" y="3"/>
                        <a:pt x="5" y="3"/>
                      </a:cubicBezTo>
                      <a:close/>
                    </a:path>
                  </a:pathLst>
                </a:custGeom>
                <a:grpFill/>
                <a:ln w="9525">
                  <a:noFill/>
                  <a:round/>
                  <a:headEnd/>
                  <a:tailEnd/>
                </a:ln>
              </p:spPr>
              <p:txBody>
                <a:bodyPr anchor="ctr"/>
                <a:lstStyle/>
                <a:p>
                  <a:pPr algn="ctr"/>
                  <a:endParaRPr sz="2489">
                    <a:solidFill>
                      <a:schemeClr val="bg1"/>
                    </a:solidFill>
                  </a:endParaRPr>
                </a:p>
              </p:txBody>
            </p:sp>
            <p:sp>
              <p:nvSpPr>
                <p:cNvPr id="134" name="íṣľiḋè"/>
                <p:cNvSpPr>
                  <a:spLocks/>
                </p:cNvSpPr>
                <p:nvPr/>
              </p:nvSpPr>
              <p:spPr bwMode="auto">
                <a:xfrm>
                  <a:off x="5116513" y="4672013"/>
                  <a:ext cx="11113" cy="7937"/>
                </a:xfrm>
                <a:custGeom>
                  <a:avLst/>
                  <a:gdLst/>
                  <a:ahLst/>
                  <a:cxnLst>
                    <a:cxn ang="0">
                      <a:pos x="7" y="5"/>
                    </a:cxn>
                    <a:cxn ang="0">
                      <a:pos x="7" y="4"/>
                    </a:cxn>
                    <a:cxn ang="0">
                      <a:pos x="0" y="0"/>
                    </a:cxn>
                    <a:cxn ang="0">
                      <a:pos x="0" y="2"/>
                    </a:cxn>
                    <a:cxn ang="0">
                      <a:pos x="7" y="5"/>
                    </a:cxn>
                  </a:cxnLst>
                  <a:rect l="0" t="0" r="r" b="b"/>
                  <a:pathLst>
                    <a:path w="7" h="5">
                      <a:moveTo>
                        <a:pt x="7" y="5"/>
                      </a:moveTo>
                      <a:lnTo>
                        <a:pt x="7" y="4"/>
                      </a:lnTo>
                      <a:lnTo>
                        <a:pt x="0" y="0"/>
                      </a:lnTo>
                      <a:lnTo>
                        <a:pt x="0" y="2"/>
                      </a:lnTo>
                      <a:lnTo>
                        <a:pt x="7" y="5"/>
                      </a:lnTo>
                      <a:close/>
                    </a:path>
                  </a:pathLst>
                </a:custGeom>
                <a:grpFill/>
                <a:ln w="9525">
                  <a:noFill/>
                  <a:round/>
                  <a:headEnd/>
                  <a:tailEnd/>
                </a:ln>
              </p:spPr>
              <p:txBody>
                <a:bodyPr anchor="ctr"/>
                <a:lstStyle/>
                <a:p>
                  <a:pPr algn="ctr"/>
                  <a:endParaRPr sz="2489">
                    <a:solidFill>
                      <a:schemeClr val="bg1"/>
                    </a:solidFill>
                  </a:endParaRPr>
                </a:p>
              </p:txBody>
            </p:sp>
            <p:sp>
              <p:nvSpPr>
                <p:cNvPr id="135" name="i$1ídé"/>
                <p:cNvSpPr>
                  <a:spLocks/>
                </p:cNvSpPr>
                <p:nvPr/>
              </p:nvSpPr>
              <p:spPr bwMode="auto">
                <a:xfrm>
                  <a:off x="5084763" y="4568825"/>
                  <a:ext cx="111125" cy="109537"/>
                </a:xfrm>
                <a:custGeom>
                  <a:avLst/>
                  <a:gdLst/>
                  <a:ahLst/>
                  <a:cxnLst>
                    <a:cxn ang="0">
                      <a:pos x="20" y="38"/>
                    </a:cxn>
                    <a:cxn ang="0">
                      <a:pos x="13" y="37"/>
                    </a:cxn>
                    <a:cxn ang="0">
                      <a:pos x="4" y="12"/>
                    </a:cxn>
                    <a:cxn ang="0">
                      <a:pos x="21" y="0"/>
                    </a:cxn>
                    <a:cxn ang="0">
                      <a:pos x="28" y="2"/>
                    </a:cxn>
                    <a:cxn ang="0">
                      <a:pos x="37" y="12"/>
                    </a:cxn>
                    <a:cxn ang="0">
                      <a:pos x="37" y="26"/>
                    </a:cxn>
                    <a:cxn ang="0">
                      <a:pos x="20" y="38"/>
                    </a:cxn>
                    <a:cxn ang="0">
                      <a:pos x="21" y="4"/>
                    </a:cxn>
                    <a:cxn ang="0">
                      <a:pos x="8" y="14"/>
                    </a:cxn>
                    <a:cxn ang="0">
                      <a:pos x="15" y="33"/>
                    </a:cxn>
                    <a:cxn ang="0">
                      <a:pos x="20" y="34"/>
                    </a:cxn>
                    <a:cxn ang="0">
                      <a:pos x="33" y="24"/>
                    </a:cxn>
                    <a:cxn ang="0">
                      <a:pos x="34" y="13"/>
                    </a:cxn>
                    <a:cxn ang="0">
                      <a:pos x="26" y="5"/>
                    </a:cxn>
                    <a:cxn ang="0">
                      <a:pos x="21" y="4"/>
                    </a:cxn>
                  </a:cxnLst>
                  <a:rect l="0" t="0" r="r" b="b"/>
                  <a:pathLst>
                    <a:path w="39" h="38">
                      <a:moveTo>
                        <a:pt x="20" y="38"/>
                      </a:moveTo>
                      <a:cubicBezTo>
                        <a:pt x="18" y="38"/>
                        <a:pt x="15" y="37"/>
                        <a:pt x="13" y="37"/>
                      </a:cubicBezTo>
                      <a:cubicBezTo>
                        <a:pt x="4" y="33"/>
                        <a:pt x="0" y="22"/>
                        <a:pt x="4" y="12"/>
                      </a:cubicBezTo>
                      <a:cubicBezTo>
                        <a:pt x="7" y="5"/>
                        <a:pt x="14" y="0"/>
                        <a:pt x="21" y="0"/>
                      </a:cubicBezTo>
                      <a:cubicBezTo>
                        <a:pt x="24" y="0"/>
                        <a:pt x="26" y="1"/>
                        <a:pt x="28" y="2"/>
                      </a:cubicBezTo>
                      <a:cubicBezTo>
                        <a:pt x="32" y="3"/>
                        <a:pt x="36" y="7"/>
                        <a:pt x="37" y="12"/>
                      </a:cubicBezTo>
                      <a:cubicBezTo>
                        <a:pt x="39" y="16"/>
                        <a:pt x="39" y="21"/>
                        <a:pt x="37" y="26"/>
                      </a:cubicBezTo>
                      <a:cubicBezTo>
                        <a:pt x="34" y="33"/>
                        <a:pt x="27" y="38"/>
                        <a:pt x="20" y="38"/>
                      </a:cubicBezTo>
                      <a:close/>
                      <a:moveTo>
                        <a:pt x="21" y="4"/>
                      </a:moveTo>
                      <a:cubicBezTo>
                        <a:pt x="16" y="4"/>
                        <a:pt x="10" y="8"/>
                        <a:pt x="8" y="14"/>
                      </a:cubicBezTo>
                      <a:cubicBezTo>
                        <a:pt x="4" y="21"/>
                        <a:pt x="8" y="30"/>
                        <a:pt x="15" y="33"/>
                      </a:cubicBezTo>
                      <a:cubicBezTo>
                        <a:pt x="16" y="34"/>
                        <a:pt x="18" y="34"/>
                        <a:pt x="20" y="34"/>
                      </a:cubicBezTo>
                      <a:cubicBezTo>
                        <a:pt x="26" y="34"/>
                        <a:pt x="31" y="30"/>
                        <a:pt x="33" y="24"/>
                      </a:cubicBezTo>
                      <a:cubicBezTo>
                        <a:pt x="35" y="21"/>
                        <a:pt x="35" y="17"/>
                        <a:pt x="34" y="13"/>
                      </a:cubicBezTo>
                      <a:cubicBezTo>
                        <a:pt x="32" y="9"/>
                        <a:pt x="30" y="7"/>
                        <a:pt x="26" y="5"/>
                      </a:cubicBezTo>
                      <a:cubicBezTo>
                        <a:pt x="25" y="4"/>
                        <a:pt x="23" y="4"/>
                        <a:pt x="21" y="4"/>
                      </a:cubicBezTo>
                      <a:close/>
                    </a:path>
                  </a:pathLst>
                </a:custGeom>
                <a:grpFill/>
                <a:ln w="9525">
                  <a:noFill/>
                  <a:round/>
                  <a:headEnd/>
                  <a:tailEnd/>
                </a:ln>
              </p:spPr>
              <p:txBody>
                <a:bodyPr anchor="ctr"/>
                <a:lstStyle/>
                <a:p>
                  <a:pPr algn="ctr"/>
                  <a:endParaRPr sz="2489">
                    <a:solidFill>
                      <a:schemeClr val="bg1"/>
                    </a:solidFill>
                  </a:endParaRPr>
                </a:p>
              </p:txBody>
            </p:sp>
            <p:sp>
              <p:nvSpPr>
                <p:cNvPr id="136" name="ïṣ1idê"/>
                <p:cNvSpPr>
                  <a:spLocks/>
                </p:cNvSpPr>
                <p:nvPr/>
              </p:nvSpPr>
              <p:spPr bwMode="auto">
                <a:xfrm>
                  <a:off x="5103813" y="4605338"/>
                  <a:ext cx="52388" cy="58737"/>
                </a:xfrm>
                <a:custGeom>
                  <a:avLst/>
                  <a:gdLst/>
                  <a:ahLst/>
                  <a:cxnLst>
                    <a:cxn ang="0">
                      <a:pos x="13" y="20"/>
                    </a:cxn>
                    <a:cxn ang="0">
                      <a:pos x="8" y="19"/>
                    </a:cxn>
                    <a:cxn ang="0">
                      <a:pos x="2" y="11"/>
                    </a:cxn>
                    <a:cxn ang="0">
                      <a:pos x="2" y="1"/>
                    </a:cxn>
                    <a:cxn ang="0">
                      <a:pos x="4" y="1"/>
                    </a:cxn>
                    <a:cxn ang="0">
                      <a:pos x="4" y="2"/>
                    </a:cxn>
                    <a:cxn ang="0">
                      <a:pos x="4" y="11"/>
                    </a:cxn>
                    <a:cxn ang="0">
                      <a:pos x="9" y="16"/>
                    </a:cxn>
                    <a:cxn ang="0">
                      <a:pos x="16" y="16"/>
                    </a:cxn>
                    <a:cxn ang="0">
                      <a:pos x="17" y="17"/>
                    </a:cxn>
                    <a:cxn ang="0">
                      <a:pos x="16" y="19"/>
                    </a:cxn>
                    <a:cxn ang="0">
                      <a:pos x="13" y="20"/>
                    </a:cxn>
                  </a:cxnLst>
                  <a:rect l="0" t="0" r="r" b="b"/>
                  <a:pathLst>
                    <a:path w="18" h="20">
                      <a:moveTo>
                        <a:pt x="13" y="20"/>
                      </a:moveTo>
                      <a:cubicBezTo>
                        <a:pt x="11" y="20"/>
                        <a:pt x="10" y="19"/>
                        <a:pt x="8" y="19"/>
                      </a:cubicBezTo>
                      <a:cubicBezTo>
                        <a:pt x="5" y="17"/>
                        <a:pt x="3" y="15"/>
                        <a:pt x="2" y="11"/>
                      </a:cubicBezTo>
                      <a:cubicBezTo>
                        <a:pt x="0" y="8"/>
                        <a:pt x="0" y="5"/>
                        <a:pt x="2" y="1"/>
                      </a:cubicBezTo>
                      <a:cubicBezTo>
                        <a:pt x="2" y="1"/>
                        <a:pt x="3" y="0"/>
                        <a:pt x="4" y="1"/>
                      </a:cubicBezTo>
                      <a:cubicBezTo>
                        <a:pt x="4" y="1"/>
                        <a:pt x="5" y="2"/>
                        <a:pt x="4" y="2"/>
                      </a:cubicBezTo>
                      <a:cubicBezTo>
                        <a:pt x="3" y="5"/>
                        <a:pt x="3" y="8"/>
                        <a:pt x="4" y="11"/>
                      </a:cubicBezTo>
                      <a:cubicBezTo>
                        <a:pt x="5" y="13"/>
                        <a:pt x="7" y="15"/>
                        <a:pt x="9" y="16"/>
                      </a:cubicBezTo>
                      <a:cubicBezTo>
                        <a:pt x="11" y="17"/>
                        <a:pt x="14" y="17"/>
                        <a:pt x="16" y="16"/>
                      </a:cubicBezTo>
                      <a:cubicBezTo>
                        <a:pt x="16" y="16"/>
                        <a:pt x="17" y="17"/>
                        <a:pt x="17" y="17"/>
                      </a:cubicBezTo>
                      <a:cubicBezTo>
                        <a:pt x="18" y="18"/>
                        <a:pt x="17" y="19"/>
                        <a:pt x="16" y="19"/>
                      </a:cubicBezTo>
                      <a:cubicBezTo>
                        <a:pt x="15" y="19"/>
                        <a:pt x="14" y="20"/>
                        <a:pt x="13" y="20"/>
                      </a:cubicBezTo>
                      <a:close/>
                    </a:path>
                  </a:pathLst>
                </a:custGeom>
                <a:grpFill/>
                <a:ln w="9525">
                  <a:noFill/>
                  <a:round/>
                  <a:headEnd/>
                  <a:tailEnd/>
                </a:ln>
              </p:spPr>
              <p:txBody>
                <a:bodyPr anchor="ctr"/>
                <a:lstStyle/>
                <a:p>
                  <a:pPr algn="ctr"/>
                  <a:endParaRPr sz="2489">
                    <a:solidFill>
                      <a:schemeClr val="bg1"/>
                    </a:solidFill>
                  </a:endParaRPr>
                </a:p>
              </p:txBody>
            </p:sp>
            <p:sp>
              <p:nvSpPr>
                <p:cNvPr id="137" name="iŝḻîdè"/>
                <p:cNvSpPr>
                  <a:spLocks/>
                </p:cNvSpPr>
                <p:nvPr/>
              </p:nvSpPr>
              <p:spPr bwMode="auto">
                <a:xfrm>
                  <a:off x="5102226" y="4683125"/>
                  <a:ext cx="19050" cy="23812"/>
                </a:xfrm>
                <a:custGeom>
                  <a:avLst/>
                  <a:gdLst/>
                  <a:ahLst/>
                  <a:cxnLst>
                    <a:cxn ang="0">
                      <a:pos x="0" y="8"/>
                    </a:cxn>
                    <a:cxn ang="0">
                      <a:pos x="4" y="8"/>
                    </a:cxn>
                    <a:cxn ang="0">
                      <a:pos x="5" y="8"/>
                    </a:cxn>
                    <a:cxn ang="0">
                      <a:pos x="7" y="2"/>
                    </a:cxn>
                    <a:cxn ang="0">
                      <a:pos x="3" y="0"/>
                    </a:cxn>
                    <a:cxn ang="0">
                      <a:pos x="0" y="8"/>
                    </a:cxn>
                    <a:cxn ang="0">
                      <a:pos x="0" y="8"/>
                    </a:cxn>
                  </a:cxnLst>
                  <a:rect l="0" t="0" r="r" b="b"/>
                  <a:pathLst>
                    <a:path w="7" h="8">
                      <a:moveTo>
                        <a:pt x="0" y="8"/>
                      </a:moveTo>
                      <a:cubicBezTo>
                        <a:pt x="2" y="8"/>
                        <a:pt x="3" y="8"/>
                        <a:pt x="4" y="8"/>
                      </a:cubicBezTo>
                      <a:cubicBezTo>
                        <a:pt x="4" y="8"/>
                        <a:pt x="4" y="8"/>
                        <a:pt x="5" y="8"/>
                      </a:cubicBezTo>
                      <a:cubicBezTo>
                        <a:pt x="7" y="2"/>
                        <a:pt x="7" y="2"/>
                        <a:pt x="7" y="2"/>
                      </a:cubicBezTo>
                      <a:cubicBezTo>
                        <a:pt x="3" y="0"/>
                        <a:pt x="3" y="0"/>
                        <a:pt x="3" y="0"/>
                      </a:cubicBezTo>
                      <a:cubicBezTo>
                        <a:pt x="0" y="8"/>
                        <a:pt x="0" y="8"/>
                        <a:pt x="0" y="8"/>
                      </a:cubicBezTo>
                      <a:cubicBezTo>
                        <a:pt x="0" y="8"/>
                        <a:pt x="0" y="8"/>
                        <a:pt x="0" y="8"/>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6" name="ï$lïďè"/>
              <p:cNvGrpSpPr/>
              <p:nvPr/>
            </p:nvGrpSpPr>
            <p:grpSpPr>
              <a:xfrm>
                <a:off x="6753961" y="4617770"/>
                <a:ext cx="284332" cy="361339"/>
                <a:chOff x="3949701" y="4570413"/>
                <a:chExt cx="152400" cy="193675"/>
              </a:xfrm>
              <a:solidFill>
                <a:schemeClr val="bg1"/>
              </a:solidFill>
            </p:grpSpPr>
            <p:sp>
              <p:nvSpPr>
                <p:cNvPr id="123" name="îSlïḍe"/>
                <p:cNvSpPr>
                  <a:spLocks/>
                </p:cNvSpPr>
                <p:nvPr/>
              </p:nvSpPr>
              <p:spPr bwMode="auto">
                <a:xfrm>
                  <a:off x="4079876" y="4657725"/>
                  <a:ext cx="22225" cy="22225"/>
                </a:xfrm>
                <a:prstGeom prst="ellipse">
                  <a:avLst/>
                </a:prstGeom>
                <a:grpFill/>
                <a:ln w="9525">
                  <a:noFill/>
                  <a:round/>
                  <a:headEnd/>
                  <a:tailEnd/>
                </a:ln>
              </p:spPr>
              <p:txBody>
                <a:bodyPr anchor="ctr"/>
                <a:lstStyle/>
                <a:p>
                  <a:pPr algn="ctr"/>
                  <a:endParaRPr sz="2489">
                    <a:solidFill>
                      <a:schemeClr val="bg1"/>
                    </a:solidFill>
                  </a:endParaRPr>
                </a:p>
              </p:txBody>
            </p:sp>
            <p:sp>
              <p:nvSpPr>
                <p:cNvPr id="124" name="íślîḑé"/>
                <p:cNvSpPr>
                  <a:spLocks/>
                </p:cNvSpPr>
                <p:nvPr/>
              </p:nvSpPr>
              <p:spPr bwMode="auto">
                <a:xfrm>
                  <a:off x="4041776" y="4660900"/>
                  <a:ext cx="55563" cy="103187"/>
                </a:xfrm>
                <a:custGeom>
                  <a:avLst/>
                  <a:gdLst/>
                  <a:ahLst/>
                  <a:cxnLst>
                    <a:cxn ang="0">
                      <a:pos x="18" y="32"/>
                    </a:cxn>
                    <a:cxn ang="0">
                      <a:pos x="13" y="22"/>
                    </a:cxn>
                    <a:cxn ang="0">
                      <a:pos x="15" y="20"/>
                    </a:cxn>
                    <a:cxn ang="0">
                      <a:pos x="16" y="12"/>
                    </a:cxn>
                    <a:cxn ang="0">
                      <a:pos x="15" y="9"/>
                    </a:cxn>
                    <a:cxn ang="0">
                      <a:pos x="8" y="1"/>
                    </a:cxn>
                    <a:cxn ang="0">
                      <a:pos x="4" y="1"/>
                    </a:cxn>
                    <a:cxn ang="0">
                      <a:pos x="4" y="4"/>
                    </a:cxn>
                    <a:cxn ang="0">
                      <a:pos x="9" y="9"/>
                    </a:cxn>
                    <a:cxn ang="0">
                      <a:pos x="4" y="7"/>
                    </a:cxn>
                    <a:cxn ang="0">
                      <a:pos x="1" y="8"/>
                    </a:cxn>
                    <a:cxn ang="0">
                      <a:pos x="2" y="11"/>
                    </a:cxn>
                    <a:cxn ang="0">
                      <a:pos x="7" y="14"/>
                    </a:cxn>
                    <a:cxn ang="0">
                      <a:pos x="8" y="14"/>
                    </a:cxn>
                    <a:cxn ang="0">
                      <a:pos x="6" y="23"/>
                    </a:cxn>
                    <a:cxn ang="0">
                      <a:pos x="4" y="31"/>
                    </a:cxn>
                    <a:cxn ang="0">
                      <a:pos x="4" y="33"/>
                    </a:cxn>
                    <a:cxn ang="0">
                      <a:pos x="5" y="36"/>
                    </a:cxn>
                    <a:cxn ang="0">
                      <a:pos x="6" y="36"/>
                    </a:cxn>
                    <a:cxn ang="0">
                      <a:pos x="8" y="34"/>
                    </a:cxn>
                    <a:cxn ang="0">
                      <a:pos x="10" y="27"/>
                    </a:cxn>
                    <a:cxn ang="0">
                      <a:pos x="14" y="34"/>
                    </a:cxn>
                    <a:cxn ang="0">
                      <a:pos x="17" y="35"/>
                    </a:cxn>
                    <a:cxn ang="0">
                      <a:pos x="18" y="32"/>
                    </a:cxn>
                  </a:cxnLst>
                  <a:rect l="0" t="0" r="r" b="b"/>
                  <a:pathLst>
                    <a:path w="19" h="36">
                      <a:moveTo>
                        <a:pt x="18" y="32"/>
                      </a:moveTo>
                      <a:cubicBezTo>
                        <a:pt x="13" y="22"/>
                        <a:pt x="13" y="22"/>
                        <a:pt x="13" y="22"/>
                      </a:cubicBezTo>
                      <a:cubicBezTo>
                        <a:pt x="14" y="21"/>
                        <a:pt x="14" y="21"/>
                        <a:pt x="15" y="20"/>
                      </a:cubicBezTo>
                      <a:cubicBezTo>
                        <a:pt x="16" y="12"/>
                        <a:pt x="16" y="12"/>
                        <a:pt x="16" y="12"/>
                      </a:cubicBezTo>
                      <a:cubicBezTo>
                        <a:pt x="16" y="11"/>
                        <a:pt x="16" y="10"/>
                        <a:pt x="15" y="9"/>
                      </a:cubicBezTo>
                      <a:cubicBezTo>
                        <a:pt x="8" y="1"/>
                        <a:pt x="8" y="1"/>
                        <a:pt x="8" y="1"/>
                      </a:cubicBezTo>
                      <a:cubicBezTo>
                        <a:pt x="7" y="0"/>
                        <a:pt x="5" y="0"/>
                        <a:pt x="4" y="1"/>
                      </a:cubicBezTo>
                      <a:cubicBezTo>
                        <a:pt x="3" y="2"/>
                        <a:pt x="3" y="3"/>
                        <a:pt x="4" y="4"/>
                      </a:cubicBezTo>
                      <a:cubicBezTo>
                        <a:pt x="9" y="9"/>
                        <a:pt x="9" y="9"/>
                        <a:pt x="9" y="9"/>
                      </a:cubicBezTo>
                      <a:cubicBezTo>
                        <a:pt x="4" y="7"/>
                        <a:pt x="4" y="7"/>
                        <a:pt x="4" y="7"/>
                      </a:cubicBezTo>
                      <a:cubicBezTo>
                        <a:pt x="3" y="6"/>
                        <a:pt x="1" y="7"/>
                        <a:pt x="1" y="8"/>
                      </a:cubicBezTo>
                      <a:cubicBezTo>
                        <a:pt x="0" y="9"/>
                        <a:pt x="1" y="11"/>
                        <a:pt x="2" y="11"/>
                      </a:cubicBezTo>
                      <a:cubicBezTo>
                        <a:pt x="7" y="14"/>
                        <a:pt x="7" y="14"/>
                        <a:pt x="7" y="14"/>
                      </a:cubicBezTo>
                      <a:cubicBezTo>
                        <a:pt x="7" y="14"/>
                        <a:pt x="8" y="14"/>
                        <a:pt x="8" y="14"/>
                      </a:cubicBezTo>
                      <a:cubicBezTo>
                        <a:pt x="7" y="17"/>
                        <a:pt x="7" y="21"/>
                        <a:pt x="6" y="23"/>
                      </a:cubicBezTo>
                      <a:cubicBezTo>
                        <a:pt x="5" y="26"/>
                        <a:pt x="5" y="28"/>
                        <a:pt x="4" y="31"/>
                      </a:cubicBezTo>
                      <a:cubicBezTo>
                        <a:pt x="4" y="31"/>
                        <a:pt x="4" y="32"/>
                        <a:pt x="4" y="33"/>
                      </a:cubicBezTo>
                      <a:cubicBezTo>
                        <a:pt x="3" y="34"/>
                        <a:pt x="4" y="35"/>
                        <a:pt x="5" y="36"/>
                      </a:cubicBezTo>
                      <a:cubicBezTo>
                        <a:pt x="6" y="36"/>
                        <a:pt x="6" y="36"/>
                        <a:pt x="6" y="36"/>
                      </a:cubicBezTo>
                      <a:cubicBezTo>
                        <a:pt x="7" y="36"/>
                        <a:pt x="8" y="35"/>
                        <a:pt x="8" y="34"/>
                      </a:cubicBezTo>
                      <a:cubicBezTo>
                        <a:pt x="10" y="27"/>
                        <a:pt x="10" y="27"/>
                        <a:pt x="10" y="27"/>
                      </a:cubicBezTo>
                      <a:cubicBezTo>
                        <a:pt x="14" y="34"/>
                        <a:pt x="14" y="34"/>
                        <a:pt x="14" y="34"/>
                      </a:cubicBezTo>
                      <a:cubicBezTo>
                        <a:pt x="14" y="35"/>
                        <a:pt x="16" y="36"/>
                        <a:pt x="17" y="35"/>
                      </a:cubicBezTo>
                      <a:cubicBezTo>
                        <a:pt x="18" y="34"/>
                        <a:pt x="19" y="33"/>
                        <a:pt x="18" y="32"/>
                      </a:cubicBezTo>
                      <a:close/>
                    </a:path>
                  </a:pathLst>
                </a:custGeom>
                <a:grpFill/>
                <a:ln w="9525">
                  <a:noFill/>
                  <a:round/>
                  <a:headEnd/>
                  <a:tailEnd/>
                </a:ln>
              </p:spPr>
              <p:txBody>
                <a:bodyPr anchor="ctr"/>
                <a:lstStyle/>
                <a:p>
                  <a:pPr algn="ctr"/>
                  <a:endParaRPr sz="2489">
                    <a:solidFill>
                      <a:schemeClr val="bg1"/>
                    </a:solidFill>
                  </a:endParaRPr>
                </a:p>
              </p:txBody>
            </p:sp>
            <p:sp>
              <p:nvSpPr>
                <p:cNvPr id="125" name="íSľïḑè"/>
                <p:cNvSpPr>
                  <a:spLocks/>
                </p:cNvSpPr>
                <p:nvPr/>
              </p:nvSpPr>
              <p:spPr bwMode="auto">
                <a:xfrm>
                  <a:off x="3987801" y="4675188"/>
                  <a:ext cx="25400" cy="22225"/>
                </a:xfrm>
                <a:prstGeom prst="ellipse">
                  <a:avLst/>
                </a:prstGeom>
                <a:grpFill/>
                <a:ln w="9525">
                  <a:noFill/>
                  <a:round/>
                  <a:headEnd/>
                  <a:tailEnd/>
                </a:ln>
              </p:spPr>
              <p:txBody>
                <a:bodyPr anchor="ctr"/>
                <a:lstStyle/>
                <a:p>
                  <a:pPr algn="ctr"/>
                  <a:endParaRPr sz="2489">
                    <a:solidFill>
                      <a:schemeClr val="bg1"/>
                    </a:solidFill>
                  </a:endParaRPr>
                </a:p>
              </p:txBody>
            </p:sp>
            <p:sp>
              <p:nvSpPr>
                <p:cNvPr id="126" name="îṡ1iďè"/>
                <p:cNvSpPr>
                  <a:spLocks/>
                </p:cNvSpPr>
                <p:nvPr/>
              </p:nvSpPr>
              <p:spPr bwMode="auto">
                <a:xfrm>
                  <a:off x="3963988" y="4672013"/>
                  <a:ext cx="69850" cy="92075"/>
                </a:xfrm>
                <a:custGeom>
                  <a:avLst/>
                  <a:gdLst/>
                  <a:ahLst/>
                  <a:cxnLst>
                    <a:cxn ang="0">
                      <a:pos x="21" y="19"/>
                    </a:cxn>
                    <a:cxn ang="0">
                      <a:pos x="18" y="19"/>
                    </a:cxn>
                    <a:cxn ang="0">
                      <a:pos x="18" y="15"/>
                    </a:cxn>
                    <a:cxn ang="0">
                      <a:pos x="23" y="11"/>
                    </a:cxn>
                    <a:cxn ang="0">
                      <a:pos x="24" y="9"/>
                    </a:cxn>
                    <a:cxn ang="0">
                      <a:pos x="24" y="2"/>
                    </a:cxn>
                    <a:cxn ang="0">
                      <a:pos x="21" y="0"/>
                    </a:cxn>
                    <a:cxn ang="0">
                      <a:pos x="19" y="2"/>
                    </a:cxn>
                    <a:cxn ang="0">
                      <a:pos x="19" y="8"/>
                    </a:cxn>
                    <a:cxn ang="0">
                      <a:pos x="14" y="12"/>
                    </a:cxn>
                    <a:cxn ang="0">
                      <a:pos x="7" y="10"/>
                    </a:cxn>
                    <a:cxn ang="0">
                      <a:pos x="6" y="5"/>
                    </a:cxn>
                    <a:cxn ang="0">
                      <a:pos x="3" y="3"/>
                    </a:cxn>
                    <a:cxn ang="0">
                      <a:pos x="1" y="6"/>
                    </a:cxn>
                    <a:cxn ang="0">
                      <a:pos x="3" y="12"/>
                    </a:cxn>
                    <a:cxn ang="0">
                      <a:pos x="5" y="14"/>
                    </a:cxn>
                    <a:cxn ang="0">
                      <a:pos x="9" y="16"/>
                    </a:cxn>
                    <a:cxn ang="0">
                      <a:pos x="9" y="24"/>
                    </a:cxn>
                    <a:cxn ang="0">
                      <a:pos x="9" y="24"/>
                    </a:cxn>
                    <a:cxn ang="0">
                      <a:pos x="9" y="27"/>
                    </a:cxn>
                    <a:cxn ang="0">
                      <a:pos x="2" y="27"/>
                    </a:cxn>
                    <a:cxn ang="0">
                      <a:pos x="0" y="29"/>
                    </a:cxn>
                    <a:cxn ang="0">
                      <a:pos x="2" y="32"/>
                    </a:cxn>
                    <a:cxn ang="0">
                      <a:pos x="12" y="32"/>
                    </a:cxn>
                    <a:cxn ang="0">
                      <a:pos x="14" y="29"/>
                    </a:cxn>
                    <a:cxn ang="0">
                      <a:pos x="14" y="24"/>
                    </a:cxn>
                    <a:cxn ang="0">
                      <a:pos x="19" y="24"/>
                    </a:cxn>
                    <a:cxn ang="0">
                      <a:pos x="19" y="29"/>
                    </a:cxn>
                    <a:cxn ang="0">
                      <a:pos x="21" y="32"/>
                    </a:cxn>
                    <a:cxn ang="0">
                      <a:pos x="23" y="29"/>
                    </a:cxn>
                    <a:cxn ang="0">
                      <a:pos x="23" y="21"/>
                    </a:cxn>
                    <a:cxn ang="0">
                      <a:pos x="21" y="19"/>
                    </a:cxn>
                  </a:cxnLst>
                  <a:rect l="0" t="0" r="r" b="b"/>
                  <a:pathLst>
                    <a:path w="24" h="32">
                      <a:moveTo>
                        <a:pt x="21" y="19"/>
                      </a:moveTo>
                      <a:cubicBezTo>
                        <a:pt x="18" y="19"/>
                        <a:pt x="18" y="19"/>
                        <a:pt x="18" y="19"/>
                      </a:cubicBezTo>
                      <a:cubicBezTo>
                        <a:pt x="18" y="15"/>
                        <a:pt x="18" y="15"/>
                        <a:pt x="18" y="15"/>
                      </a:cubicBezTo>
                      <a:cubicBezTo>
                        <a:pt x="23" y="11"/>
                        <a:pt x="23" y="11"/>
                        <a:pt x="23" y="11"/>
                      </a:cubicBezTo>
                      <a:cubicBezTo>
                        <a:pt x="23" y="11"/>
                        <a:pt x="24" y="10"/>
                        <a:pt x="24" y="9"/>
                      </a:cubicBezTo>
                      <a:cubicBezTo>
                        <a:pt x="24" y="2"/>
                        <a:pt x="24" y="2"/>
                        <a:pt x="24" y="2"/>
                      </a:cubicBezTo>
                      <a:cubicBezTo>
                        <a:pt x="24" y="1"/>
                        <a:pt x="23" y="0"/>
                        <a:pt x="21" y="0"/>
                      </a:cubicBezTo>
                      <a:cubicBezTo>
                        <a:pt x="20" y="0"/>
                        <a:pt x="19" y="1"/>
                        <a:pt x="19" y="2"/>
                      </a:cubicBezTo>
                      <a:cubicBezTo>
                        <a:pt x="19" y="8"/>
                        <a:pt x="19" y="8"/>
                        <a:pt x="19" y="8"/>
                      </a:cubicBezTo>
                      <a:cubicBezTo>
                        <a:pt x="14" y="12"/>
                        <a:pt x="14" y="12"/>
                        <a:pt x="14" y="12"/>
                      </a:cubicBezTo>
                      <a:cubicBezTo>
                        <a:pt x="7" y="10"/>
                        <a:pt x="7" y="10"/>
                        <a:pt x="7" y="10"/>
                      </a:cubicBezTo>
                      <a:cubicBezTo>
                        <a:pt x="6" y="5"/>
                        <a:pt x="6" y="5"/>
                        <a:pt x="6" y="5"/>
                      </a:cubicBezTo>
                      <a:cubicBezTo>
                        <a:pt x="5" y="4"/>
                        <a:pt x="4" y="3"/>
                        <a:pt x="3" y="3"/>
                      </a:cubicBezTo>
                      <a:cubicBezTo>
                        <a:pt x="1" y="4"/>
                        <a:pt x="1" y="5"/>
                        <a:pt x="1" y="6"/>
                      </a:cubicBezTo>
                      <a:cubicBezTo>
                        <a:pt x="3" y="12"/>
                        <a:pt x="3" y="12"/>
                        <a:pt x="3" y="12"/>
                      </a:cubicBezTo>
                      <a:cubicBezTo>
                        <a:pt x="3" y="13"/>
                        <a:pt x="4" y="13"/>
                        <a:pt x="5" y="14"/>
                      </a:cubicBezTo>
                      <a:cubicBezTo>
                        <a:pt x="9" y="16"/>
                        <a:pt x="9" y="16"/>
                        <a:pt x="9" y="16"/>
                      </a:cubicBezTo>
                      <a:cubicBezTo>
                        <a:pt x="9" y="24"/>
                        <a:pt x="9" y="24"/>
                        <a:pt x="9" y="24"/>
                      </a:cubicBezTo>
                      <a:cubicBezTo>
                        <a:pt x="9" y="24"/>
                        <a:pt x="9" y="24"/>
                        <a:pt x="9" y="24"/>
                      </a:cubicBezTo>
                      <a:cubicBezTo>
                        <a:pt x="9" y="27"/>
                        <a:pt x="9" y="27"/>
                        <a:pt x="9" y="27"/>
                      </a:cubicBezTo>
                      <a:cubicBezTo>
                        <a:pt x="2" y="27"/>
                        <a:pt x="2" y="27"/>
                        <a:pt x="2" y="27"/>
                      </a:cubicBezTo>
                      <a:cubicBezTo>
                        <a:pt x="1" y="27"/>
                        <a:pt x="0" y="28"/>
                        <a:pt x="0" y="29"/>
                      </a:cubicBezTo>
                      <a:cubicBezTo>
                        <a:pt x="0" y="31"/>
                        <a:pt x="1" y="32"/>
                        <a:pt x="2" y="32"/>
                      </a:cubicBezTo>
                      <a:cubicBezTo>
                        <a:pt x="12" y="32"/>
                        <a:pt x="12" y="32"/>
                        <a:pt x="12" y="32"/>
                      </a:cubicBezTo>
                      <a:cubicBezTo>
                        <a:pt x="13" y="32"/>
                        <a:pt x="14" y="31"/>
                        <a:pt x="14" y="29"/>
                      </a:cubicBezTo>
                      <a:cubicBezTo>
                        <a:pt x="14" y="24"/>
                        <a:pt x="14" y="24"/>
                        <a:pt x="14" y="24"/>
                      </a:cubicBezTo>
                      <a:cubicBezTo>
                        <a:pt x="19" y="24"/>
                        <a:pt x="19" y="24"/>
                        <a:pt x="19" y="24"/>
                      </a:cubicBezTo>
                      <a:cubicBezTo>
                        <a:pt x="19" y="29"/>
                        <a:pt x="19" y="29"/>
                        <a:pt x="19" y="29"/>
                      </a:cubicBezTo>
                      <a:cubicBezTo>
                        <a:pt x="19" y="31"/>
                        <a:pt x="20" y="32"/>
                        <a:pt x="21" y="32"/>
                      </a:cubicBezTo>
                      <a:cubicBezTo>
                        <a:pt x="22" y="32"/>
                        <a:pt x="23" y="31"/>
                        <a:pt x="23" y="29"/>
                      </a:cubicBezTo>
                      <a:cubicBezTo>
                        <a:pt x="23" y="21"/>
                        <a:pt x="23" y="21"/>
                        <a:pt x="23" y="21"/>
                      </a:cubicBezTo>
                      <a:cubicBezTo>
                        <a:pt x="23" y="20"/>
                        <a:pt x="22" y="19"/>
                        <a:pt x="21" y="19"/>
                      </a:cubicBezTo>
                      <a:close/>
                    </a:path>
                  </a:pathLst>
                </a:custGeom>
                <a:grpFill/>
                <a:ln w="9525">
                  <a:noFill/>
                  <a:round/>
                  <a:headEnd/>
                  <a:tailEnd/>
                </a:ln>
              </p:spPr>
              <p:txBody>
                <a:bodyPr anchor="ctr"/>
                <a:lstStyle/>
                <a:p>
                  <a:pPr algn="ctr"/>
                  <a:endParaRPr sz="2489">
                    <a:solidFill>
                      <a:schemeClr val="bg1"/>
                    </a:solidFill>
                  </a:endParaRPr>
                </a:p>
              </p:txBody>
            </p:sp>
            <p:sp>
              <p:nvSpPr>
                <p:cNvPr id="127" name="î$ḷïdè"/>
                <p:cNvSpPr>
                  <a:spLocks/>
                </p:cNvSpPr>
                <p:nvPr/>
              </p:nvSpPr>
              <p:spPr bwMode="auto">
                <a:xfrm>
                  <a:off x="3949701" y="4570413"/>
                  <a:ext cx="87313" cy="95250"/>
                </a:xfrm>
                <a:custGeom>
                  <a:avLst/>
                  <a:gdLst/>
                  <a:ahLst/>
                  <a:cxnLst>
                    <a:cxn ang="0">
                      <a:pos x="29" y="25"/>
                    </a:cxn>
                    <a:cxn ang="0">
                      <a:pos x="29" y="24"/>
                    </a:cxn>
                    <a:cxn ang="0">
                      <a:pos x="29" y="24"/>
                    </a:cxn>
                    <a:cxn ang="0">
                      <a:pos x="29" y="24"/>
                    </a:cxn>
                    <a:cxn ang="0">
                      <a:pos x="28" y="24"/>
                    </a:cxn>
                    <a:cxn ang="0">
                      <a:pos x="27" y="19"/>
                    </a:cxn>
                    <a:cxn ang="0">
                      <a:pos x="28" y="18"/>
                    </a:cxn>
                    <a:cxn ang="0">
                      <a:pos x="27" y="18"/>
                    </a:cxn>
                    <a:cxn ang="0">
                      <a:pos x="28" y="13"/>
                    </a:cxn>
                    <a:cxn ang="0">
                      <a:pos x="29" y="13"/>
                    </a:cxn>
                    <a:cxn ang="0">
                      <a:pos x="29" y="12"/>
                    </a:cxn>
                    <a:cxn ang="0">
                      <a:pos x="30" y="11"/>
                    </a:cxn>
                    <a:cxn ang="0">
                      <a:pos x="29" y="9"/>
                    </a:cxn>
                    <a:cxn ang="0">
                      <a:pos x="30" y="6"/>
                    </a:cxn>
                    <a:cxn ang="0">
                      <a:pos x="29" y="5"/>
                    </a:cxn>
                    <a:cxn ang="0">
                      <a:pos x="28" y="3"/>
                    </a:cxn>
                    <a:cxn ang="0">
                      <a:pos x="25" y="5"/>
                    </a:cxn>
                    <a:cxn ang="0">
                      <a:pos x="24" y="4"/>
                    </a:cxn>
                    <a:cxn ang="0">
                      <a:pos x="23" y="1"/>
                    </a:cxn>
                    <a:cxn ang="0">
                      <a:pos x="19" y="0"/>
                    </a:cxn>
                    <a:cxn ang="0">
                      <a:pos x="18" y="2"/>
                    </a:cxn>
                    <a:cxn ang="0">
                      <a:pos x="16" y="2"/>
                    </a:cxn>
                    <a:cxn ang="0">
                      <a:pos x="15" y="0"/>
                    </a:cxn>
                    <a:cxn ang="0">
                      <a:pos x="11" y="1"/>
                    </a:cxn>
                    <a:cxn ang="0">
                      <a:pos x="11" y="4"/>
                    </a:cxn>
                    <a:cxn ang="0">
                      <a:pos x="9" y="5"/>
                    </a:cxn>
                    <a:cxn ang="0">
                      <a:pos x="7" y="3"/>
                    </a:cxn>
                    <a:cxn ang="0">
                      <a:pos x="5" y="5"/>
                    </a:cxn>
                    <a:cxn ang="0">
                      <a:pos x="4" y="6"/>
                    </a:cxn>
                    <a:cxn ang="0">
                      <a:pos x="5" y="9"/>
                    </a:cxn>
                    <a:cxn ang="0">
                      <a:pos x="4" y="10"/>
                    </a:cxn>
                    <a:cxn ang="0">
                      <a:pos x="1" y="10"/>
                    </a:cxn>
                    <a:cxn ang="0">
                      <a:pos x="0" y="14"/>
                    </a:cxn>
                    <a:cxn ang="0">
                      <a:pos x="3" y="16"/>
                    </a:cxn>
                    <a:cxn ang="0">
                      <a:pos x="3" y="17"/>
                    </a:cxn>
                    <a:cxn ang="0">
                      <a:pos x="0" y="19"/>
                    </a:cxn>
                    <a:cxn ang="0">
                      <a:pos x="1" y="23"/>
                    </a:cxn>
                    <a:cxn ang="0">
                      <a:pos x="4" y="23"/>
                    </a:cxn>
                    <a:cxn ang="0">
                      <a:pos x="5" y="24"/>
                    </a:cxn>
                    <a:cxn ang="0">
                      <a:pos x="4" y="27"/>
                    </a:cxn>
                    <a:cxn ang="0">
                      <a:pos x="5" y="28"/>
                    </a:cxn>
                    <a:cxn ang="0">
                      <a:pos x="7" y="30"/>
                    </a:cxn>
                    <a:cxn ang="0">
                      <a:pos x="9" y="29"/>
                    </a:cxn>
                    <a:cxn ang="0">
                      <a:pos x="11" y="29"/>
                    </a:cxn>
                    <a:cxn ang="0">
                      <a:pos x="11" y="32"/>
                    </a:cxn>
                    <a:cxn ang="0">
                      <a:pos x="15" y="33"/>
                    </a:cxn>
                    <a:cxn ang="0">
                      <a:pos x="16" y="31"/>
                    </a:cxn>
                    <a:cxn ang="0">
                      <a:pos x="18" y="31"/>
                    </a:cxn>
                    <a:cxn ang="0">
                      <a:pos x="19" y="33"/>
                    </a:cxn>
                    <a:cxn ang="0">
                      <a:pos x="23" y="32"/>
                    </a:cxn>
                    <a:cxn ang="0">
                      <a:pos x="23" y="29"/>
                    </a:cxn>
                    <a:cxn ang="0">
                      <a:pos x="25" y="29"/>
                    </a:cxn>
                    <a:cxn ang="0">
                      <a:pos x="27" y="30"/>
                    </a:cxn>
                    <a:cxn ang="0">
                      <a:pos x="29" y="29"/>
                    </a:cxn>
                    <a:cxn ang="0">
                      <a:pos x="30" y="27"/>
                    </a:cxn>
                    <a:cxn ang="0">
                      <a:pos x="30" y="26"/>
                    </a:cxn>
                    <a:cxn ang="0">
                      <a:pos x="29" y="25"/>
                    </a:cxn>
                    <a:cxn ang="0">
                      <a:pos x="14" y="19"/>
                    </a:cxn>
                    <a:cxn ang="0">
                      <a:pos x="14" y="14"/>
                    </a:cxn>
                    <a:cxn ang="0">
                      <a:pos x="20" y="14"/>
                    </a:cxn>
                    <a:cxn ang="0">
                      <a:pos x="20" y="19"/>
                    </a:cxn>
                    <a:cxn ang="0">
                      <a:pos x="14" y="19"/>
                    </a:cxn>
                  </a:cxnLst>
                  <a:rect l="0" t="0" r="r" b="b"/>
                  <a:pathLst>
                    <a:path w="30" h="33">
                      <a:moveTo>
                        <a:pt x="29" y="25"/>
                      </a:moveTo>
                      <a:cubicBezTo>
                        <a:pt x="29" y="24"/>
                        <a:pt x="29" y="24"/>
                        <a:pt x="29" y="24"/>
                      </a:cubicBezTo>
                      <a:cubicBezTo>
                        <a:pt x="29" y="24"/>
                        <a:pt x="29" y="24"/>
                        <a:pt x="29" y="24"/>
                      </a:cubicBezTo>
                      <a:cubicBezTo>
                        <a:pt x="29" y="24"/>
                        <a:pt x="29" y="24"/>
                        <a:pt x="29" y="24"/>
                      </a:cubicBezTo>
                      <a:cubicBezTo>
                        <a:pt x="28" y="24"/>
                        <a:pt x="28" y="24"/>
                        <a:pt x="28" y="24"/>
                      </a:cubicBezTo>
                      <a:cubicBezTo>
                        <a:pt x="27" y="19"/>
                        <a:pt x="27" y="19"/>
                        <a:pt x="27" y="19"/>
                      </a:cubicBezTo>
                      <a:cubicBezTo>
                        <a:pt x="28" y="18"/>
                        <a:pt x="28" y="18"/>
                        <a:pt x="28" y="18"/>
                      </a:cubicBezTo>
                      <a:cubicBezTo>
                        <a:pt x="27" y="18"/>
                        <a:pt x="27" y="18"/>
                        <a:pt x="27" y="18"/>
                      </a:cubicBezTo>
                      <a:cubicBezTo>
                        <a:pt x="28" y="13"/>
                        <a:pt x="28" y="13"/>
                        <a:pt x="28" y="13"/>
                      </a:cubicBezTo>
                      <a:cubicBezTo>
                        <a:pt x="29" y="13"/>
                        <a:pt x="29" y="13"/>
                        <a:pt x="29" y="13"/>
                      </a:cubicBezTo>
                      <a:cubicBezTo>
                        <a:pt x="29" y="12"/>
                        <a:pt x="29" y="12"/>
                        <a:pt x="29" y="12"/>
                      </a:cubicBezTo>
                      <a:cubicBezTo>
                        <a:pt x="30" y="11"/>
                        <a:pt x="30" y="11"/>
                        <a:pt x="30" y="11"/>
                      </a:cubicBezTo>
                      <a:cubicBezTo>
                        <a:pt x="30" y="11"/>
                        <a:pt x="29" y="9"/>
                        <a:pt x="29" y="9"/>
                      </a:cubicBezTo>
                      <a:cubicBezTo>
                        <a:pt x="30" y="6"/>
                        <a:pt x="30" y="6"/>
                        <a:pt x="30" y="6"/>
                      </a:cubicBezTo>
                      <a:cubicBezTo>
                        <a:pt x="29" y="5"/>
                        <a:pt x="29" y="5"/>
                        <a:pt x="29" y="5"/>
                      </a:cubicBezTo>
                      <a:cubicBezTo>
                        <a:pt x="28" y="3"/>
                        <a:pt x="28" y="3"/>
                        <a:pt x="28" y="3"/>
                      </a:cubicBezTo>
                      <a:cubicBezTo>
                        <a:pt x="25" y="5"/>
                        <a:pt x="25" y="5"/>
                        <a:pt x="25" y="5"/>
                      </a:cubicBezTo>
                      <a:cubicBezTo>
                        <a:pt x="24" y="4"/>
                        <a:pt x="24" y="4"/>
                        <a:pt x="24" y="4"/>
                      </a:cubicBezTo>
                      <a:cubicBezTo>
                        <a:pt x="23" y="1"/>
                        <a:pt x="23" y="1"/>
                        <a:pt x="23" y="1"/>
                      </a:cubicBezTo>
                      <a:cubicBezTo>
                        <a:pt x="19" y="0"/>
                        <a:pt x="19" y="0"/>
                        <a:pt x="19" y="0"/>
                      </a:cubicBezTo>
                      <a:cubicBezTo>
                        <a:pt x="18" y="2"/>
                        <a:pt x="18" y="2"/>
                        <a:pt x="18" y="2"/>
                      </a:cubicBezTo>
                      <a:cubicBezTo>
                        <a:pt x="17" y="2"/>
                        <a:pt x="17" y="2"/>
                        <a:pt x="16" y="2"/>
                      </a:cubicBezTo>
                      <a:cubicBezTo>
                        <a:pt x="15" y="0"/>
                        <a:pt x="15" y="0"/>
                        <a:pt x="15" y="0"/>
                      </a:cubicBezTo>
                      <a:cubicBezTo>
                        <a:pt x="11" y="1"/>
                        <a:pt x="11" y="1"/>
                        <a:pt x="11" y="1"/>
                      </a:cubicBezTo>
                      <a:cubicBezTo>
                        <a:pt x="11" y="4"/>
                        <a:pt x="11" y="4"/>
                        <a:pt x="11" y="4"/>
                      </a:cubicBezTo>
                      <a:cubicBezTo>
                        <a:pt x="10" y="4"/>
                        <a:pt x="10" y="4"/>
                        <a:pt x="9" y="5"/>
                      </a:cubicBezTo>
                      <a:cubicBezTo>
                        <a:pt x="7" y="3"/>
                        <a:pt x="7" y="3"/>
                        <a:pt x="7" y="3"/>
                      </a:cubicBezTo>
                      <a:cubicBezTo>
                        <a:pt x="5" y="5"/>
                        <a:pt x="5" y="5"/>
                        <a:pt x="5" y="5"/>
                      </a:cubicBezTo>
                      <a:cubicBezTo>
                        <a:pt x="4" y="6"/>
                        <a:pt x="4" y="6"/>
                        <a:pt x="4" y="6"/>
                      </a:cubicBezTo>
                      <a:cubicBezTo>
                        <a:pt x="5" y="9"/>
                        <a:pt x="5" y="9"/>
                        <a:pt x="5" y="9"/>
                      </a:cubicBezTo>
                      <a:cubicBezTo>
                        <a:pt x="5" y="9"/>
                        <a:pt x="5" y="10"/>
                        <a:pt x="4" y="10"/>
                      </a:cubicBezTo>
                      <a:cubicBezTo>
                        <a:pt x="1" y="10"/>
                        <a:pt x="1" y="10"/>
                        <a:pt x="1" y="10"/>
                      </a:cubicBezTo>
                      <a:cubicBezTo>
                        <a:pt x="0" y="14"/>
                        <a:pt x="0" y="14"/>
                        <a:pt x="0" y="14"/>
                      </a:cubicBezTo>
                      <a:cubicBezTo>
                        <a:pt x="3" y="16"/>
                        <a:pt x="3" y="16"/>
                        <a:pt x="3" y="16"/>
                      </a:cubicBezTo>
                      <a:cubicBezTo>
                        <a:pt x="3" y="16"/>
                        <a:pt x="3" y="17"/>
                        <a:pt x="3" y="17"/>
                      </a:cubicBezTo>
                      <a:cubicBezTo>
                        <a:pt x="0" y="19"/>
                        <a:pt x="0" y="19"/>
                        <a:pt x="0" y="19"/>
                      </a:cubicBezTo>
                      <a:cubicBezTo>
                        <a:pt x="1" y="23"/>
                        <a:pt x="1" y="23"/>
                        <a:pt x="1" y="23"/>
                      </a:cubicBezTo>
                      <a:cubicBezTo>
                        <a:pt x="4" y="23"/>
                        <a:pt x="4" y="23"/>
                        <a:pt x="4" y="23"/>
                      </a:cubicBezTo>
                      <a:cubicBezTo>
                        <a:pt x="5" y="24"/>
                        <a:pt x="5" y="24"/>
                        <a:pt x="5" y="24"/>
                      </a:cubicBezTo>
                      <a:cubicBezTo>
                        <a:pt x="4" y="27"/>
                        <a:pt x="4" y="27"/>
                        <a:pt x="4" y="27"/>
                      </a:cubicBezTo>
                      <a:cubicBezTo>
                        <a:pt x="5" y="28"/>
                        <a:pt x="5" y="28"/>
                        <a:pt x="5" y="28"/>
                      </a:cubicBezTo>
                      <a:cubicBezTo>
                        <a:pt x="7" y="30"/>
                        <a:pt x="7" y="30"/>
                        <a:pt x="7" y="30"/>
                      </a:cubicBezTo>
                      <a:cubicBezTo>
                        <a:pt x="9" y="29"/>
                        <a:pt x="9" y="29"/>
                        <a:pt x="9" y="29"/>
                      </a:cubicBezTo>
                      <a:cubicBezTo>
                        <a:pt x="10" y="29"/>
                        <a:pt x="10" y="29"/>
                        <a:pt x="11" y="29"/>
                      </a:cubicBezTo>
                      <a:cubicBezTo>
                        <a:pt x="11" y="32"/>
                        <a:pt x="11" y="32"/>
                        <a:pt x="11" y="32"/>
                      </a:cubicBezTo>
                      <a:cubicBezTo>
                        <a:pt x="15" y="33"/>
                        <a:pt x="15" y="33"/>
                        <a:pt x="15" y="33"/>
                      </a:cubicBezTo>
                      <a:cubicBezTo>
                        <a:pt x="16" y="31"/>
                        <a:pt x="16" y="31"/>
                        <a:pt x="16" y="31"/>
                      </a:cubicBezTo>
                      <a:cubicBezTo>
                        <a:pt x="17" y="31"/>
                        <a:pt x="17" y="31"/>
                        <a:pt x="18" y="31"/>
                      </a:cubicBezTo>
                      <a:cubicBezTo>
                        <a:pt x="19" y="33"/>
                        <a:pt x="19" y="33"/>
                        <a:pt x="19" y="33"/>
                      </a:cubicBezTo>
                      <a:cubicBezTo>
                        <a:pt x="23" y="32"/>
                        <a:pt x="23" y="32"/>
                        <a:pt x="23" y="32"/>
                      </a:cubicBezTo>
                      <a:cubicBezTo>
                        <a:pt x="23" y="29"/>
                        <a:pt x="23" y="29"/>
                        <a:pt x="23" y="29"/>
                      </a:cubicBezTo>
                      <a:cubicBezTo>
                        <a:pt x="24" y="29"/>
                        <a:pt x="24" y="29"/>
                        <a:pt x="25" y="29"/>
                      </a:cubicBezTo>
                      <a:cubicBezTo>
                        <a:pt x="27" y="30"/>
                        <a:pt x="27" y="30"/>
                        <a:pt x="27" y="30"/>
                      </a:cubicBezTo>
                      <a:cubicBezTo>
                        <a:pt x="29" y="29"/>
                        <a:pt x="29" y="29"/>
                        <a:pt x="29" y="29"/>
                      </a:cubicBezTo>
                      <a:cubicBezTo>
                        <a:pt x="30" y="27"/>
                        <a:pt x="30" y="27"/>
                        <a:pt x="30" y="27"/>
                      </a:cubicBezTo>
                      <a:cubicBezTo>
                        <a:pt x="30" y="26"/>
                        <a:pt x="30" y="26"/>
                        <a:pt x="30" y="26"/>
                      </a:cubicBezTo>
                      <a:cubicBezTo>
                        <a:pt x="29" y="25"/>
                        <a:pt x="29" y="25"/>
                        <a:pt x="29" y="25"/>
                      </a:cubicBezTo>
                      <a:close/>
                      <a:moveTo>
                        <a:pt x="14" y="19"/>
                      </a:moveTo>
                      <a:cubicBezTo>
                        <a:pt x="13" y="18"/>
                        <a:pt x="13" y="15"/>
                        <a:pt x="14" y="14"/>
                      </a:cubicBezTo>
                      <a:cubicBezTo>
                        <a:pt x="16" y="13"/>
                        <a:pt x="18" y="13"/>
                        <a:pt x="20" y="14"/>
                      </a:cubicBezTo>
                      <a:cubicBezTo>
                        <a:pt x="21" y="15"/>
                        <a:pt x="21" y="18"/>
                        <a:pt x="20" y="19"/>
                      </a:cubicBezTo>
                      <a:cubicBezTo>
                        <a:pt x="18" y="21"/>
                        <a:pt x="16" y="21"/>
                        <a:pt x="14" y="19"/>
                      </a:cubicBezTo>
                      <a:close/>
                    </a:path>
                  </a:pathLst>
                </a:custGeom>
                <a:grpFill/>
                <a:ln w="9525">
                  <a:noFill/>
                  <a:round/>
                  <a:headEnd/>
                  <a:tailEnd/>
                </a:ln>
              </p:spPr>
              <p:txBody>
                <a:bodyPr anchor="ctr"/>
                <a:lstStyle/>
                <a:p>
                  <a:pPr algn="ctr"/>
                  <a:endParaRPr sz="2489">
                    <a:solidFill>
                      <a:schemeClr val="bg1"/>
                    </a:solidFill>
                  </a:endParaRPr>
                </a:p>
              </p:txBody>
            </p:sp>
            <p:sp>
              <p:nvSpPr>
                <p:cNvPr id="128" name="îṧľïḍè"/>
                <p:cNvSpPr>
                  <a:spLocks/>
                </p:cNvSpPr>
                <p:nvPr/>
              </p:nvSpPr>
              <p:spPr bwMode="auto">
                <a:xfrm>
                  <a:off x="4033838" y="4594225"/>
                  <a:ext cx="57150" cy="60325"/>
                </a:xfrm>
                <a:custGeom>
                  <a:avLst/>
                  <a:gdLst/>
                  <a:ahLst/>
                  <a:cxnLst>
                    <a:cxn ang="0">
                      <a:pos x="17" y="15"/>
                    </a:cxn>
                    <a:cxn ang="0">
                      <a:pos x="17" y="14"/>
                    </a:cxn>
                    <a:cxn ang="0">
                      <a:pos x="19" y="14"/>
                    </a:cxn>
                    <a:cxn ang="0">
                      <a:pos x="20" y="12"/>
                    </a:cxn>
                    <a:cxn ang="0">
                      <a:pos x="18" y="11"/>
                    </a:cxn>
                    <a:cxn ang="0">
                      <a:pos x="18" y="10"/>
                    </a:cxn>
                    <a:cxn ang="0">
                      <a:pos x="20" y="9"/>
                    </a:cxn>
                    <a:cxn ang="0">
                      <a:pos x="19" y="7"/>
                    </a:cxn>
                    <a:cxn ang="0">
                      <a:pos x="17" y="6"/>
                    </a:cxn>
                    <a:cxn ang="0">
                      <a:pos x="17" y="6"/>
                    </a:cxn>
                    <a:cxn ang="0">
                      <a:pos x="18" y="4"/>
                    </a:cxn>
                    <a:cxn ang="0">
                      <a:pos x="17" y="3"/>
                    </a:cxn>
                    <a:cxn ang="0">
                      <a:pos x="16" y="2"/>
                    </a:cxn>
                    <a:cxn ang="0">
                      <a:pos x="14" y="3"/>
                    </a:cxn>
                    <a:cxn ang="0">
                      <a:pos x="14" y="3"/>
                    </a:cxn>
                    <a:cxn ang="0">
                      <a:pos x="14" y="1"/>
                    </a:cxn>
                    <a:cxn ang="0">
                      <a:pos x="11" y="0"/>
                    </a:cxn>
                    <a:cxn ang="0">
                      <a:pos x="10" y="2"/>
                    </a:cxn>
                    <a:cxn ang="0">
                      <a:pos x="9" y="2"/>
                    </a:cxn>
                    <a:cxn ang="0">
                      <a:pos x="8" y="0"/>
                    </a:cxn>
                    <a:cxn ang="0">
                      <a:pos x="6" y="1"/>
                    </a:cxn>
                    <a:cxn ang="0">
                      <a:pos x="6" y="3"/>
                    </a:cxn>
                    <a:cxn ang="0">
                      <a:pos x="5" y="3"/>
                    </a:cxn>
                    <a:cxn ang="0">
                      <a:pos x="3" y="2"/>
                    </a:cxn>
                    <a:cxn ang="0">
                      <a:pos x="2" y="4"/>
                    </a:cxn>
                    <a:cxn ang="0">
                      <a:pos x="2" y="6"/>
                    </a:cxn>
                    <a:cxn ang="0">
                      <a:pos x="2" y="6"/>
                    </a:cxn>
                    <a:cxn ang="0">
                      <a:pos x="0" y="7"/>
                    </a:cxn>
                    <a:cxn ang="0">
                      <a:pos x="0" y="9"/>
                    </a:cxn>
                    <a:cxn ang="0">
                      <a:pos x="1" y="10"/>
                    </a:cxn>
                    <a:cxn ang="0">
                      <a:pos x="1" y="11"/>
                    </a:cxn>
                    <a:cxn ang="0">
                      <a:pos x="0" y="12"/>
                    </a:cxn>
                    <a:cxn ang="0">
                      <a:pos x="0" y="14"/>
                    </a:cxn>
                    <a:cxn ang="0">
                      <a:pos x="2" y="14"/>
                    </a:cxn>
                    <a:cxn ang="0">
                      <a:pos x="2" y="15"/>
                    </a:cxn>
                    <a:cxn ang="0">
                      <a:pos x="2" y="17"/>
                    </a:cxn>
                    <a:cxn ang="0">
                      <a:pos x="3" y="18"/>
                    </a:cxn>
                    <a:cxn ang="0">
                      <a:pos x="5" y="18"/>
                    </a:cxn>
                    <a:cxn ang="0">
                      <a:pos x="6" y="18"/>
                    </a:cxn>
                    <a:cxn ang="0">
                      <a:pos x="6" y="20"/>
                    </a:cxn>
                    <a:cxn ang="0">
                      <a:pos x="8" y="21"/>
                    </a:cxn>
                    <a:cxn ang="0">
                      <a:pos x="9" y="19"/>
                    </a:cxn>
                    <a:cxn ang="0">
                      <a:pos x="10" y="19"/>
                    </a:cxn>
                    <a:cxn ang="0">
                      <a:pos x="11" y="21"/>
                    </a:cxn>
                    <a:cxn ang="0">
                      <a:pos x="14" y="20"/>
                    </a:cxn>
                    <a:cxn ang="0">
                      <a:pos x="14" y="18"/>
                    </a:cxn>
                    <a:cxn ang="0">
                      <a:pos x="14" y="18"/>
                    </a:cxn>
                    <a:cxn ang="0">
                      <a:pos x="16" y="18"/>
                    </a:cxn>
                    <a:cxn ang="0">
                      <a:pos x="17" y="18"/>
                    </a:cxn>
                    <a:cxn ang="0">
                      <a:pos x="18" y="17"/>
                    </a:cxn>
                    <a:cxn ang="0">
                      <a:pos x="17" y="15"/>
                    </a:cxn>
                    <a:cxn ang="0">
                      <a:pos x="8" y="12"/>
                    </a:cxn>
                    <a:cxn ang="0">
                      <a:pos x="8" y="9"/>
                    </a:cxn>
                    <a:cxn ang="0">
                      <a:pos x="11" y="9"/>
                    </a:cxn>
                    <a:cxn ang="0">
                      <a:pos x="11" y="12"/>
                    </a:cxn>
                    <a:cxn ang="0">
                      <a:pos x="8" y="12"/>
                    </a:cxn>
                  </a:cxnLst>
                  <a:rect l="0" t="0" r="r" b="b"/>
                  <a:pathLst>
                    <a:path w="20" h="21">
                      <a:moveTo>
                        <a:pt x="17" y="15"/>
                      </a:moveTo>
                      <a:cubicBezTo>
                        <a:pt x="17" y="15"/>
                        <a:pt x="17" y="15"/>
                        <a:pt x="17" y="14"/>
                      </a:cubicBezTo>
                      <a:cubicBezTo>
                        <a:pt x="19" y="14"/>
                        <a:pt x="19" y="14"/>
                        <a:pt x="19" y="14"/>
                      </a:cubicBezTo>
                      <a:cubicBezTo>
                        <a:pt x="20" y="12"/>
                        <a:pt x="20" y="12"/>
                        <a:pt x="20" y="12"/>
                      </a:cubicBezTo>
                      <a:cubicBezTo>
                        <a:pt x="18" y="11"/>
                        <a:pt x="18" y="11"/>
                        <a:pt x="18" y="11"/>
                      </a:cubicBezTo>
                      <a:cubicBezTo>
                        <a:pt x="18" y="11"/>
                        <a:pt x="18" y="10"/>
                        <a:pt x="18" y="10"/>
                      </a:cubicBezTo>
                      <a:cubicBezTo>
                        <a:pt x="20" y="9"/>
                        <a:pt x="20" y="9"/>
                        <a:pt x="20" y="9"/>
                      </a:cubicBezTo>
                      <a:cubicBezTo>
                        <a:pt x="19" y="7"/>
                        <a:pt x="19" y="7"/>
                        <a:pt x="19" y="7"/>
                      </a:cubicBezTo>
                      <a:cubicBezTo>
                        <a:pt x="17" y="6"/>
                        <a:pt x="17" y="6"/>
                        <a:pt x="17" y="6"/>
                      </a:cubicBezTo>
                      <a:cubicBezTo>
                        <a:pt x="17" y="6"/>
                        <a:pt x="17" y="6"/>
                        <a:pt x="17" y="6"/>
                      </a:cubicBezTo>
                      <a:cubicBezTo>
                        <a:pt x="18" y="4"/>
                        <a:pt x="18" y="4"/>
                        <a:pt x="18" y="4"/>
                      </a:cubicBezTo>
                      <a:cubicBezTo>
                        <a:pt x="17" y="3"/>
                        <a:pt x="17" y="3"/>
                        <a:pt x="17" y="3"/>
                      </a:cubicBezTo>
                      <a:cubicBezTo>
                        <a:pt x="16" y="2"/>
                        <a:pt x="16" y="2"/>
                        <a:pt x="16" y="2"/>
                      </a:cubicBezTo>
                      <a:cubicBezTo>
                        <a:pt x="14" y="3"/>
                        <a:pt x="14" y="3"/>
                        <a:pt x="14" y="3"/>
                      </a:cubicBezTo>
                      <a:cubicBezTo>
                        <a:pt x="14" y="3"/>
                        <a:pt x="14" y="3"/>
                        <a:pt x="14" y="3"/>
                      </a:cubicBezTo>
                      <a:cubicBezTo>
                        <a:pt x="14" y="1"/>
                        <a:pt x="14" y="1"/>
                        <a:pt x="14" y="1"/>
                      </a:cubicBezTo>
                      <a:cubicBezTo>
                        <a:pt x="11" y="0"/>
                        <a:pt x="11" y="0"/>
                        <a:pt x="11" y="0"/>
                      </a:cubicBezTo>
                      <a:cubicBezTo>
                        <a:pt x="10" y="2"/>
                        <a:pt x="10" y="2"/>
                        <a:pt x="10" y="2"/>
                      </a:cubicBezTo>
                      <a:cubicBezTo>
                        <a:pt x="10" y="2"/>
                        <a:pt x="10" y="2"/>
                        <a:pt x="9" y="2"/>
                      </a:cubicBezTo>
                      <a:cubicBezTo>
                        <a:pt x="8" y="0"/>
                        <a:pt x="8" y="0"/>
                        <a:pt x="8" y="0"/>
                      </a:cubicBezTo>
                      <a:cubicBezTo>
                        <a:pt x="6" y="1"/>
                        <a:pt x="6" y="1"/>
                        <a:pt x="6" y="1"/>
                      </a:cubicBezTo>
                      <a:cubicBezTo>
                        <a:pt x="6" y="3"/>
                        <a:pt x="6" y="3"/>
                        <a:pt x="6" y="3"/>
                      </a:cubicBezTo>
                      <a:cubicBezTo>
                        <a:pt x="6" y="3"/>
                        <a:pt x="5" y="3"/>
                        <a:pt x="5" y="3"/>
                      </a:cubicBezTo>
                      <a:cubicBezTo>
                        <a:pt x="3" y="2"/>
                        <a:pt x="3" y="2"/>
                        <a:pt x="3" y="2"/>
                      </a:cubicBezTo>
                      <a:cubicBezTo>
                        <a:pt x="2" y="4"/>
                        <a:pt x="2" y="4"/>
                        <a:pt x="2" y="4"/>
                      </a:cubicBezTo>
                      <a:cubicBezTo>
                        <a:pt x="2" y="6"/>
                        <a:pt x="2" y="6"/>
                        <a:pt x="2" y="6"/>
                      </a:cubicBezTo>
                      <a:cubicBezTo>
                        <a:pt x="2" y="6"/>
                        <a:pt x="2" y="6"/>
                        <a:pt x="2" y="6"/>
                      </a:cubicBezTo>
                      <a:cubicBezTo>
                        <a:pt x="0" y="7"/>
                        <a:pt x="0" y="7"/>
                        <a:pt x="0" y="7"/>
                      </a:cubicBezTo>
                      <a:cubicBezTo>
                        <a:pt x="0" y="9"/>
                        <a:pt x="0" y="9"/>
                        <a:pt x="0" y="9"/>
                      </a:cubicBezTo>
                      <a:cubicBezTo>
                        <a:pt x="1" y="10"/>
                        <a:pt x="1" y="10"/>
                        <a:pt x="1" y="10"/>
                      </a:cubicBezTo>
                      <a:cubicBezTo>
                        <a:pt x="1" y="10"/>
                        <a:pt x="1" y="11"/>
                        <a:pt x="1" y="11"/>
                      </a:cubicBezTo>
                      <a:cubicBezTo>
                        <a:pt x="0" y="12"/>
                        <a:pt x="0" y="12"/>
                        <a:pt x="0" y="12"/>
                      </a:cubicBezTo>
                      <a:cubicBezTo>
                        <a:pt x="0" y="14"/>
                        <a:pt x="0" y="14"/>
                        <a:pt x="0" y="14"/>
                      </a:cubicBezTo>
                      <a:cubicBezTo>
                        <a:pt x="2" y="14"/>
                        <a:pt x="2" y="14"/>
                        <a:pt x="2" y="14"/>
                      </a:cubicBezTo>
                      <a:cubicBezTo>
                        <a:pt x="2" y="15"/>
                        <a:pt x="2" y="15"/>
                        <a:pt x="2" y="15"/>
                      </a:cubicBezTo>
                      <a:cubicBezTo>
                        <a:pt x="2" y="17"/>
                        <a:pt x="2" y="17"/>
                        <a:pt x="2" y="17"/>
                      </a:cubicBezTo>
                      <a:cubicBezTo>
                        <a:pt x="3" y="18"/>
                        <a:pt x="3" y="18"/>
                        <a:pt x="3" y="18"/>
                      </a:cubicBezTo>
                      <a:cubicBezTo>
                        <a:pt x="5" y="18"/>
                        <a:pt x="5" y="18"/>
                        <a:pt x="5" y="18"/>
                      </a:cubicBezTo>
                      <a:cubicBezTo>
                        <a:pt x="5" y="18"/>
                        <a:pt x="5" y="18"/>
                        <a:pt x="6" y="18"/>
                      </a:cubicBezTo>
                      <a:cubicBezTo>
                        <a:pt x="6" y="20"/>
                        <a:pt x="6" y="20"/>
                        <a:pt x="6" y="20"/>
                      </a:cubicBezTo>
                      <a:cubicBezTo>
                        <a:pt x="8" y="21"/>
                        <a:pt x="8" y="21"/>
                        <a:pt x="8" y="21"/>
                      </a:cubicBezTo>
                      <a:cubicBezTo>
                        <a:pt x="9" y="19"/>
                        <a:pt x="9" y="19"/>
                        <a:pt x="9" y="19"/>
                      </a:cubicBezTo>
                      <a:cubicBezTo>
                        <a:pt x="10" y="19"/>
                        <a:pt x="10" y="19"/>
                        <a:pt x="10" y="19"/>
                      </a:cubicBezTo>
                      <a:cubicBezTo>
                        <a:pt x="11" y="21"/>
                        <a:pt x="11" y="21"/>
                        <a:pt x="11" y="21"/>
                      </a:cubicBezTo>
                      <a:cubicBezTo>
                        <a:pt x="14" y="20"/>
                        <a:pt x="14" y="20"/>
                        <a:pt x="14" y="20"/>
                      </a:cubicBezTo>
                      <a:cubicBezTo>
                        <a:pt x="14" y="18"/>
                        <a:pt x="14" y="18"/>
                        <a:pt x="14" y="18"/>
                      </a:cubicBezTo>
                      <a:cubicBezTo>
                        <a:pt x="14" y="18"/>
                        <a:pt x="14" y="18"/>
                        <a:pt x="14" y="18"/>
                      </a:cubicBezTo>
                      <a:cubicBezTo>
                        <a:pt x="16" y="18"/>
                        <a:pt x="16" y="18"/>
                        <a:pt x="16" y="18"/>
                      </a:cubicBezTo>
                      <a:cubicBezTo>
                        <a:pt x="17" y="18"/>
                        <a:pt x="17" y="18"/>
                        <a:pt x="17" y="18"/>
                      </a:cubicBezTo>
                      <a:cubicBezTo>
                        <a:pt x="18" y="17"/>
                        <a:pt x="18" y="17"/>
                        <a:pt x="18" y="17"/>
                      </a:cubicBezTo>
                      <a:lnTo>
                        <a:pt x="17" y="15"/>
                      </a:lnTo>
                      <a:close/>
                      <a:moveTo>
                        <a:pt x="8" y="12"/>
                      </a:moveTo>
                      <a:cubicBezTo>
                        <a:pt x="7" y="11"/>
                        <a:pt x="7" y="10"/>
                        <a:pt x="8" y="9"/>
                      </a:cubicBezTo>
                      <a:cubicBezTo>
                        <a:pt x="9" y="8"/>
                        <a:pt x="10" y="8"/>
                        <a:pt x="11" y="9"/>
                      </a:cubicBezTo>
                      <a:cubicBezTo>
                        <a:pt x="12" y="10"/>
                        <a:pt x="12" y="11"/>
                        <a:pt x="11" y="12"/>
                      </a:cubicBezTo>
                      <a:cubicBezTo>
                        <a:pt x="10" y="13"/>
                        <a:pt x="9" y="13"/>
                        <a:pt x="8" y="12"/>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7" name="íṧ1îḑè"/>
              <p:cNvGrpSpPr/>
              <p:nvPr/>
            </p:nvGrpSpPr>
            <p:grpSpPr>
              <a:xfrm>
                <a:off x="5412094" y="4886583"/>
                <a:ext cx="214207" cy="411414"/>
                <a:chOff x="4486276" y="4586288"/>
                <a:chExt cx="100012" cy="192087"/>
              </a:xfrm>
              <a:solidFill>
                <a:schemeClr val="bg1"/>
              </a:solidFill>
            </p:grpSpPr>
            <p:sp>
              <p:nvSpPr>
                <p:cNvPr id="120" name="iśḷïdê"/>
                <p:cNvSpPr>
                  <a:spLocks/>
                </p:cNvSpPr>
                <p:nvPr/>
              </p:nvSpPr>
              <p:spPr bwMode="auto">
                <a:xfrm>
                  <a:off x="4494213" y="4586288"/>
                  <a:ext cx="92075" cy="77787"/>
                </a:xfrm>
                <a:custGeom>
                  <a:avLst/>
                  <a:gdLst/>
                  <a:ahLst/>
                  <a:cxnLst>
                    <a:cxn ang="0">
                      <a:pos x="24" y="2"/>
                    </a:cxn>
                    <a:cxn ang="0">
                      <a:pos x="11" y="3"/>
                    </a:cxn>
                    <a:cxn ang="0">
                      <a:pos x="1" y="12"/>
                    </a:cxn>
                    <a:cxn ang="0">
                      <a:pos x="0" y="14"/>
                    </a:cxn>
                    <a:cxn ang="0">
                      <a:pos x="1" y="24"/>
                    </a:cxn>
                    <a:cxn ang="0">
                      <a:pos x="2" y="25"/>
                    </a:cxn>
                    <a:cxn ang="0">
                      <a:pos x="2" y="25"/>
                    </a:cxn>
                    <a:cxn ang="0">
                      <a:pos x="2" y="25"/>
                    </a:cxn>
                    <a:cxn ang="0">
                      <a:pos x="4" y="27"/>
                    </a:cxn>
                    <a:cxn ang="0">
                      <a:pos x="5" y="26"/>
                    </a:cxn>
                    <a:cxn ang="0">
                      <a:pos x="6" y="24"/>
                    </a:cxn>
                    <a:cxn ang="0">
                      <a:pos x="7" y="16"/>
                    </a:cxn>
                    <a:cxn ang="0">
                      <a:pos x="13" y="11"/>
                    </a:cxn>
                    <a:cxn ang="0">
                      <a:pos x="14" y="11"/>
                    </a:cxn>
                    <a:cxn ang="0">
                      <a:pos x="16" y="14"/>
                    </a:cxn>
                    <a:cxn ang="0">
                      <a:pos x="16" y="17"/>
                    </a:cxn>
                    <a:cxn ang="0">
                      <a:pos x="12" y="22"/>
                    </a:cxn>
                    <a:cxn ang="0">
                      <a:pos x="13" y="25"/>
                    </a:cxn>
                    <a:cxn ang="0">
                      <a:pos x="14" y="25"/>
                    </a:cxn>
                    <a:cxn ang="0">
                      <a:pos x="16" y="25"/>
                    </a:cxn>
                    <a:cxn ang="0">
                      <a:pos x="22" y="17"/>
                    </a:cxn>
                    <a:cxn ang="0">
                      <a:pos x="29" y="11"/>
                    </a:cxn>
                    <a:cxn ang="0">
                      <a:pos x="30" y="11"/>
                    </a:cxn>
                    <a:cxn ang="0">
                      <a:pos x="32" y="9"/>
                    </a:cxn>
                    <a:cxn ang="0">
                      <a:pos x="32" y="2"/>
                    </a:cxn>
                    <a:cxn ang="0">
                      <a:pos x="30" y="0"/>
                    </a:cxn>
                    <a:cxn ang="0">
                      <a:pos x="24" y="2"/>
                    </a:cxn>
                  </a:cxnLst>
                  <a:rect l="0" t="0" r="r" b="b"/>
                  <a:pathLst>
                    <a:path w="32" h="27">
                      <a:moveTo>
                        <a:pt x="24" y="2"/>
                      </a:moveTo>
                      <a:cubicBezTo>
                        <a:pt x="24" y="2"/>
                        <a:pt x="13" y="2"/>
                        <a:pt x="11" y="3"/>
                      </a:cubicBezTo>
                      <a:cubicBezTo>
                        <a:pt x="9" y="3"/>
                        <a:pt x="1" y="12"/>
                        <a:pt x="1" y="12"/>
                      </a:cubicBezTo>
                      <a:cubicBezTo>
                        <a:pt x="0" y="13"/>
                        <a:pt x="0" y="13"/>
                        <a:pt x="0" y="14"/>
                      </a:cubicBezTo>
                      <a:cubicBezTo>
                        <a:pt x="1" y="24"/>
                        <a:pt x="1" y="24"/>
                        <a:pt x="1" y="24"/>
                      </a:cubicBezTo>
                      <a:cubicBezTo>
                        <a:pt x="1" y="25"/>
                        <a:pt x="2" y="25"/>
                        <a:pt x="2" y="25"/>
                      </a:cubicBezTo>
                      <a:cubicBezTo>
                        <a:pt x="2" y="25"/>
                        <a:pt x="2" y="25"/>
                        <a:pt x="2" y="25"/>
                      </a:cubicBezTo>
                      <a:cubicBezTo>
                        <a:pt x="2" y="25"/>
                        <a:pt x="2" y="25"/>
                        <a:pt x="2" y="25"/>
                      </a:cubicBezTo>
                      <a:cubicBezTo>
                        <a:pt x="2" y="26"/>
                        <a:pt x="3" y="27"/>
                        <a:pt x="4" y="27"/>
                      </a:cubicBezTo>
                      <a:cubicBezTo>
                        <a:pt x="4" y="27"/>
                        <a:pt x="5" y="26"/>
                        <a:pt x="5" y="26"/>
                      </a:cubicBezTo>
                      <a:cubicBezTo>
                        <a:pt x="6" y="25"/>
                        <a:pt x="6" y="25"/>
                        <a:pt x="6" y="24"/>
                      </a:cubicBezTo>
                      <a:cubicBezTo>
                        <a:pt x="7" y="16"/>
                        <a:pt x="7" y="16"/>
                        <a:pt x="7" y="16"/>
                      </a:cubicBezTo>
                      <a:cubicBezTo>
                        <a:pt x="13" y="11"/>
                        <a:pt x="13" y="11"/>
                        <a:pt x="13" y="11"/>
                      </a:cubicBezTo>
                      <a:cubicBezTo>
                        <a:pt x="13" y="11"/>
                        <a:pt x="14" y="10"/>
                        <a:pt x="14" y="11"/>
                      </a:cubicBezTo>
                      <a:cubicBezTo>
                        <a:pt x="15" y="12"/>
                        <a:pt x="16" y="13"/>
                        <a:pt x="16" y="14"/>
                      </a:cubicBezTo>
                      <a:cubicBezTo>
                        <a:pt x="17" y="16"/>
                        <a:pt x="16" y="17"/>
                        <a:pt x="16" y="17"/>
                      </a:cubicBezTo>
                      <a:cubicBezTo>
                        <a:pt x="12" y="22"/>
                        <a:pt x="12" y="22"/>
                        <a:pt x="12" y="22"/>
                      </a:cubicBezTo>
                      <a:cubicBezTo>
                        <a:pt x="12" y="23"/>
                        <a:pt x="12" y="24"/>
                        <a:pt x="13" y="25"/>
                      </a:cubicBezTo>
                      <a:cubicBezTo>
                        <a:pt x="13" y="25"/>
                        <a:pt x="14" y="25"/>
                        <a:pt x="14" y="25"/>
                      </a:cubicBezTo>
                      <a:cubicBezTo>
                        <a:pt x="15" y="25"/>
                        <a:pt x="15" y="25"/>
                        <a:pt x="16" y="25"/>
                      </a:cubicBezTo>
                      <a:cubicBezTo>
                        <a:pt x="22" y="17"/>
                        <a:pt x="22" y="17"/>
                        <a:pt x="22" y="17"/>
                      </a:cubicBezTo>
                      <a:cubicBezTo>
                        <a:pt x="29" y="11"/>
                        <a:pt x="29" y="11"/>
                        <a:pt x="29" y="11"/>
                      </a:cubicBezTo>
                      <a:cubicBezTo>
                        <a:pt x="30" y="11"/>
                        <a:pt x="30" y="11"/>
                        <a:pt x="30" y="11"/>
                      </a:cubicBezTo>
                      <a:cubicBezTo>
                        <a:pt x="30" y="11"/>
                        <a:pt x="32" y="11"/>
                        <a:pt x="32" y="9"/>
                      </a:cubicBezTo>
                      <a:cubicBezTo>
                        <a:pt x="32" y="6"/>
                        <a:pt x="32" y="3"/>
                        <a:pt x="32" y="2"/>
                      </a:cubicBezTo>
                      <a:cubicBezTo>
                        <a:pt x="32" y="0"/>
                        <a:pt x="30" y="0"/>
                        <a:pt x="30" y="0"/>
                      </a:cubicBezTo>
                      <a:lnTo>
                        <a:pt x="24" y="2"/>
                      </a:lnTo>
                      <a:close/>
                    </a:path>
                  </a:pathLst>
                </a:custGeom>
                <a:grpFill/>
                <a:ln w="9525">
                  <a:noFill/>
                  <a:round/>
                  <a:headEnd/>
                  <a:tailEnd/>
                </a:ln>
              </p:spPr>
              <p:txBody>
                <a:bodyPr anchor="ctr"/>
                <a:lstStyle/>
                <a:p>
                  <a:pPr algn="ctr"/>
                  <a:endParaRPr sz="2489">
                    <a:solidFill>
                      <a:schemeClr val="bg1"/>
                    </a:solidFill>
                  </a:endParaRPr>
                </a:p>
              </p:txBody>
            </p:sp>
            <p:sp>
              <p:nvSpPr>
                <p:cNvPr id="121" name="í$1îḓe"/>
                <p:cNvSpPr>
                  <a:spLocks/>
                </p:cNvSpPr>
                <p:nvPr/>
              </p:nvSpPr>
              <p:spPr bwMode="auto">
                <a:xfrm>
                  <a:off x="4486276" y="4689475"/>
                  <a:ext cx="88900" cy="88900"/>
                </a:xfrm>
                <a:custGeom>
                  <a:avLst/>
                  <a:gdLst/>
                  <a:ahLst/>
                  <a:cxnLst>
                    <a:cxn ang="0">
                      <a:pos x="6" y="3"/>
                    </a:cxn>
                    <a:cxn ang="0">
                      <a:pos x="18" y="29"/>
                    </a:cxn>
                    <a:cxn ang="0">
                      <a:pos x="16" y="0"/>
                    </a:cxn>
                    <a:cxn ang="0">
                      <a:pos x="22" y="22"/>
                    </a:cxn>
                    <a:cxn ang="0">
                      <a:pos x="18" y="24"/>
                    </a:cxn>
                    <a:cxn ang="0">
                      <a:pos x="17" y="26"/>
                    </a:cxn>
                    <a:cxn ang="0">
                      <a:pos x="16" y="24"/>
                    </a:cxn>
                    <a:cxn ang="0">
                      <a:pos x="12" y="25"/>
                    </a:cxn>
                    <a:cxn ang="0">
                      <a:pos x="10" y="23"/>
                    </a:cxn>
                    <a:cxn ang="0">
                      <a:pos x="11" y="22"/>
                    </a:cxn>
                    <a:cxn ang="0">
                      <a:pos x="13" y="22"/>
                    </a:cxn>
                    <a:cxn ang="0">
                      <a:pos x="17" y="22"/>
                    </a:cxn>
                    <a:cxn ang="0">
                      <a:pos x="19" y="21"/>
                    </a:cxn>
                    <a:cxn ang="0">
                      <a:pos x="19" y="18"/>
                    </a:cxn>
                    <a:cxn ang="0">
                      <a:pos x="17" y="17"/>
                    </a:cxn>
                    <a:cxn ang="0">
                      <a:pos x="13" y="17"/>
                    </a:cxn>
                    <a:cxn ang="0">
                      <a:pos x="9" y="17"/>
                    </a:cxn>
                    <a:cxn ang="0">
                      <a:pos x="7" y="14"/>
                    </a:cxn>
                    <a:cxn ang="0">
                      <a:pos x="8" y="10"/>
                    </a:cxn>
                    <a:cxn ang="0">
                      <a:pos x="12" y="8"/>
                    </a:cxn>
                    <a:cxn ang="0">
                      <a:pos x="12" y="6"/>
                    </a:cxn>
                    <a:cxn ang="0">
                      <a:pos x="14" y="8"/>
                    </a:cxn>
                    <a:cxn ang="0">
                      <a:pos x="17" y="8"/>
                    </a:cxn>
                    <a:cxn ang="0">
                      <a:pos x="19" y="9"/>
                    </a:cxn>
                    <a:cxn ang="0">
                      <a:pos x="18" y="10"/>
                    </a:cxn>
                    <a:cxn ang="0">
                      <a:pos x="18" y="10"/>
                    </a:cxn>
                    <a:cxn ang="0">
                      <a:pos x="14" y="10"/>
                    </a:cxn>
                    <a:cxn ang="0">
                      <a:pos x="11" y="11"/>
                    </a:cxn>
                    <a:cxn ang="0">
                      <a:pos x="11" y="13"/>
                    </a:cxn>
                    <a:cxn ang="0">
                      <a:pos x="12" y="14"/>
                    </a:cxn>
                    <a:cxn ang="0">
                      <a:pos x="15" y="14"/>
                    </a:cxn>
                    <a:cxn ang="0">
                      <a:pos x="18" y="14"/>
                    </a:cxn>
                    <a:cxn ang="0">
                      <a:pos x="23" y="17"/>
                    </a:cxn>
                  </a:cxnLst>
                  <a:rect l="0" t="0" r="r" b="b"/>
                  <a:pathLst>
                    <a:path w="31" h="31">
                      <a:moveTo>
                        <a:pt x="16" y="0"/>
                      </a:moveTo>
                      <a:cubicBezTo>
                        <a:pt x="6" y="3"/>
                        <a:pt x="6" y="3"/>
                        <a:pt x="6" y="3"/>
                      </a:cubicBezTo>
                      <a:cubicBezTo>
                        <a:pt x="3" y="7"/>
                        <a:pt x="0" y="14"/>
                        <a:pt x="2" y="20"/>
                      </a:cubicBezTo>
                      <a:cubicBezTo>
                        <a:pt x="4" y="28"/>
                        <a:pt x="11" y="31"/>
                        <a:pt x="18" y="29"/>
                      </a:cubicBezTo>
                      <a:cubicBezTo>
                        <a:pt x="26" y="27"/>
                        <a:pt x="31" y="21"/>
                        <a:pt x="29" y="13"/>
                      </a:cubicBezTo>
                      <a:cubicBezTo>
                        <a:pt x="27" y="8"/>
                        <a:pt x="21" y="2"/>
                        <a:pt x="16" y="0"/>
                      </a:cubicBezTo>
                      <a:close/>
                      <a:moveTo>
                        <a:pt x="23" y="20"/>
                      </a:moveTo>
                      <a:cubicBezTo>
                        <a:pt x="23" y="20"/>
                        <a:pt x="22" y="21"/>
                        <a:pt x="22" y="22"/>
                      </a:cubicBezTo>
                      <a:cubicBezTo>
                        <a:pt x="21" y="22"/>
                        <a:pt x="20" y="23"/>
                        <a:pt x="20" y="23"/>
                      </a:cubicBezTo>
                      <a:cubicBezTo>
                        <a:pt x="19" y="23"/>
                        <a:pt x="18" y="24"/>
                        <a:pt x="18" y="24"/>
                      </a:cubicBezTo>
                      <a:cubicBezTo>
                        <a:pt x="18" y="25"/>
                        <a:pt x="18" y="25"/>
                        <a:pt x="18" y="25"/>
                      </a:cubicBezTo>
                      <a:cubicBezTo>
                        <a:pt x="18" y="26"/>
                        <a:pt x="18" y="26"/>
                        <a:pt x="17" y="26"/>
                      </a:cubicBezTo>
                      <a:cubicBezTo>
                        <a:pt x="17" y="26"/>
                        <a:pt x="16" y="26"/>
                        <a:pt x="16" y="26"/>
                      </a:cubicBezTo>
                      <a:cubicBezTo>
                        <a:pt x="16" y="24"/>
                        <a:pt x="16" y="24"/>
                        <a:pt x="16" y="24"/>
                      </a:cubicBezTo>
                      <a:cubicBezTo>
                        <a:pt x="15" y="25"/>
                        <a:pt x="15" y="25"/>
                        <a:pt x="14" y="25"/>
                      </a:cubicBezTo>
                      <a:cubicBezTo>
                        <a:pt x="14" y="25"/>
                        <a:pt x="13" y="25"/>
                        <a:pt x="12" y="25"/>
                      </a:cubicBezTo>
                      <a:cubicBezTo>
                        <a:pt x="11" y="25"/>
                        <a:pt x="11" y="24"/>
                        <a:pt x="10" y="24"/>
                      </a:cubicBezTo>
                      <a:cubicBezTo>
                        <a:pt x="10" y="24"/>
                        <a:pt x="10" y="24"/>
                        <a:pt x="10" y="23"/>
                      </a:cubicBezTo>
                      <a:cubicBezTo>
                        <a:pt x="10" y="23"/>
                        <a:pt x="10" y="23"/>
                        <a:pt x="10" y="22"/>
                      </a:cubicBezTo>
                      <a:cubicBezTo>
                        <a:pt x="10" y="22"/>
                        <a:pt x="10" y="22"/>
                        <a:pt x="11" y="22"/>
                      </a:cubicBezTo>
                      <a:cubicBezTo>
                        <a:pt x="11" y="22"/>
                        <a:pt x="11" y="22"/>
                        <a:pt x="12" y="22"/>
                      </a:cubicBezTo>
                      <a:cubicBezTo>
                        <a:pt x="12" y="22"/>
                        <a:pt x="12" y="22"/>
                        <a:pt x="13" y="22"/>
                      </a:cubicBezTo>
                      <a:cubicBezTo>
                        <a:pt x="13" y="22"/>
                        <a:pt x="14" y="22"/>
                        <a:pt x="15" y="22"/>
                      </a:cubicBezTo>
                      <a:cubicBezTo>
                        <a:pt x="15" y="22"/>
                        <a:pt x="16" y="22"/>
                        <a:pt x="17" y="22"/>
                      </a:cubicBezTo>
                      <a:cubicBezTo>
                        <a:pt x="17" y="22"/>
                        <a:pt x="17" y="21"/>
                        <a:pt x="18" y="21"/>
                      </a:cubicBezTo>
                      <a:cubicBezTo>
                        <a:pt x="18" y="21"/>
                        <a:pt x="18" y="21"/>
                        <a:pt x="19" y="21"/>
                      </a:cubicBezTo>
                      <a:cubicBezTo>
                        <a:pt x="19" y="20"/>
                        <a:pt x="19" y="20"/>
                        <a:pt x="19" y="20"/>
                      </a:cubicBezTo>
                      <a:cubicBezTo>
                        <a:pt x="19" y="19"/>
                        <a:pt x="19" y="19"/>
                        <a:pt x="19" y="18"/>
                      </a:cubicBezTo>
                      <a:cubicBezTo>
                        <a:pt x="19" y="18"/>
                        <a:pt x="19" y="18"/>
                        <a:pt x="19" y="18"/>
                      </a:cubicBezTo>
                      <a:cubicBezTo>
                        <a:pt x="18" y="17"/>
                        <a:pt x="18" y="17"/>
                        <a:pt x="17" y="17"/>
                      </a:cubicBezTo>
                      <a:cubicBezTo>
                        <a:pt x="16" y="17"/>
                        <a:pt x="15" y="17"/>
                        <a:pt x="15" y="17"/>
                      </a:cubicBezTo>
                      <a:cubicBezTo>
                        <a:pt x="14" y="17"/>
                        <a:pt x="13" y="17"/>
                        <a:pt x="13" y="17"/>
                      </a:cubicBezTo>
                      <a:cubicBezTo>
                        <a:pt x="12" y="17"/>
                        <a:pt x="11" y="17"/>
                        <a:pt x="11" y="17"/>
                      </a:cubicBezTo>
                      <a:cubicBezTo>
                        <a:pt x="10" y="17"/>
                        <a:pt x="10" y="17"/>
                        <a:pt x="9" y="17"/>
                      </a:cubicBezTo>
                      <a:cubicBezTo>
                        <a:pt x="9" y="16"/>
                        <a:pt x="8" y="16"/>
                        <a:pt x="8" y="16"/>
                      </a:cubicBezTo>
                      <a:cubicBezTo>
                        <a:pt x="8" y="15"/>
                        <a:pt x="7" y="15"/>
                        <a:pt x="7" y="14"/>
                      </a:cubicBezTo>
                      <a:cubicBezTo>
                        <a:pt x="7" y="13"/>
                        <a:pt x="7" y="13"/>
                        <a:pt x="7" y="12"/>
                      </a:cubicBezTo>
                      <a:cubicBezTo>
                        <a:pt x="8" y="11"/>
                        <a:pt x="8" y="11"/>
                        <a:pt x="8" y="10"/>
                      </a:cubicBezTo>
                      <a:cubicBezTo>
                        <a:pt x="9" y="10"/>
                        <a:pt x="9" y="9"/>
                        <a:pt x="10" y="9"/>
                      </a:cubicBezTo>
                      <a:cubicBezTo>
                        <a:pt x="11" y="9"/>
                        <a:pt x="11" y="9"/>
                        <a:pt x="12" y="8"/>
                      </a:cubicBezTo>
                      <a:cubicBezTo>
                        <a:pt x="11" y="7"/>
                        <a:pt x="11" y="7"/>
                        <a:pt x="11" y="7"/>
                      </a:cubicBezTo>
                      <a:cubicBezTo>
                        <a:pt x="11" y="6"/>
                        <a:pt x="11" y="6"/>
                        <a:pt x="12" y="6"/>
                      </a:cubicBezTo>
                      <a:cubicBezTo>
                        <a:pt x="13" y="5"/>
                        <a:pt x="13" y="6"/>
                        <a:pt x="13" y="6"/>
                      </a:cubicBezTo>
                      <a:cubicBezTo>
                        <a:pt x="14" y="8"/>
                        <a:pt x="14" y="8"/>
                        <a:pt x="14" y="8"/>
                      </a:cubicBezTo>
                      <a:cubicBezTo>
                        <a:pt x="14" y="8"/>
                        <a:pt x="15" y="8"/>
                        <a:pt x="15" y="8"/>
                      </a:cubicBezTo>
                      <a:cubicBezTo>
                        <a:pt x="16" y="7"/>
                        <a:pt x="17" y="8"/>
                        <a:pt x="17" y="8"/>
                      </a:cubicBezTo>
                      <a:cubicBezTo>
                        <a:pt x="18" y="8"/>
                        <a:pt x="18" y="8"/>
                        <a:pt x="19" y="8"/>
                      </a:cubicBezTo>
                      <a:cubicBezTo>
                        <a:pt x="19" y="8"/>
                        <a:pt x="19" y="9"/>
                        <a:pt x="19" y="9"/>
                      </a:cubicBezTo>
                      <a:cubicBezTo>
                        <a:pt x="19" y="9"/>
                        <a:pt x="19" y="10"/>
                        <a:pt x="19" y="10"/>
                      </a:cubicBezTo>
                      <a:cubicBezTo>
                        <a:pt x="19" y="10"/>
                        <a:pt x="19" y="10"/>
                        <a:pt x="18" y="10"/>
                      </a:cubicBezTo>
                      <a:cubicBezTo>
                        <a:pt x="18" y="10"/>
                        <a:pt x="18" y="10"/>
                        <a:pt x="18" y="10"/>
                      </a:cubicBezTo>
                      <a:cubicBezTo>
                        <a:pt x="18" y="10"/>
                        <a:pt x="18" y="10"/>
                        <a:pt x="18" y="10"/>
                      </a:cubicBezTo>
                      <a:cubicBezTo>
                        <a:pt x="17" y="10"/>
                        <a:pt x="17" y="10"/>
                        <a:pt x="16" y="10"/>
                      </a:cubicBezTo>
                      <a:cubicBezTo>
                        <a:pt x="15" y="10"/>
                        <a:pt x="15" y="10"/>
                        <a:pt x="14" y="10"/>
                      </a:cubicBezTo>
                      <a:cubicBezTo>
                        <a:pt x="13" y="11"/>
                        <a:pt x="13" y="11"/>
                        <a:pt x="12" y="11"/>
                      </a:cubicBezTo>
                      <a:cubicBezTo>
                        <a:pt x="12" y="11"/>
                        <a:pt x="12" y="11"/>
                        <a:pt x="11" y="11"/>
                      </a:cubicBezTo>
                      <a:cubicBezTo>
                        <a:pt x="11" y="12"/>
                        <a:pt x="11" y="12"/>
                        <a:pt x="11" y="12"/>
                      </a:cubicBezTo>
                      <a:cubicBezTo>
                        <a:pt x="11" y="13"/>
                        <a:pt x="11" y="13"/>
                        <a:pt x="11" y="13"/>
                      </a:cubicBezTo>
                      <a:cubicBezTo>
                        <a:pt x="11" y="13"/>
                        <a:pt x="11" y="14"/>
                        <a:pt x="11" y="14"/>
                      </a:cubicBezTo>
                      <a:cubicBezTo>
                        <a:pt x="11" y="14"/>
                        <a:pt x="12" y="14"/>
                        <a:pt x="12" y="14"/>
                      </a:cubicBezTo>
                      <a:cubicBezTo>
                        <a:pt x="13" y="14"/>
                        <a:pt x="13" y="14"/>
                        <a:pt x="13" y="14"/>
                      </a:cubicBezTo>
                      <a:cubicBezTo>
                        <a:pt x="14" y="14"/>
                        <a:pt x="14" y="14"/>
                        <a:pt x="15" y="14"/>
                      </a:cubicBezTo>
                      <a:cubicBezTo>
                        <a:pt x="15" y="14"/>
                        <a:pt x="16" y="14"/>
                        <a:pt x="17" y="14"/>
                      </a:cubicBezTo>
                      <a:cubicBezTo>
                        <a:pt x="17" y="14"/>
                        <a:pt x="18" y="14"/>
                        <a:pt x="18" y="14"/>
                      </a:cubicBezTo>
                      <a:cubicBezTo>
                        <a:pt x="20" y="14"/>
                        <a:pt x="20" y="15"/>
                        <a:pt x="21" y="15"/>
                      </a:cubicBezTo>
                      <a:cubicBezTo>
                        <a:pt x="22" y="16"/>
                        <a:pt x="22" y="16"/>
                        <a:pt x="23" y="17"/>
                      </a:cubicBezTo>
                      <a:cubicBezTo>
                        <a:pt x="23" y="18"/>
                        <a:pt x="23" y="19"/>
                        <a:pt x="23" y="20"/>
                      </a:cubicBezTo>
                      <a:close/>
                    </a:path>
                  </a:pathLst>
                </a:custGeom>
                <a:grpFill/>
                <a:ln w="9525">
                  <a:noFill/>
                  <a:round/>
                  <a:headEnd/>
                  <a:tailEnd/>
                </a:ln>
              </p:spPr>
              <p:txBody>
                <a:bodyPr anchor="ctr"/>
                <a:lstStyle/>
                <a:p>
                  <a:pPr algn="ctr"/>
                  <a:endParaRPr sz="2489">
                    <a:solidFill>
                      <a:schemeClr val="bg1"/>
                    </a:solidFill>
                  </a:endParaRPr>
                </a:p>
              </p:txBody>
            </p:sp>
            <p:sp>
              <p:nvSpPr>
                <p:cNvPr id="122" name="îs1îďê"/>
                <p:cNvSpPr>
                  <a:spLocks/>
                </p:cNvSpPr>
                <p:nvPr/>
              </p:nvSpPr>
              <p:spPr bwMode="auto">
                <a:xfrm>
                  <a:off x="4491038" y="4660900"/>
                  <a:ext cx="38100" cy="31750"/>
                </a:xfrm>
                <a:custGeom>
                  <a:avLst/>
                  <a:gdLst/>
                  <a:ahLst/>
                  <a:cxnLst>
                    <a:cxn ang="0">
                      <a:pos x="5" y="11"/>
                    </a:cxn>
                    <a:cxn ang="0">
                      <a:pos x="9" y="10"/>
                    </a:cxn>
                    <a:cxn ang="0">
                      <a:pos x="13" y="9"/>
                    </a:cxn>
                    <a:cxn ang="0">
                      <a:pos x="13" y="2"/>
                    </a:cxn>
                    <a:cxn ang="0">
                      <a:pos x="10" y="4"/>
                    </a:cxn>
                    <a:cxn ang="0">
                      <a:pos x="10" y="4"/>
                    </a:cxn>
                    <a:cxn ang="0">
                      <a:pos x="10" y="3"/>
                    </a:cxn>
                    <a:cxn ang="0">
                      <a:pos x="8" y="2"/>
                    </a:cxn>
                    <a:cxn ang="0">
                      <a:pos x="6" y="3"/>
                    </a:cxn>
                    <a:cxn ang="0">
                      <a:pos x="5" y="5"/>
                    </a:cxn>
                    <a:cxn ang="0">
                      <a:pos x="5" y="6"/>
                    </a:cxn>
                    <a:cxn ang="0">
                      <a:pos x="1" y="5"/>
                    </a:cxn>
                    <a:cxn ang="0">
                      <a:pos x="5" y="11"/>
                    </a:cxn>
                  </a:cxnLst>
                  <a:rect l="0" t="0" r="r" b="b"/>
                  <a:pathLst>
                    <a:path w="13" h="11">
                      <a:moveTo>
                        <a:pt x="5" y="11"/>
                      </a:moveTo>
                      <a:cubicBezTo>
                        <a:pt x="5" y="11"/>
                        <a:pt x="9" y="10"/>
                        <a:pt x="9" y="10"/>
                      </a:cubicBezTo>
                      <a:cubicBezTo>
                        <a:pt x="13" y="9"/>
                        <a:pt x="13" y="9"/>
                        <a:pt x="13" y="9"/>
                      </a:cubicBezTo>
                      <a:cubicBezTo>
                        <a:pt x="13" y="9"/>
                        <a:pt x="13" y="4"/>
                        <a:pt x="13" y="2"/>
                      </a:cubicBezTo>
                      <a:cubicBezTo>
                        <a:pt x="13" y="0"/>
                        <a:pt x="11" y="1"/>
                        <a:pt x="10" y="4"/>
                      </a:cubicBezTo>
                      <a:cubicBezTo>
                        <a:pt x="10" y="4"/>
                        <a:pt x="10" y="4"/>
                        <a:pt x="10" y="4"/>
                      </a:cubicBezTo>
                      <a:cubicBezTo>
                        <a:pt x="10" y="4"/>
                        <a:pt x="10" y="4"/>
                        <a:pt x="10" y="3"/>
                      </a:cubicBezTo>
                      <a:cubicBezTo>
                        <a:pt x="9" y="3"/>
                        <a:pt x="9" y="2"/>
                        <a:pt x="8" y="2"/>
                      </a:cubicBezTo>
                      <a:cubicBezTo>
                        <a:pt x="7" y="1"/>
                        <a:pt x="6" y="2"/>
                        <a:pt x="6" y="3"/>
                      </a:cubicBezTo>
                      <a:cubicBezTo>
                        <a:pt x="5" y="4"/>
                        <a:pt x="5" y="4"/>
                        <a:pt x="5" y="5"/>
                      </a:cubicBezTo>
                      <a:cubicBezTo>
                        <a:pt x="5" y="5"/>
                        <a:pt x="5" y="6"/>
                        <a:pt x="5" y="6"/>
                      </a:cubicBezTo>
                      <a:cubicBezTo>
                        <a:pt x="3" y="3"/>
                        <a:pt x="0" y="3"/>
                        <a:pt x="1" y="5"/>
                      </a:cubicBezTo>
                      <a:cubicBezTo>
                        <a:pt x="3" y="7"/>
                        <a:pt x="5" y="11"/>
                        <a:pt x="5" y="11"/>
                      </a:cubicBezTo>
                      <a:close/>
                    </a:path>
                  </a:pathLst>
                </a:custGeom>
                <a:grpFill/>
                <a:ln w="9525">
                  <a:noFill/>
                  <a:round/>
                  <a:headEnd/>
                  <a:tailEnd/>
                </a:ln>
              </p:spPr>
              <p:txBody>
                <a:bodyPr anchor="ctr"/>
                <a:lstStyle/>
                <a:p>
                  <a:pPr algn="ctr"/>
                  <a:endParaRPr sz="2489">
                    <a:solidFill>
                      <a:schemeClr val="bg1"/>
                    </a:solidFill>
                  </a:endParaRPr>
                </a:p>
              </p:txBody>
            </p:sp>
          </p:grpSp>
          <p:grpSp>
            <p:nvGrpSpPr>
              <p:cNvPr id="108" name="îşḻïḑè"/>
              <p:cNvGrpSpPr/>
              <p:nvPr/>
            </p:nvGrpSpPr>
            <p:grpSpPr>
              <a:xfrm>
                <a:off x="6344483" y="2277231"/>
                <a:ext cx="293195" cy="278027"/>
                <a:chOff x="5937251" y="4586288"/>
                <a:chExt cx="184150" cy="174624"/>
              </a:xfrm>
              <a:solidFill>
                <a:schemeClr val="bg1"/>
              </a:solidFill>
            </p:grpSpPr>
            <p:sp>
              <p:nvSpPr>
                <p:cNvPr id="109" name="íṩlïḍe"/>
                <p:cNvSpPr>
                  <a:spLocks/>
                </p:cNvSpPr>
                <p:nvPr/>
              </p:nvSpPr>
              <p:spPr bwMode="auto">
                <a:xfrm>
                  <a:off x="6054726" y="4597400"/>
                  <a:ext cx="52388" cy="53975"/>
                </a:xfrm>
                <a:custGeom>
                  <a:avLst/>
                  <a:gdLst/>
                  <a:ahLst/>
                  <a:cxnLst>
                    <a:cxn ang="0">
                      <a:pos x="18" y="18"/>
                    </a:cxn>
                    <a:cxn ang="0">
                      <a:pos x="0" y="0"/>
                    </a:cxn>
                    <a:cxn ang="0">
                      <a:pos x="0" y="0"/>
                    </a:cxn>
                    <a:cxn ang="0">
                      <a:pos x="0" y="19"/>
                    </a:cxn>
                    <a:cxn ang="0">
                      <a:pos x="18" y="19"/>
                    </a:cxn>
                    <a:cxn ang="0">
                      <a:pos x="18" y="18"/>
                    </a:cxn>
                  </a:cxnLst>
                  <a:rect l="0" t="0" r="r" b="b"/>
                  <a:pathLst>
                    <a:path w="18" h="19">
                      <a:moveTo>
                        <a:pt x="18" y="18"/>
                      </a:moveTo>
                      <a:cubicBezTo>
                        <a:pt x="18" y="8"/>
                        <a:pt x="10" y="0"/>
                        <a:pt x="0" y="0"/>
                      </a:cubicBezTo>
                      <a:cubicBezTo>
                        <a:pt x="0" y="0"/>
                        <a:pt x="0" y="0"/>
                        <a:pt x="0" y="0"/>
                      </a:cubicBezTo>
                      <a:cubicBezTo>
                        <a:pt x="0" y="19"/>
                        <a:pt x="0" y="19"/>
                        <a:pt x="0" y="19"/>
                      </a:cubicBezTo>
                      <a:cubicBezTo>
                        <a:pt x="18" y="19"/>
                        <a:pt x="18" y="19"/>
                        <a:pt x="18" y="19"/>
                      </a:cubicBezTo>
                      <a:cubicBezTo>
                        <a:pt x="18" y="19"/>
                        <a:pt x="18" y="18"/>
                        <a:pt x="18" y="18"/>
                      </a:cubicBezTo>
                      <a:close/>
                    </a:path>
                  </a:pathLst>
                </a:custGeom>
                <a:grpFill/>
                <a:ln w="9525">
                  <a:noFill/>
                  <a:round/>
                  <a:headEnd/>
                  <a:tailEnd/>
                </a:ln>
              </p:spPr>
              <p:txBody>
                <a:bodyPr anchor="ctr"/>
                <a:lstStyle/>
                <a:p>
                  <a:pPr algn="ctr"/>
                  <a:endParaRPr sz="2489">
                    <a:solidFill>
                      <a:schemeClr val="bg1"/>
                    </a:solidFill>
                  </a:endParaRPr>
                </a:p>
              </p:txBody>
            </p:sp>
            <p:sp>
              <p:nvSpPr>
                <p:cNvPr id="110" name="íṡlïḋê"/>
                <p:cNvSpPr>
                  <a:spLocks/>
                </p:cNvSpPr>
                <p:nvPr/>
              </p:nvSpPr>
              <p:spPr bwMode="auto">
                <a:xfrm>
                  <a:off x="6045201" y="4654550"/>
                  <a:ext cx="61913" cy="3175"/>
                </a:xfrm>
                <a:custGeom>
                  <a:avLst/>
                  <a:gdLst/>
                  <a:ahLst/>
                  <a:cxnLst>
                    <a:cxn ang="0">
                      <a:pos x="0" y="1"/>
                    </a:cxn>
                    <a:cxn ang="0">
                      <a:pos x="21" y="1"/>
                    </a:cxn>
                    <a:cxn ang="0">
                      <a:pos x="21" y="0"/>
                    </a:cxn>
                    <a:cxn ang="0">
                      <a:pos x="2" y="0"/>
                    </a:cxn>
                    <a:cxn ang="0">
                      <a:pos x="0" y="1"/>
                    </a:cxn>
                  </a:cxnLst>
                  <a:rect l="0" t="0" r="r" b="b"/>
                  <a:pathLst>
                    <a:path w="21" h="1">
                      <a:moveTo>
                        <a:pt x="0" y="1"/>
                      </a:moveTo>
                      <a:cubicBezTo>
                        <a:pt x="21" y="1"/>
                        <a:pt x="21" y="1"/>
                        <a:pt x="21" y="1"/>
                      </a:cubicBezTo>
                      <a:cubicBezTo>
                        <a:pt x="21" y="1"/>
                        <a:pt x="21" y="1"/>
                        <a:pt x="21"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1" name="iṩḷiďè"/>
                <p:cNvSpPr>
                  <a:spLocks/>
                </p:cNvSpPr>
                <p:nvPr/>
              </p:nvSpPr>
              <p:spPr bwMode="auto">
                <a:xfrm>
                  <a:off x="6037263" y="4664075"/>
                  <a:ext cx="69850" cy="1587"/>
                </a:xfrm>
                <a:custGeom>
                  <a:avLst/>
                  <a:gdLst/>
                  <a:ahLst/>
                  <a:cxnLst>
                    <a:cxn ang="0">
                      <a:pos x="0" y="1"/>
                    </a:cxn>
                    <a:cxn ang="0">
                      <a:pos x="23" y="1"/>
                    </a:cxn>
                    <a:cxn ang="0">
                      <a:pos x="24" y="0"/>
                    </a:cxn>
                    <a:cxn ang="0">
                      <a:pos x="2" y="0"/>
                    </a:cxn>
                    <a:cxn ang="0">
                      <a:pos x="0" y="1"/>
                    </a:cxn>
                  </a:cxnLst>
                  <a:rect l="0" t="0" r="r" b="b"/>
                  <a:pathLst>
                    <a:path w="24" h="1">
                      <a:moveTo>
                        <a:pt x="0" y="1"/>
                      </a:moveTo>
                      <a:cubicBezTo>
                        <a:pt x="23" y="1"/>
                        <a:pt x="23" y="1"/>
                        <a:pt x="23" y="1"/>
                      </a:cubicBezTo>
                      <a:cubicBezTo>
                        <a:pt x="23" y="1"/>
                        <a:pt x="24" y="0"/>
                        <a:pt x="24"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2" name="íṧlíḓé"/>
                <p:cNvSpPr>
                  <a:spLocks/>
                </p:cNvSpPr>
                <p:nvPr/>
              </p:nvSpPr>
              <p:spPr bwMode="auto">
                <a:xfrm>
                  <a:off x="6029326" y="4668838"/>
                  <a:ext cx="74613" cy="3175"/>
                </a:xfrm>
                <a:custGeom>
                  <a:avLst/>
                  <a:gdLst/>
                  <a:ahLst/>
                  <a:cxnLst>
                    <a:cxn ang="0">
                      <a:pos x="0" y="1"/>
                    </a:cxn>
                    <a:cxn ang="0">
                      <a:pos x="25" y="1"/>
                    </a:cxn>
                    <a:cxn ang="0">
                      <a:pos x="26" y="0"/>
                    </a:cxn>
                    <a:cxn ang="0">
                      <a:pos x="2" y="0"/>
                    </a:cxn>
                    <a:cxn ang="0">
                      <a:pos x="0" y="1"/>
                    </a:cxn>
                  </a:cxnLst>
                  <a:rect l="0" t="0" r="r" b="b"/>
                  <a:pathLst>
                    <a:path w="26" h="1">
                      <a:moveTo>
                        <a:pt x="0" y="1"/>
                      </a:moveTo>
                      <a:cubicBezTo>
                        <a:pt x="25" y="1"/>
                        <a:pt x="25" y="1"/>
                        <a:pt x="25" y="1"/>
                      </a:cubicBezTo>
                      <a:cubicBezTo>
                        <a:pt x="25" y="1"/>
                        <a:pt x="26" y="1"/>
                        <a:pt x="26"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3" name="íSľïḍê"/>
                <p:cNvSpPr>
                  <a:spLocks/>
                </p:cNvSpPr>
                <p:nvPr/>
              </p:nvSpPr>
              <p:spPr bwMode="auto">
                <a:xfrm>
                  <a:off x="6019801" y="4678363"/>
                  <a:ext cx="77788" cy="1587"/>
                </a:xfrm>
                <a:custGeom>
                  <a:avLst/>
                  <a:gdLst/>
                  <a:ahLst/>
                  <a:cxnLst>
                    <a:cxn ang="0">
                      <a:pos x="0" y="1"/>
                    </a:cxn>
                    <a:cxn ang="0">
                      <a:pos x="27" y="1"/>
                    </a:cxn>
                    <a:cxn ang="0">
                      <a:pos x="27" y="0"/>
                    </a:cxn>
                    <a:cxn ang="0">
                      <a:pos x="2" y="0"/>
                    </a:cxn>
                    <a:cxn ang="0">
                      <a:pos x="0" y="1"/>
                    </a:cxn>
                  </a:cxnLst>
                  <a:rect l="0" t="0" r="r" b="b"/>
                  <a:pathLst>
                    <a:path w="27" h="1">
                      <a:moveTo>
                        <a:pt x="0" y="1"/>
                      </a:moveTo>
                      <a:cubicBezTo>
                        <a:pt x="27" y="1"/>
                        <a:pt x="27" y="1"/>
                        <a:pt x="27" y="1"/>
                      </a:cubicBezTo>
                      <a:cubicBezTo>
                        <a:pt x="27" y="1"/>
                        <a:pt x="27" y="0"/>
                        <a:pt x="27" y="0"/>
                      </a:cubicBezTo>
                      <a:cubicBezTo>
                        <a:pt x="2" y="0"/>
                        <a:pt x="2" y="0"/>
                        <a:pt x="2" y="0"/>
                      </a:cubicBezTo>
                      <a:lnTo>
                        <a:pt x="0" y="1"/>
                      </a:lnTo>
                      <a:close/>
                    </a:path>
                  </a:pathLst>
                </a:custGeom>
                <a:grpFill/>
                <a:ln w="9525">
                  <a:noFill/>
                  <a:round/>
                  <a:headEnd/>
                  <a:tailEnd/>
                </a:ln>
              </p:spPr>
              <p:txBody>
                <a:bodyPr anchor="ctr"/>
                <a:lstStyle/>
                <a:p>
                  <a:pPr algn="ctr"/>
                  <a:endParaRPr sz="2489">
                    <a:solidFill>
                      <a:schemeClr val="bg1"/>
                    </a:solidFill>
                  </a:endParaRPr>
                </a:p>
              </p:txBody>
            </p:sp>
            <p:sp>
              <p:nvSpPr>
                <p:cNvPr id="114" name="íṧḻîḑê"/>
                <p:cNvSpPr>
                  <a:spLocks/>
                </p:cNvSpPr>
                <p:nvPr/>
              </p:nvSpPr>
              <p:spPr bwMode="auto">
                <a:xfrm>
                  <a:off x="6022976" y="4692650"/>
                  <a:ext cx="63500" cy="3175"/>
                </a:xfrm>
                <a:custGeom>
                  <a:avLst/>
                  <a:gdLst/>
                  <a:ahLst/>
                  <a:cxnLst>
                    <a:cxn ang="0">
                      <a:pos x="22" y="0"/>
                    </a:cxn>
                    <a:cxn ang="0">
                      <a:pos x="0" y="0"/>
                    </a:cxn>
                    <a:cxn ang="0">
                      <a:pos x="2" y="1"/>
                    </a:cxn>
                    <a:cxn ang="0">
                      <a:pos x="20" y="1"/>
                    </a:cxn>
                    <a:cxn ang="0">
                      <a:pos x="22" y="0"/>
                    </a:cxn>
                  </a:cxnLst>
                  <a:rect l="0" t="0" r="r" b="b"/>
                  <a:pathLst>
                    <a:path w="22" h="1">
                      <a:moveTo>
                        <a:pt x="22" y="0"/>
                      </a:moveTo>
                      <a:cubicBezTo>
                        <a:pt x="0" y="0"/>
                        <a:pt x="0" y="0"/>
                        <a:pt x="0" y="0"/>
                      </a:cubicBezTo>
                      <a:cubicBezTo>
                        <a:pt x="1" y="0"/>
                        <a:pt x="1" y="1"/>
                        <a:pt x="2" y="1"/>
                      </a:cubicBezTo>
                      <a:cubicBezTo>
                        <a:pt x="20" y="1"/>
                        <a:pt x="20" y="1"/>
                        <a:pt x="20" y="1"/>
                      </a:cubicBezTo>
                      <a:cubicBezTo>
                        <a:pt x="21" y="1"/>
                        <a:pt x="21" y="0"/>
                        <a:pt x="22" y="0"/>
                      </a:cubicBezTo>
                      <a:close/>
                    </a:path>
                  </a:pathLst>
                </a:custGeom>
                <a:grpFill/>
                <a:ln w="9525">
                  <a:noFill/>
                  <a:round/>
                  <a:headEnd/>
                  <a:tailEnd/>
                </a:ln>
              </p:spPr>
              <p:txBody>
                <a:bodyPr anchor="ctr"/>
                <a:lstStyle/>
                <a:p>
                  <a:pPr algn="ctr"/>
                  <a:endParaRPr sz="2489">
                    <a:solidFill>
                      <a:schemeClr val="bg1"/>
                    </a:solidFill>
                  </a:endParaRPr>
                </a:p>
              </p:txBody>
            </p:sp>
            <p:sp>
              <p:nvSpPr>
                <p:cNvPr id="115" name="i$ḻîḓé"/>
                <p:cNvSpPr>
                  <a:spLocks/>
                </p:cNvSpPr>
                <p:nvPr/>
              </p:nvSpPr>
              <p:spPr bwMode="auto">
                <a:xfrm>
                  <a:off x="6016626" y="4683125"/>
                  <a:ext cx="74613" cy="6350"/>
                </a:xfrm>
                <a:custGeom>
                  <a:avLst/>
                  <a:gdLst/>
                  <a:ahLst/>
                  <a:cxnLst>
                    <a:cxn ang="0">
                      <a:pos x="0" y="0"/>
                    </a:cxn>
                    <a:cxn ang="0">
                      <a:pos x="1" y="2"/>
                    </a:cxn>
                    <a:cxn ang="0">
                      <a:pos x="25" y="2"/>
                    </a:cxn>
                    <a:cxn ang="0">
                      <a:pos x="26" y="0"/>
                    </a:cxn>
                    <a:cxn ang="0">
                      <a:pos x="0" y="0"/>
                    </a:cxn>
                  </a:cxnLst>
                  <a:rect l="0" t="0" r="r" b="b"/>
                  <a:pathLst>
                    <a:path w="26" h="2">
                      <a:moveTo>
                        <a:pt x="0" y="0"/>
                      </a:moveTo>
                      <a:cubicBezTo>
                        <a:pt x="0" y="1"/>
                        <a:pt x="0" y="1"/>
                        <a:pt x="1" y="2"/>
                      </a:cubicBezTo>
                      <a:cubicBezTo>
                        <a:pt x="25" y="2"/>
                        <a:pt x="25" y="2"/>
                        <a:pt x="25" y="2"/>
                      </a:cubicBezTo>
                      <a:cubicBezTo>
                        <a:pt x="26" y="1"/>
                        <a:pt x="26" y="1"/>
                        <a:pt x="26" y="0"/>
                      </a:cubicBezTo>
                      <a:cubicBezTo>
                        <a:pt x="0" y="0"/>
                        <a:pt x="0" y="0"/>
                        <a:pt x="0" y="0"/>
                      </a:cubicBezTo>
                      <a:close/>
                    </a:path>
                  </a:pathLst>
                </a:custGeom>
                <a:grpFill/>
                <a:ln w="9525">
                  <a:noFill/>
                  <a:round/>
                  <a:headEnd/>
                  <a:tailEnd/>
                </a:ln>
              </p:spPr>
              <p:txBody>
                <a:bodyPr anchor="ctr"/>
                <a:lstStyle/>
                <a:p>
                  <a:pPr algn="ctr"/>
                  <a:endParaRPr sz="2489">
                    <a:solidFill>
                      <a:schemeClr val="bg1"/>
                    </a:solidFill>
                  </a:endParaRPr>
                </a:p>
              </p:txBody>
            </p:sp>
            <p:sp>
              <p:nvSpPr>
                <p:cNvPr id="116" name="îŝ1íḍè"/>
                <p:cNvSpPr>
                  <a:spLocks/>
                </p:cNvSpPr>
                <p:nvPr/>
              </p:nvSpPr>
              <p:spPr bwMode="auto">
                <a:xfrm>
                  <a:off x="6037263" y="4700588"/>
                  <a:ext cx="34925" cy="3175"/>
                </a:xfrm>
                <a:custGeom>
                  <a:avLst/>
                  <a:gdLst/>
                  <a:ahLst/>
                  <a:cxnLst>
                    <a:cxn ang="0">
                      <a:pos x="12" y="0"/>
                    </a:cxn>
                    <a:cxn ang="0">
                      <a:pos x="0" y="0"/>
                    </a:cxn>
                    <a:cxn ang="0">
                      <a:pos x="5" y="1"/>
                    </a:cxn>
                    <a:cxn ang="0">
                      <a:pos x="12" y="0"/>
                    </a:cxn>
                  </a:cxnLst>
                  <a:rect l="0" t="0" r="r" b="b"/>
                  <a:pathLst>
                    <a:path w="12" h="1">
                      <a:moveTo>
                        <a:pt x="12" y="0"/>
                      </a:moveTo>
                      <a:cubicBezTo>
                        <a:pt x="0" y="0"/>
                        <a:pt x="0" y="0"/>
                        <a:pt x="0" y="0"/>
                      </a:cubicBezTo>
                      <a:cubicBezTo>
                        <a:pt x="2" y="0"/>
                        <a:pt x="4" y="0"/>
                        <a:pt x="5" y="1"/>
                      </a:cubicBezTo>
                      <a:cubicBezTo>
                        <a:pt x="8" y="1"/>
                        <a:pt x="10" y="0"/>
                        <a:pt x="12" y="0"/>
                      </a:cubicBezTo>
                      <a:close/>
                    </a:path>
                  </a:pathLst>
                </a:custGeom>
                <a:grpFill/>
                <a:ln w="9525">
                  <a:noFill/>
                  <a:round/>
                  <a:headEnd/>
                  <a:tailEnd/>
                </a:ln>
              </p:spPr>
              <p:txBody>
                <a:bodyPr anchor="ctr"/>
                <a:lstStyle/>
                <a:p>
                  <a:pPr algn="ctr"/>
                  <a:endParaRPr sz="2489">
                    <a:solidFill>
                      <a:schemeClr val="bg1"/>
                    </a:solidFill>
                  </a:endParaRPr>
                </a:p>
              </p:txBody>
            </p:sp>
            <p:sp>
              <p:nvSpPr>
                <p:cNvPr id="117" name="íṥlîḋe"/>
                <p:cNvSpPr>
                  <a:spLocks/>
                </p:cNvSpPr>
                <p:nvPr/>
              </p:nvSpPr>
              <p:spPr bwMode="auto">
                <a:xfrm>
                  <a:off x="5988051" y="4586288"/>
                  <a:ext cx="133350" cy="128587"/>
                </a:xfrm>
                <a:custGeom>
                  <a:avLst/>
                  <a:gdLst/>
                  <a:ahLst/>
                  <a:cxnLst>
                    <a:cxn ang="0">
                      <a:pos x="23" y="0"/>
                    </a:cxn>
                    <a:cxn ang="0">
                      <a:pos x="0" y="22"/>
                    </a:cxn>
                    <a:cxn ang="0">
                      <a:pos x="1" y="28"/>
                    </a:cxn>
                    <a:cxn ang="0">
                      <a:pos x="4" y="27"/>
                    </a:cxn>
                    <a:cxn ang="0">
                      <a:pos x="3" y="22"/>
                    </a:cxn>
                    <a:cxn ang="0">
                      <a:pos x="23" y="3"/>
                    </a:cxn>
                    <a:cxn ang="0">
                      <a:pos x="43" y="22"/>
                    </a:cxn>
                    <a:cxn ang="0">
                      <a:pos x="23" y="42"/>
                    </a:cxn>
                    <a:cxn ang="0">
                      <a:pos x="7" y="34"/>
                    </a:cxn>
                    <a:cxn ang="0">
                      <a:pos x="4" y="35"/>
                    </a:cxn>
                    <a:cxn ang="0">
                      <a:pos x="23" y="45"/>
                    </a:cxn>
                    <a:cxn ang="0">
                      <a:pos x="46" y="22"/>
                    </a:cxn>
                    <a:cxn ang="0">
                      <a:pos x="23" y="0"/>
                    </a:cxn>
                  </a:cxnLst>
                  <a:rect l="0" t="0" r="r" b="b"/>
                  <a:pathLst>
                    <a:path w="46" h="45">
                      <a:moveTo>
                        <a:pt x="23" y="0"/>
                      </a:moveTo>
                      <a:cubicBezTo>
                        <a:pt x="11" y="0"/>
                        <a:pt x="0" y="10"/>
                        <a:pt x="0" y="22"/>
                      </a:cubicBezTo>
                      <a:cubicBezTo>
                        <a:pt x="0" y="24"/>
                        <a:pt x="1" y="26"/>
                        <a:pt x="1" y="28"/>
                      </a:cubicBezTo>
                      <a:cubicBezTo>
                        <a:pt x="4" y="27"/>
                        <a:pt x="4" y="27"/>
                        <a:pt x="4" y="27"/>
                      </a:cubicBezTo>
                      <a:cubicBezTo>
                        <a:pt x="4" y="26"/>
                        <a:pt x="3" y="24"/>
                        <a:pt x="3" y="22"/>
                      </a:cubicBezTo>
                      <a:cubicBezTo>
                        <a:pt x="3" y="12"/>
                        <a:pt x="12" y="3"/>
                        <a:pt x="23" y="3"/>
                      </a:cubicBezTo>
                      <a:cubicBezTo>
                        <a:pt x="34" y="3"/>
                        <a:pt x="43" y="12"/>
                        <a:pt x="43" y="22"/>
                      </a:cubicBezTo>
                      <a:cubicBezTo>
                        <a:pt x="43" y="33"/>
                        <a:pt x="34" y="42"/>
                        <a:pt x="23" y="42"/>
                      </a:cubicBezTo>
                      <a:cubicBezTo>
                        <a:pt x="17" y="42"/>
                        <a:pt x="11" y="39"/>
                        <a:pt x="7" y="34"/>
                      </a:cubicBezTo>
                      <a:cubicBezTo>
                        <a:pt x="4" y="35"/>
                        <a:pt x="4" y="35"/>
                        <a:pt x="4" y="35"/>
                      </a:cubicBezTo>
                      <a:cubicBezTo>
                        <a:pt x="8" y="41"/>
                        <a:pt x="15" y="45"/>
                        <a:pt x="23" y="45"/>
                      </a:cubicBezTo>
                      <a:cubicBezTo>
                        <a:pt x="36" y="45"/>
                        <a:pt x="46" y="35"/>
                        <a:pt x="46" y="22"/>
                      </a:cubicBezTo>
                      <a:cubicBezTo>
                        <a:pt x="46" y="10"/>
                        <a:pt x="36" y="0"/>
                        <a:pt x="23" y="0"/>
                      </a:cubicBezTo>
                      <a:close/>
                    </a:path>
                  </a:pathLst>
                </a:custGeom>
                <a:grpFill/>
                <a:ln w="9525">
                  <a:noFill/>
                  <a:round/>
                  <a:headEnd/>
                  <a:tailEnd/>
                </a:ln>
              </p:spPr>
              <p:txBody>
                <a:bodyPr anchor="ctr"/>
                <a:lstStyle/>
                <a:p>
                  <a:pPr algn="ctr"/>
                  <a:endParaRPr sz="2489">
                    <a:solidFill>
                      <a:schemeClr val="bg1"/>
                    </a:solidFill>
                  </a:endParaRPr>
                </a:p>
              </p:txBody>
            </p:sp>
            <p:sp>
              <p:nvSpPr>
                <p:cNvPr id="118" name="íşḷîḑè"/>
                <p:cNvSpPr>
                  <a:spLocks/>
                </p:cNvSpPr>
                <p:nvPr/>
              </p:nvSpPr>
              <p:spPr bwMode="auto">
                <a:xfrm>
                  <a:off x="5948363" y="4637088"/>
                  <a:ext cx="25400" cy="26987"/>
                </a:xfrm>
                <a:prstGeom prst="ellipse">
                  <a:avLst/>
                </a:prstGeom>
                <a:grpFill/>
                <a:ln w="9525">
                  <a:noFill/>
                  <a:round/>
                  <a:headEnd/>
                  <a:tailEnd/>
                </a:ln>
              </p:spPr>
              <p:txBody>
                <a:bodyPr anchor="ctr"/>
                <a:lstStyle/>
                <a:p>
                  <a:pPr algn="ctr"/>
                  <a:endParaRPr sz="2489">
                    <a:solidFill>
                      <a:schemeClr val="bg1"/>
                    </a:solidFill>
                  </a:endParaRPr>
                </a:p>
              </p:txBody>
            </p:sp>
            <p:sp>
              <p:nvSpPr>
                <p:cNvPr id="119" name="ïṩḻiḍè"/>
                <p:cNvSpPr>
                  <a:spLocks/>
                </p:cNvSpPr>
                <p:nvPr/>
              </p:nvSpPr>
              <p:spPr bwMode="auto">
                <a:xfrm>
                  <a:off x="5937251" y="4657725"/>
                  <a:ext cx="76200" cy="103187"/>
                </a:xfrm>
                <a:custGeom>
                  <a:avLst/>
                  <a:gdLst/>
                  <a:ahLst/>
                  <a:cxnLst>
                    <a:cxn ang="0">
                      <a:pos x="27" y="3"/>
                    </a:cxn>
                    <a:cxn ang="0">
                      <a:pos x="23" y="1"/>
                    </a:cxn>
                    <a:cxn ang="0">
                      <a:pos x="13" y="4"/>
                    </a:cxn>
                    <a:cxn ang="0">
                      <a:pos x="12" y="4"/>
                    </a:cxn>
                    <a:cxn ang="0">
                      <a:pos x="9" y="7"/>
                    </a:cxn>
                    <a:cxn ang="0">
                      <a:pos x="9" y="7"/>
                    </a:cxn>
                    <a:cxn ang="0">
                      <a:pos x="5" y="4"/>
                    </a:cxn>
                    <a:cxn ang="0">
                      <a:pos x="4" y="4"/>
                    </a:cxn>
                    <a:cxn ang="0">
                      <a:pos x="0" y="7"/>
                    </a:cxn>
                    <a:cxn ang="0">
                      <a:pos x="0" y="15"/>
                    </a:cxn>
                    <a:cxn ang="0">
                      <a:pos x="4" y="19"/>
                    </a:cxn>
                    <a:cxn ang="0">
                      <a:pos x="4" y="19"/>
                    </a:cxn>
                    <a:cxn ang="0">
                      <a:pos x="4" y="20"/>
                    </a:cxn>
                    <a:cxn ang="0">
                      <a:pos x="4" y="33"/>
                    </a:cxn>
                    <a:cxn ang="0">
                      <a:pos x="6" y="36"/>
                    </a:cxn>
                    <a:cxn ang="0">
                      <a:pos x="9" y="33"/>
                    </a:cxn>
                    <a:cxn ang="0">
                      <a:pos x="12" y="36"/>
                    </a:cxn>
                    <a:cxn ang="0">
                      <a:pos x="14" y="33"/>
                    </a:cxn>
                    <a:cxn ang="0">
                      <a:pos x="14" y="9"/>
                    </a:cxn>
                    <a:cxn ang="0">
                      <a:pos x="24" y="6"/>
                    </a:cxn>
                    <a:cxn ang="0">
                      <a:pos x="27" y="3"/>
                    </a:cxn>
                  </a:cxnLst>
                  <a:rect l="0" t="0" r="r" b="b"/>
                  <a:pathLst>
                    <a:path w="27" h="36">
                      <a:moveTo>
                        <a:pt x="27" y="3"/>
                      </a:moveTo>
                      <a:cubicBezTo>
                        <a:pt x="26" y="1"/>
                        <a:pt x="25" y="0"/>
                        <a:pt x="23" y="1"/>
                      </a:cubicBezTo>
                      <a:cubicBezTo>
                        <a:pt x="13" y="4"/>
                        <a:pt x="13" y="4"/>
                        <a:pt x="13" y="4"/>
                      </a:cubicBezTo>
                      <a:cubicBezTo>
                        <a:pt x="12" y="4"/>
                        <a:pt x="12" y="4"/>
                        <a:pt x="12" y="4"/>
                      </a:cubicBezTo>
                      <a:cubicBezTo>
                        <a:pt x="9" y="7"/>
                        <a:pt x="9" y="7"/>
                        <a:pt x="9" y="7"/>
                      </a:cubicBezTo>
                      <a:cubicBezTo>
                        <a:pt x="9" y="7"/>
                        <a:pt x="9" y="7"/>
                        <a:pt x="9" y="7"/>
                      </a:cubicBezTo>
                      <a:cubicBezTo>
                        <a:pt x="5" y="4"/>
                        <a:pt x="5" y="4"/>
                        <a:pt x="5" y="4"/>
                      </a:cubicBezTo>
                      <a:cubicBezTo>
                        <a:pt x="4" y="4"/>
                        <a:pt x="4" y="4"/>
                        <a:pt x="4" y="4"/>
                      </a:cubicBezTo>
                      <a:cubicBezTo>
                        <a:pt x="2" y="4"/>
                        <a:pt x="0" y="5"/>
                        <a:pt x="0" y="7"/>
                      </a:cubicBezTo>
                      <a:cubicBezTo>
                        <a:pt x="0" y="15"/>
                        <a:pt x="0" y="15"/>
                        <a:pt x="0" y="15"/>
                      </a:cubicBezTo>
                      <a:cubicBezTo>
                        <a:pt x="0" y="17"/>
                        <a:pt x="2" y="19"/>
                        <a:pt x="4" y="19"/>
                      </a:cubicBezTo>
                      <a:cubicBezTo>
                        <a:pt x="4" y="19"/>
                        <a:pt x="4" y="19"/>
                        <a:pt x="4" y="19"/>
                      </a:cubicBezTo>
                      <a:cubicBezTo>
                        <a:pt x="4" y="19"/>
                        <a:pt x="4" y="20"/>
                        <a:pt x="4" y="20"/>
                      </a:cubicBezTo>
                      <a:cubicBezTo>
                        <a:pt x="4" y="33"/>
                        <a:pt x="4" y="33"/>
                        <a:pt x="4" y="33"/>
                      </a:cubicBezTo>
                      <a:cubicBezTo>
                        <a:pt x="4" y="35"/>
                        <a:pt x="5" y="36"/>
                        <a:pt x="6" y="36"/>
                      </a:cubicBezTo>
                      <a:cubicBezTo>
                        <a:pt x="8" y="36"/>
                        <a:pt x="9" y="35"/>
                        <a:pt x="9" y="33"/>
                      </a:cubicBezTo>
                      <a:cubicBezTo>
                        <a:pt x="9" y="35"/>
                        <a:pt x="10" y="36"/>
                        <a:pt x="12" y="36"/>
                      </a:cubicBezTo>
                      <a:cubicBezTo>
                        <a:pt x="13" y="36"/>
                        <a:pt x="14" y="35"/>
                        <a:pt x="14" y="33"/>
                      </a:cubicBezTo>
                      <a:cubicBezTo>
                        <a:pt x="14" y="9"/>
                        <a:pt x="14" y="9"/>
                        <a:pt x="14" y="9"/>
                      </a:cubicBezTo>
                      <a:cubicBezTo>
                        <a:pt x="24" y="6"/>
                        <a:pt x="24" y="6"/>
                        <a:pt x="24" y="6"/>
                      </a:cubicBezTo>
                      <a:cubicBezTo>
                        <a:pt x="26" y="6"/>
                        <a:pt x="27" y="4"/>
                        <a:pt x="27" y="3"/>
                      </a:cubicBezTo>
                      <a:close/>
                    </a:path>
                  </a:pathLst>
                </a:custGeom>
                <a:grpFill/>
                <a:ln w="9525">
                  <a:noFill/>
                  <a:round/>
                  <a:headEnd/>
                  <a:tailEnd/>
                </a:ln>
              </p:spPr>
              <p:txBody>
                <a:bodyPr anchor="ctr"/>
                <a:lstStyle/>
                <a:p>
                  <a:pPr algn="ctr"/>
                  <a:endParaRPr sz="2489">
                    <a:solidFill>
                      <a:schemeClr val="bg1"/>
                    </a:solidFill>
                  </a:endParaRPr>
                </a:p>
              </p:txBody>
            </p:sp>
          </p:grpSp>
        </p:grpSp>
        <p:sp>
          <p:nvSpPr>
            <p:cNvPr id="101" name="椭圆 100"/>
            <p:cNvSpPr/>
            <p:nvPr/>
          </p:nvSpPr>
          <p:spPr>
            <a:xfrm>
              <a:off x="5172438" y="2916437"/>
              <a:ext cx="1847124" cy="1847124"/>
            </a:xfrm>
            <a:prstGeom prst="ellipse">
              <a:avLst/>
            </a:prstGeom>
            <a:blipFill>
              <a:blip r:embed="rId2"/>
              <a:srcRect/>
              <a:stretch>
                <a:fillRect l="-25468" r="-2512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bg1"/>
                </a:solidFill>
              </a:endParaRPr>
            </a:p>
          </p:txBody>
        </p:sp>
      </p:grpSp>
    </p:spTree>
    <p:extLst>
      <p:ext uri="{BB962C8B-B14F-4D97-AF65-F5344CB8AC3E}">
        <p14:creationId xmlns:p14="http://schemas.microsoft.com/office/powerpoint/2010/main" val="36880395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1000" fill="hold"/>
                                        <p:tgtEl>
                                          <p:spTgt spid="99"/>
                                        </p:tgtEl>
                                        <p:attrNameLst>
                                          <p:attrName>ppt_w</p:attrName>
                                        </p:attrNameLst>
                                      </p:cBhvr>
                                      <p:tavLst>
                                        <p:tav tm="0">
                                          <p:val>
                                            <p:fltVal val="0"/>
                                          </p:val>
                                        </p:tav>
                                        <p:tav tm="100000">
                                          <p:val>
                                            <p:strVal val="#ppt_w"/>
                                          </p:val>
                                        </p:tav>
                                      </p:tavLst>
                                    </p:anim>
                                    <p:anim calcmode="lin" valueType="num">
                                      <p:cBhvr>
                                        <p:cTn id="8" dur="1000" fill="hold"/>
                                        <p:tgtEl>
                                          <p:spTgt spid="99"/>
                                        </p:tgtEl>
                                        <p:attrNameLst>
                                          <p:attrName>ppt_h</p:attrName>
                                        </p:attrNameLst>
                                      </p:cBhvr>
                                      <p:tavLst>
                                        <p:tav tm="0">
                                          <p:val>
                                            <p:fltVal val="0"/>
                                          </p:val>
                                        </p:tav>
                                        <p:tav tm="100000">
                                          <p:val>
                                            <p:strVal val="#ppt_h"/>
                                          </p:val>
                                        </p:tav>
                                      </p:tavLst>
                                    </p:anim>
                                    <p:anim calcmode="lin" valueType="num">
                                      <p:cBhvr>
                                        <p:cTn id="9" dur="1000" fill="hold"/>
                                        <p:tgtEl>
                                          <p:spTgt spid="99"/>
                                        </p:tgtEl>
                                        <p:attrNameLst>
                                          <p:attrName>style.rotation</p:attrName>
                                        </p:attrNameLst>
                                      </p:cBhvr>
                                      <p:tavLst>
                                        <p:tav tm="0">
                                          <p:val>
                                            <p:fltVal val="90"/>
                                          </p:val>
                                        </p:tav>
                                        <p:tav tm="100000">
                                          <p:val>
                                            <p:fltVal val="0"/>
                                          </p:val>
                                        </p:tav>
                                      </p:tavLst>
                                    </p:anim>
                                    <p:animEffect transition="in" filter="fade">
                                      <p:cBhvr>
                                        <p:cTn id="10" dur="1000"/>
                                        <p:tgtEl>
                                          <p:spTgt spid="99"/>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 calcmode="lin" valueType="num">
                                      <p:cBhvr>
                                        <p:cTn id="14" dur="500" fill="hold"/>
                                        <p:tgtEl>
                                          <p:spTgt spid="81"/>
                                        </p:tgtEl>
                                        <p:attrNameLst>
                                          <p:attrName>ppt_w</p:attrName>
                                        </p:attrNameLst>
                                      </p:cBhvr>
                                      <p:tavLst>
                                        <p:tav tm="0">
                                          <p:val>
                                            <p:fltVal val="0"/>
                                          </p:val>
                                        </p:tav>
                                        <p:tav tm="100000">
                                          <p:val>
                                            <p:strVal val="#ppt_w"/>
                                          </p:val>
                                        </p:tav>
                                      </p:tavLst>
                                    </p:anim>
                                    <p:anim calcmode="lin" valueType="num">
                                      <p:cBhvr>
                                        <p:cTn id="15" dur="500" fill="hold"/>
                                        <p:tgtEl>
                                          <p:spTgt spid="81"/>
                                        </p:tgtEl>
                                        <p:attrNameLst>
                                          <p:attrName>ppt_h</p:attrName>
                                        </p:attrNameLst>
                                      </p:cBhvr>
                                      <p:tavLst>
                                        <p:tav tm="0">
                                          <p:val>
                                            <p:fltVal val="0"/>
                                          </p:val>
                                        </p:tav>
                                        <p:tav tm="100000">
                                          <p:val>
                                            <p:strVal val="#ppt_h"/>
                                          </p:val>
                                        </p:tav>
                                      </p:tavLst>
                                    </p:anim>
                                    <p:animEffect transition="in" filter="fade">
                                      <p:cBhvr>
                                        <p:cTn id="16" dur="500"/>
                                        <p:tgtEl>
                                          <p:spTgt spid="81"/>
                                        </p:tgtEl>
                                      </p:cBhvr>
                                    </p:animEffect>
                                  </p:childTnLst>
                                </p:cTn>
                              </p:par>
                              <p:par>
                                <p:cTn id="17" presetID="53" presetClass="entr" presetSubtype="16"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p:cTn id="19" dur="500" fill="hold"/>
                                        <p:tgtEl>
                                          <p:spTgt spid="84"/>
                                        </p:tgtEl>
                                        <p:attrNameLst>
                                          <p:attrName>ppt_w</p:attrName>
                                        </p:attrNameLst>
                                      </p:cBhvr>
                                      <p:tavLst>
                                        <p:tav tm="0">
                                          <p:val>
                                            <p:fltVal val="0"/>
                                          </p:val>
                                        </p:tav>
                                        <p:tav tm="100000">
                                          <p:val>
                                            <p:strVal val="#ppt_w"/>
                                          </p:val>
                                        </p:tav>
                                      </p:tavLst>
                                    </p:anim>
                                    <p:anim calcmode="lin" valueType="num">
                                      <p:cBhvr>
                                        <p:cTn id="20" dur="500" fill="hold"/>
                                        <p:tgtEl>
                                          <p:spTgt spid="84"/>
                                        </p:tgtEl>
                                        <p:attrNameLst>
                                          <p:attrName>ppt_h</p:attrName>
                                        </p:attrNameLst>
                                      </p:cBhvr>
                                      <p:tavLst>
                                        <p:tav tm="0">
                                          <p:val>
                                            <p:fltVal val="0"/>
                                          </p:val>
                                        </p:tav>
                                        <p:tav tm="100000">
                                          <p:val>
                                            <p:strVal val="#ppt_h"/>
                                          </p:val>
                                        </p:tav>
                                      </p:tavLst>
                                    </p:anim>
                                    <p:animEffect transition="in" filter="fade">
                                      <p:cBhvr>
                                        <p:cTn id="21" dur="500"/>
                                        <p:tgtEl>
                                          <p:spTgt spid="84"/>
                                        </p:tgtEl>
                                      </p:cBhvr>
                                    </p:animEffect>
                                  </p:childTnLst>
                                </p:cTn>
                              </p:par>
                              <p:par>
                                <p:cTn id="22" presetID="53" presetClass="entr" presetSubtype="16" fill="hold" nodeType="withEffect">
                                  <p:stCondLst>
                                    <p:cond delay="0"/>
                                  </p:stCondLst>
                                  <p:childTnLst>
                                    <p:set>
                                      <p:cBhvr>
                                        <p:cTn id="23" dur="1" fill="hold">
                                          <p:stCondLst>
                                            <p:cond delay="0"/>
                                          </p:stCondLst>
                                        </p:cTn>
                                        <p:tgtEl>
                                          <p:spTgt spid="87"/>
                                        </p:tgtEl>
                                        <p:attrNameLst>
                                          <p:attrName>style.visibility</p:attrName>
                                        </p:attrNameLst>
                                      </p:cBhvr>
                                      <p:to>
                                        <p:strVal val="visible"/>
                                      </p:to>
                                    </p:set>
                                    <p:anim calcmode="lin" valueType="num">
                                      <p:cBhvr>
                                        <p:cTn id="24" dur="500" fill="hold"/>
                                        <p:tgtEl>
                                          <p:spTgt spid="87"/>
                                        </p:tgtEl>
                                        <p:attrNameLst>
                                          <p:attrName>ppt_w</p:attrName>
                                        </p:attrNameLst>
                                      </p:cBhvr>
                                      <p:tavLst>
                                        <p:tav tm="0">
                                          <p:val>
                                            <p:fltVal val="0"/>
                                          </p:val>
                                        </p:tav>
                                        <p:tav tm="100000">
                                          <p:val>
                                            <p:strVal val="#ppt_w"/>
                                          </p:val>
                                        </p:tav>
                                      </p:tavLst>
                                    </p:anim>
                                    <p:anim calcmode="lin" valueType="num">
                                      <p:cBhvr>
                                        <p:cTn id="25" dur="500" fill="hold"/>
                                        <p:tgtEl>
                                          <p:spTgt spid="87"/>
                                        </p:tgtEl>
                                        <p:attrNameLst>
                                          <p:attrName>ppt_h</p:attrName>
                                        </p:attrNameLst>
                                      </p:cBhvr>
                                      <p:tavLst>
                                        <p:tav tm="0">
                                          <p:val>
                                            <p:fltVal val="0"/>
                                          </p:val>
                                        </p:tav>
                                        <p:tav tm="100000">
                                          <p:val>
                                            <p:strVal val="#ppt_h"/>
                                          </p:val>
                                        </p:tav>
                                      </p:tavLst>
                                    </p:anim>
                                    <p:animEffect transition="in" filter="fade">
                                      <p:cBhvr>
                                        <p:cTn id="26" dur="500"/>
                                        <p:tgtEl>
                                          <p:spTgt spid="87"/>
                                        </p:tgtEl>
                                      </p:cBhvr>
                                    </p:animEffect>
                                  </p:childTnLst>
                                </p:cTn>
                              </p:par>
                              <p:par>
                                <p:cTn id="27" presetID="53" presetClass="entr" presetSubtype="16"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 calcmode="lin" valueType="num">
                                      <p:cBhvr>
                                        <p:cTn id="29" dur="500" fill="hold"/>
                                        <p:tgtEl>
                                          <p:spTgt spid="90"/>
                                        </p:tgtEl>
                                        <p:attrNameLst>
                                          <p:attrName>ppt_w</p:attrName>
                                        </p:attrNameLst>
                                      </p:cBhvr>
                                      <p:tavLst>
                                        <p:tav tm="0">
                                          <p:val>
                                            <p:fltVal val="0"/>
                                          </p:val>
                                        </p:tav>
                                        <p:tav tm="100000">
                                          <p:val>
                                            <p:strVal val="#ppt_w"/>
                                          </p:val>
                                        </p:tav>
                                      </p:tavLst>
                                    </p:anim>
                                    <p:anim calcmode="lin" valueType="num">
                                      <p:cBhvr>
                                        <p:cTn id="30" dur="500" fill="hold"/>
                                        <p:tgtEl>
                                          <p:spTgt spid="90"/>
                                        </p:tgtEl>
                                        <p:attrNameLst>
                                          <p:attrName>ppt_h</p:attrName>
                                        </p:attrNameLst>
                                      </p:cBhvr>
                                      <p:tavLst>
                                        <p:tav tm="0">
                                          <p:val>
                                            <p:fltVal val="0"/>
                                          </p:val>
                                        </p:tav>
                                        <p:tav tm="100000">
                                          <p:val>
                                            <p:strVal val="#ppt_h"/>
                                          </p:val>
                                        </p:tav>
                                      </p:tavLst>
                                    </p:anim>
                                    <p:animEffect transition="in" filter="fade">
                                      <p:cBhvr>
                                        <p:cTn id="31" dur="500"/>
                                        <p:tgtEl>
                                          <p:spTgt spid="90"/>
                                        </p:tgtEl>
                                      </p:cBhvr>
                                    </p:animEffect>
                                  </p:childTnLst>
                                </p:cTn>
                              </p:par>
                              <p:par>
                                <p:cTn id="32" presetID="53" presetClass="entr" presetSubtype="16" fill="hold" nodeType="withEffect">
                                  <p:stCondLst>
                                    <p:cond delay="0"/>
                                  </p:stCondLst>
                                  <p:childTnLst>
                                    <p:set>
                                      <p:cBhvr>
                                        <p:cTn id="33" dur="1" fill="hold">
                                          <p:stCondLst>
                                            <p:cond delay="0"/>
                                          </p:stCondLst>
                                        </p:cTn>
                                        <p:tgtEl>
                                          <p:spTgt spid="93"/>
                                        </p:tgtEl>
                                        <p:attrNameLst>
                                          <p:attrName>style.visibility</p:attrName>
                                        </p:attrNameLst>
                                      </p:cBhvr>
                                      <p:to>
                                        <p:strVal val="visible"/>
                                      </p:to>
                                    </p:set>
                                    <p:anim calcmode="lin" valueType="num">
                                      <p:cBhvr>
                                        <p:cTn id="34" dur="500" fill="hold"/>
                                        <p:tgtEl>
                                          <p:spTgt spid="93"/>
                                        </p:tgtEl>
                                        <p:attrNameLst>
                                          <p:attrName>ppt_w</p:attrName>
                                        </p:attrNameLst>
                                      </p:cBhvr>
                                      <p:tavLst>
                                        <p:tav tm="0">
                                          <p:val>
                                            <p:fltVal val="0"/>
                                          </p:val>
                                        </p:tav>
                                        <p:tav tm="100000">
                                          <p:val>
                                            <p:strVal val="#ppt_w"/>
                                          </p:val>
                                        </p:tav>
                                      </p:tavLst>
                                    </p:anim>
                                    <p:anim calcmode="lin" valueType="num">
                                      <p:cBhvr>
                                        <p:cTn id="35" dur="500" fill="hold"/>
                                        <p:tgtEl>
                                          <p:spTgt spid="93"/>
                                        </p:tgtEl>
                                        <p:attrNameLst>
                                          <p:attrName>ppt_h</p:attrName>
                                        </p:attrNameLst>
                                      </p:cBhvr>
                                      <p:tavLst>
                                        <p:tav tm="0">
                                          <p:val>
                                            <p:fltVal val="0"/>
                                          </p:val>
                                        </p:tav>
                                        <p:tav tm="100000">
                                          <p:val>
                                            <p:strVal val="#ppt_h"/>
                                          </p:val>
                                        </p:tav>
                                      </p:tavLst>
                                    </p:anim>
                                    <p:animEffect transition="in" filter="fade">
                                      <p:cBhvr>
                                        <p:cTn id="36" dur="500"/>
                                        <p:tgtEl>
                                          <p:spTgt spid="93"/>
                                        </p:tgtEl>
                                      </p:cBhvr>
                                    </p:animEffect>
                                  </p:childTnLst>
                                </p:cTn>
                              </p:par>
                              <p:par>
                                <p:cTn id="37" presetID="53" presetClass="entr" presetSubtype="16" fill="hold" nodeType="withEffect">
                                  <p:stCondLst>
                                    <p:cond delay="0"/>
                                  </p:stCondLst>
                                  <p:childTnLst>
                                    <p:set>
                                      <p:cBhvr>
                                        <p:cTn id="38" dur="1" fill="hold">
                                          <p:stCondLst>
                                            <p:cond delay="0"/>
                                          </p:stCondLst>
                                        </p:cTn>
                                        <p:tgtEl>
                                          <p:spTgt spid="96"/>
                                        </p:tgtEl>
                                        <p:attrNameLst>
                                          <p:attrName>style.visibility</p:attrName>
                                        </p:attrNameLst>
                                      </p:cBhvr>
                                      <p:to>
                                        <p:strVal val="visible"/>
                                      </p:to>
                                    </p:set>
                                    <p:anim calcmode="lin" valueType="num">
                                      <p:cBhvr>
                                        <p:cTn id="39" dur="500" fill="hold"/>
                                        <p:tgtEl>
                                          <p:spTgt spid="96"/>
                                        </p:tgtEl>
                                        <p:attrNameLst>
                                          <p:attrName>ppt_w</p:attrName>
                                        </p:attrNameLst>
                                      </p:cBhvr>
                                      <p:tavLst>
                                        <p:tav tm="0">
                                          <p:val>
                                            <p:fltVal val="0"/>
                                          </p:val>
                                        </p:tav>
                                        <p:tav tm="100000">
                                          <p:val>
                                            <p:strVal val="#ppt_w"/>
                                          </p:val>
                                        </p:tav>
                                      </p:tavLst>
                                    </p:anim>
                                    <p:anim calcmode="lin" valueType="num">
                                      <p:cBhvr>
                                        <p:cTn id="40" dur="500" fill="hold"/>
                                        <p:tgtEl>
                                          <p:spTgt spid="96"/>
                                        </p:tgtEl>
                                        <p:attrNameLst>
                                          <p:attrName>ppt_h</p:attrName>
                                        </p:attrNameLst>
                                      </p:cBhvr>
                                      <p:tavLst>
                                        <p:tav tm="0">
                                          <p:val>
                                            <p:fltVal val="0"/>
                                          </p:val>
                                        </p:tav>
                                        <p:tav tm="100000">
                                          <p:val>
                                            <p:strVal val="#ppt_h"/>
                                          </p:val>
                                        </p:tav>
                                      </p:tavLst>
                                    </p:anim>
                                    <p:animEffect transition="in" filter="fade">
                                      <p:cBhvr>
                                        <p:cTn id="4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23">
            <a:extLst>
              <a:ext uri="{FF2B5EF4-FFF2-40B4-BE49-F238E27FC236}">
                <a16:creationId xmlns="" xmlns:a16="http://schemas.microsoft.com/office/drawing/2014/main" id="{34F2530B-9D47-4B6F-934D-3CBC017EB0A6}"/>
              </a:ext>
            </a:extLst>
          </p:cNvPr>
          <p:cNvSpPr txBox="1"/>
          <p:nvPr/>
        </p:nvSpPr>
        <p:spPr>
          <a:xfrm>
            <a:off x="759696" y="460188"/>
            <a:ext cx="2732804" cy="1508105"/>
          </a:xfrm>
          <a:prstGeom prst="rect">
            <a:avLst/>
          </a:prstGeom>
          <a:noFill/>
        </p:spPr>
        <p:txBody>
          <a:bodyPr wrap="square" lIns="91440" tIns="45720" rIns="91440" bIns="45720" rtlCol="0">
            <a:spAutoFit/>
          </a:bodyPr>
          <a:lstStyle/>
          <a:p>
            <a:r>
              <a:rPr lang="zh-CN" altLang="en-US" sz="6000" b="1" spc="400" dirty="0">
                <a:solidFill>
                  <a:schemeClr val="bg1"/>
                </a:solidFill>
                <a:latin typeface="微软雅黑" pitchFamily="34" charset="-122"/>
                <a:ea typeface="微软雅黑" pitchFamily="34" charset="-122"/>
                <a:cs typeface="Aharoni" panose="02010803020104030203" pitchFamily="2" charset="-79"/>
              </a:rPr>
              <a:t>目录</a:t>
            </a:r>
            <a:endParaRPr lang="en-US" altLang="zh-CN" sz="3600" dirty="0">
              <a:solidFill>
                <a:schemeClr val="bg1"/>
              </a:solidFill>
              <a:latin typeface="微软雅黑" pitchFamily="34" charset="-122"/>
              <a:ea typeface="微软雅黑" pitchFamily="34" charset="-122"/>
              <a:cs typeface="Aharoni" panose="02010803020104030203" pitchFamily="2" charset="-79"/>
            </a:endParaRPr>
          </a:p>
          <a:p>
            <a:r>
              <a:rPr lang="en-US" altLang="zh-CN" sz="3200" i="1" dirty="0">
                <a:solidFill>
                  <a:schemeClr val="bg1"/>
                </a:solidFill>
                <a:latin typeface="微软雅黑" pitchFamily="34" charset="-122"/>
                <a:ea typeface="微软雅黑" pitchFamily="34" charset="-122"/>
                <a:cs typeface="Aharoni" panose="02010803020104030203" pitchFamily="2" charset="-79"/>
              </a:rPr>
              <a:t>CONTENTS</a:t>
            </a:r>
            <a:endParaRPr lang="zh-CN" altLang="en-US" sz="3200" i="1" dirty="0">
              <a:solidFill>
                <a:schemeClr val="bg1"/>
              </a:solidFill>
              <a:latin typeface="微软雅黑" pitchFamily="34" charset="-122"/>
              <a:ea typeface="微软雅黑" pitchFamily="34" charset="-122"/>
              <a:cs typeface="Aharoni" panose="02010803020104030203" pitchFamily="2" charset="-79"/>
            </a:endParaRPr>
          </a:p>
        </p:txBody>
      </p:sp>
      <p:cxnSp>
        <p:nvCxnSpPr>
          <p:cNvPr id="60" name="直接连接符 59">
            <a:extLst>
              <a:ext uri="{FF2B5EF4-FFF2-40B4-BE49-F238E27FC236}">
                <a16:creationId xmlns="" xmlns:a16="http://schemas.microsoft.com/office/drawing/2014/main" id="{F64F76BB-6746-48B2-931D-69363F92B8BE}"/>
              </a:ext>
            </a:extLst>
          </p:cNvPr>
          <p:cNvCxnSpPr/>
          <p:nvPr/>
        </p:nvCxnSpPr>
        <p:spPr>
          <a:xfrm>
            <a:off x="901700" y="1968293"/>
            <a:ext cx="2743200" cy="0"/>
          </a:xfrm>
          <a:prstGeom prst="line">
            <a:avLst/>
          </a:prstGeom>
          <a:ln w="28575">
            <a:solidFill>
              <a:srgbClr val="C19C7A"/>
            </a:solidFill>
          </a:ln>
        </p:spPr>
        <p:style>
          <a:lnRef idx="1">
            <a:schemeClr val="accent1"/>
          </a:lnRef>
          <a:fillRef idx="0">
            <a:schemeClr val="accent1"/>
          </a:fillRef>
          <a:effectRef idx="0">
            <a:schemeClr val="accent1"/>
          </a:effectRef>
          <a:fontRef idx="minor">
            <a:schemeClr val="tx1"/>
          </a:fontRef>
        </p:style>
      </p:cxnSp>
      <p:sp>
        <p:nvSpPr>
          <p:cNvPr id="61" name="文本框 23">
            <a:extLst>
              <a:ext uri="{FF2B5EF4-FFF2-40B4-BE49-F238E27FC236}">
                <a16:creationId xmlns="" xmlns:a16="http://schemas.microsoft.com/office/drawing/2014/main" id="{BC6F8C1D-E9ED-4323-80FA-5AE5BA9629DA}"/>
              </a:ext>
            </a:extLst>
          </p:cNvPr>
          <p:cNvSpPr txBox="1"/>
          <p:nvPr/>
        </p:nvSpPr>
        <p:spPr>
          <a:xfrm>
            <a:off x="901700" y="2708504"/>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、上阶段工作概述</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3" name="文本框 23">
            <a:extLst>
              <a:ext uri="{FF2B5EF4-FFF2-40B4-BE49-F238E27FC236}">
                <a16:creationId xmlns="" xmlns:a16="http://schemas.microsoft.com/office/drawing/2014/main" id="{7E362DF6-6FF1-4E27-B83B-B0F83B83EF63}"/>
              </a:ext>
            </a:extLst>
          </p:cNvPr>
          <p:cNvSpPr txBox="1"/>
          <p:nvPr/>
        </p:nvSpPr>
        <p:spPr>
          <a:xfrm>
            <a:off x="869273" y="4649045"/>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、已完成工作情况</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4" name="文本框 23">
            <a:extLst>
              <a:ext uri="{FF2B5EF4-FFF2-40B4-BE49-F238E27FC236}">
                <a16:creationId xmlns="" xmlns:a16="http://schemas.microsoft.com/office/drawing/2014/main" id="{551CA820-7273-4178-A95E-14A871EAB05E}"/>
              </a:ext>
            </a:extLst>
          </p:cNvPr>
          <p:cNvSpPr txBox="1"/>
          <p:nvPr/>
        </p:nvSpPr>
        <p:spPr>
          <a:xfrm>
            <a:off x="6299200" y="2708504"/>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03</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、分析不足与改善</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5" name="文本框 23">
            <a:extLst>
              <a:ext uri="{FF2B5EF4-FFF2-40B4-BE49-F238E27FC236}">
                <a16:creationId xmlns="" xmlns:a16="http://schemas.microsoft.com/office/drawing/2014/main" id="{98CD5202-3E7D-4197-8546-8A65DF37076B}"/>
              </a:ext>
            </a:extLst>
          </p:cNvPr>
          <p:cNvSpPr txBox="1"/>
          <p:nvPr/>
        </p:nvSpPr>
        <p:spPr>
          <a:xfrm>
            <a:off x="6266773" y="4649045"/>
            <a:ext cx="4320304" cy="1200329"/>
          </a:xfrm>
          <a:prstGeom prst="rect">
            <a:avLst/>
          </a:prstGeom>
          <a:noFill/>
        </p:spPr>
        <p:txBody>
          <a:bodyPr wrap="square" lIns="91440" tIns="45720" rIns="91440" bIns="45720" rtlCol="0">
            <a:spAutoFit/>
          </a:bodyPr>
          <a:lstStyle/>
          <a:p>
            <a:pPr>
              <a:lnSpc>
                <a:spcPct val="150000"/>
              </a:lnSpc>
            </a:pPr>
            <a:r>
              <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04</a:t>
            </a:r>
            <a:r>
              <a:rPr lang="zh-CN" altLang="en-US"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、下阶段工作计划</a:t>
            </a:r>
            <a:endParaRPr lang="en-US" altLang="zh-CN" sz="32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a:p>
            <a:pPr fontAlgn="auto"/>
            <a:r>
              <a:rPr lang="en-US" altLang="zh-CN" sz="1200" dirty="0">
                <a:solidFill>
                  <a:schemeClr val="bg1"/>
                </a:solidFill>
                <a:latin typeface="Lora" panose="02000503000000020004" charset="0"/>
                <a:ea typeface="华文细黑" panose="02010600040101010101" charset="-122"/>
                <a:sym typeface="+mn-ea"/>
              </a:rPr>
              <a:t>Please click here to modify the text for example The text here you may post texts</a:t>
            </a:r>
          </a:p>
        </p:txBody>
      </p:sp>
      <p:sp>
        <p:nvSpPr>
          <p:cNvPr id="66" name="矩形 65">
            <a:extLst>
              <a:ext uri="{FF2B5EF4-FFF2-40B4-BE49-F238E27FC236}">
                <a16:creationId xmlns="" xmlns:a16="http://schemas.microsoft.com/office/drawing/2014/main" id="{7964F19B-C3A6-4D67-BD1B-CB0939EECE43}"/>
              </a:ext>
            </a:extLst>
          </p:cNvPr>
          <p:cNvSpPr/>
          <p:nvPr/>
        </p:nvSpPr>
        <p:spPr>
          <a:xfrm>
            <a:off x="11959770" y="1512525"/>
            <a:ext cx="232229"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48517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arn(inVertic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arn(inVertic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barn(inVertical)">
                                      <p:cBhvr>
                                        <p:cTn id="17" dur="500"/>
                                        <p:tgtEl>
                                          <p:spTgt spid="6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arn(inVertical)">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arn(inVertical)">
                                      <p:cBhvr>
                                        <p:cTn id="2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1" grpId="0"/>
      <p:bldP spid="63" grpId="0"/>
      <p:bldP spid="6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6845" y="1770744"/>
            <a:ext cx="11159218" cy="4553858"/>
          </a:xfrm>
          <a:prstGeom prst="rect">
            <a:avLst/>
          </a:prstGeom>
          <a:solidFill>
            <a:srgbClr val="C19C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sp>
        <p:nvSpPr>
          <p:cNvPr id="20" name="矩形 19"/>
          <p:cNvSpPr/>
          <p:nvPr/>
        </p:nvSpPr>
        <p:spPr>
          <a:xfrm>
            <a:off x="0" y="4572000"/>
            <a:ext cx="12192000" cy="1752602"/>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下阶段工作计划</a:t>
              </a:r>
              <a:endParaRPr lang="zh-CN" altLang="en-US" sz="3200" b="1" dirty="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81644" y="1990774"/>
            <a:ext cx="1761557" cy="609398"/>
          </a:xfrm>
          <a:prstGeom prst="rect">
            <a:avLst/>
          </a:prstGeom>
          <a:noFill/>
        </p:spPr>
        <p:txBody>
          <a:bodyPr wrap="square" rtlCol="0">
            <a:spAutoFit/>
          </a:bodyPr>
          <a:lstStyle/>
          <a:p>
            <a:pPr>
              <a:lnSpc>
                <a:spcPct val="120000"/>
              </a:lnSpc>
            </a:pPr>
            <a:r>
              <a:rPr lang="zh-CN" altLang="en-US" sz="2800" b="1" spc="15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添加标题</a:t>
            </a:r>
            <a:endParaRPr lang="zh-CN" altLang="en-US" sz="2800" b="1" spc="15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8" name="矩形 7"/>
          <p:cNvSpPr/>
          <p:nvPr/>
        </p:nvSpPr>
        <p:spPr>
          <a:xfrm>
            <a:off x="2705842" y="2200381"/>
            <a:ext cx="1709955" cy="338554"/>
          </a:xfrm>
          <a:prstGeom prst="rect">
            <a:avLst/>
          </a:prstGeom>
        </p:spPr>
        <p:txBody>
          <a:bodyPr wrap="none">
            <a:spAutoFit/>
          </a:bodyPr>
          <a:lstStyle/>
          <a:p>
            <a:r>
              <a:rPr lang="en-US" altLang="zh-CN" sz="1600" dirty="0">
                <a:solidFill>
                  <a:schemeClr val="bg1"/>
                </a:solidFill>
                <a:latin typeface="Calibri" panose="020F0502020204030204" pitchFamily="34" charset="0"/>
                <a:ea typeface="微软雅黑" panose="020B0503020204020204" pitchFamily="34" charset="-122"/>
                <a:sym typeface="Calibri" panose="020F0502020204030204" pitchFamily="34" charset="0"/>
              </a:rPr>
              <a:t>Industry Overview</a:t>
            </a:r>
            <a:endParaRPr lang="zh-CN" altLang="en-US" sz="1600" dirty="0">
              <a:solidFill>
                <a:schemeClr val="bg1"/>
              </a:solidFill>
              <a:latin typeface="Calibri" panose="020F0502020204030204" pitchFamily="34" charset="0"/>
              <a:ea typeface="微软雅黑" panose="020B0503020204020204" pitchFamily="34" charset="-122"/>
              <a:sym typeface="Calibri" panose="020F0502020204030204" pitchFamily="34" charset="0"/>
            </a:endParaRPr>
          </a:p>
        </p:txBody>
      </p:sp>
      <p:cxnSp>
        <p:nvCxnSpPr>
          <p:cNvPr id="9" name="直接连接符 28"/>
          <p:cNvCxnSpPr/>
          <p:nvPr/>
        </p:nvCxnSpPr>
        <p:spPr>
          <a:xfrm>
            <a:off x="905444" y="2151590"/>
            <a:ext cx="0" cy="27493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30"/>
          <p:cNvCxnSpPr/>
          <p:nvPr/>
        </p:nvCxnSpPr>
        <p:spPr>
          <a:xfrm>
            <a:off x="747033" y="2730798"/>
            <a:ext cx="10661196" cy="0"/>
          </a:xfrm>
          <a:prstGeom prst="line">
            <a:avLst/>
          </a:prstGeom>
          <a:ln w="19050" cap="rnd">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437713" y="3049967"/>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2" name="矩形 11"/>
          <p:cNvSpPr/>
          <p:nvPr/>
        </p:nvSpPr>
        <p:spPr>
          <a:xfrm>
            <a:off x="6437713" y="3619381"/>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3" name="文本框 12"/>
          <p:cNvSpPr txBox="1"/>
          <p:nvPr/>
        </p:nvSpPr>
        <p:spPr>
          <a:xfrm>
            <a:off x="981644" y="4748379"/>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4" name="文本框 13"/>
          <p:cNvSpPr txBox="1"/>
          <p:nvPr/>
        </p:nvSpPr>
        <p:spPr>
          <a:xfrm>
            <a:off x="981644" y="3049967"/>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smtClean="0">
                <a:latin typeface="Calibri" panose="020F0502020204030204" pitchFamily="34" charset="0"/>
                <a:ea typeface="微软雅黑" panose="020B0503020204020204" pitchFamily="34" charset="-122"/>
                <a:sym typeface="Calibri" panose="020F0502020204030204" pitchFamily="34" charset="0"/>
              </a:rPr>
              <a:t>添加标题</a:t>
            </a:r>
            <a:endParaRPr lang="zh-CN" altLang="en-US" b="1" dirty="0">
              <a:latin typeface="Calibri" panose="020F0502020204030204" pitchFamily="34" charset="0"/>
              <a:ea typeface="微软雅黑" panose="020B0503020204020204" pitchFamily="34" charset="-122"/>
              <a:sym typeface="Calibri" panose="020F0502020204030204" pitchFamily="34" charset="0"/>
            </a:endParaRPr>
          </a:p>
        </p:txBody>
      </p:sp>
      <p:sp>
        <p:nvSpPr>
          <p:cNvPr id="15" name="文本框 14"/>
          <p:cNvSpPr txBox="1"/>
          <p:nvPr/>
        </p:nvSpPr>
        <p:spPr>
          <a:xfrm>
            <a:off x="6437713" y="4724206"/>
            <a:ext cx="1524000" cy="535531"/>
          </a:xfrm>
          <a:prstGeom prst="rect">
            <a:avLst/>
          </a:prstGeom>
          <a:noFill/>
        </p:spPr>
        <p:txBody>
          <a:bodyPr wrap="square" rtlCol="0">
            <a:spAutoFit/>
          </a:bodyPr>
          <a:lstStyle>
            <a:defPPr>
              <a:defRPr lang="zh-CN"/>
            </a:defPPr>
            <a:lvl1pPr algn="ctr">
              <a:lnSpc>
                <a:spcPct val="120000"/>
              </a:lnSpc>
              <a:defRPr sz="2400" spc="150">
                <a:solidFill>
                  <a:schemeClr val="bg1"/>
                </a:solidFill>
              </a:defRPr>
            </a:lvl1pPr>
          </a:lstStyle>
          <a:p>
            <a:pPr algn="l"/>
            <a:r>
              <a:rPr lang="zh-CN" altLang="en-US" b="1" dirty="0">
                <a:latin typeface="Calibri" panose="020F0502020204030204" pitchFamily="34" charset="0"/>
                <a:ea typeface="微软雅黑" panose="020B0503020204020204" pitchFamily="34" charset="-122"/>
                <a:sym typeface="Calibri" panose="020F0502020204030204" pitchFamily="34" charset="0"/>
              </a:rPr>
              <a:t>添加标题</a:t>
            </a:r>
          </a:p>
        </p:txBody>
      </p:sp>
      <p:sp>
        <p:nvSpPr>
          <p:cNvPr id="16" name="矩形 15"/>
          <p:cNvSpPr/>
          <p:nvPr/>
        </p:nvSpPr>
        <p:spPr>
          <a:xfrm>
            <a:off x="981644" y="5285487"/>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
        <p:nvSpPr>
          <p:cNvPr id="17" name="矩形 16"/>
          <p:cNvSpPr/>
          <p:nvPr/>
        </p:nvSpPr>
        <p:spPr>
          <a:xfrm>
            <a:off x="981644" y="3619381"/>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a:t>
            </a:r>
            <a:r>
              <a:rPr lang="zh-CN" altLang="en-US" sz="1600" dirty="0" smtClean="0">
                <a:solidFill>
                  <a:schemeClr val="bg1"/>
                </a:solidFill>
                <a:latin typeface="+mn-ea"/>
              </a:rPr>
              <a:t>胶片。</a:t>
            </a:r>
            <a:endParaRPr lang="zh-CN" altLang="en-US" sz="1600" dirty="0">
              <a:solidFill>
                <a:schemeClr val="bg1"/>
              </a:solidFill>
              <a:latin typeface="+mn-ea"/>
            </a:endParaRPr>
          </a:p>
        </p:txBody>
      </p:sp>
      <p:sp>
        <p:nvSpPr>
          <p:cNvPr id="18" name="矩形 17"/>
          <p:cNvSpPr/>
          <p:nvPr/>
        </p:nvSpPr>
        <p:spPr>
          <a:xfrm>
            <a:off x="6437713" y="5285487"/>
            <a:ext cx="4651204" cy="830997"/>
          </a:xfrm>
          <a:prstGeom prst="rect">
            <a:avLst/>
          </a:prstGeom>
          <a:noFill/>
        </p:spPr>
        <p:txBody>
          <a:bodyPr wrap="square" rtlCol="0">
            <a:spAutoFit/>
          </a:bodyPr>
          <a:lstStyle/>
          <a:p>
            <a:pPr>
              <a:lnSpc>
                <a:spcPct val="150000"/>
              </a:lnSpc>
            </a:pPr>
            <a:r>
              <a:rPr lang="zh-CN" altLang="en-US" sz="1600" dirty="0">
                <a:solidFill>
                  <a:schemeClr val="bg1"/>
                </a:solidFill>
                <a:latin typeface="+mn-ea"/>
              </a:rPr>
              <a:t>用户可以在投影仪或者计算机上进行演示也可以将演示文稿打印出来制作成胶片。</a:t>
            </a:r>
          </a:p>
        </p:txBody>
      </p:sp>
    </p:spTree>
    <p:extLst>
      <p:ext uri="{BB962C8B-B14F-4D97-AF65-F5344CB8AC3E}">
        <p14:creationId xmlns:p14="http://schemas.microsoft.com/office/powerpoint/2010/main" val="7374239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63" presetClass="path" presetSubtype="0" decel="50000" fill="hold" grpId="1" nodeType="withEffect">
                                  <p:stCondLst>
                                    <p:cond delay="0"/>
                                  </p:stCondLst>
                                  <p:childTnLst>
                                    <p:animMotion origin="layout" path="M -0.18828 -0.13635 L 0 3.7037E-6 " pathEditMode="relative" rAng="0" ptsTypes="AA">
                                      <p:cBhvr>
                                        <p:cTn id="9" dur="750" fill="hold"/>
                                        <p:tgtEl>
                                          <p:spTgt spid="6"/>
                                        </p:tgtEl>
                                        <p:attrNameLst>
                                          <p:attrName>ppt_x</p:attrName>
                                          <p:attrName>ppt_y</p:attrName>
                                        </p:attrNameLst>
                                      </p:cBhvr>
                                      <p:rCtr x="9414" y="6806"/>
                                    </p:animMotion>
                                  </p:childTnLst>
                                </p:cTn>
                              </p:par>
                              <p:par>
                                <p:cTn id="10" presetID="10" presetClass="entr" presetSubtype="0" fill="hold"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2" presetClass="path" presetSubtype="0" decel="50000" fill="hold" nodeType="withEffect">
                                  <p:stCondLst>
                                    <p:cond delay="500"/>
                                  </p:stCondLst>
                                  <p:childTnLst>
                                    <p:animMotion origin="layout" path="M 2.5E-6 -1.11111E-6 L 0.06901 0.00023 " pathEditMode="relative" rAng="0" ptsTypes="AA">
                                      <p:cBhvr>
                                        <p:cTn id="14" dur="750" spd="-100000" fill="hold"/>
                                        <p:tgtEl>
                                          <p:spTgt spid="9"/>
                                        </p:tgtEl>
                                        <p:attrNameLst>
                                          <p:attrName>ppt_x</p:attrName>
                                          <p:attrName>ppt_y</p:attrName>
                                        </p:attrNameLst>
                                      </p:cBhvr>
                                      <p:rCtr x="3451" y="0"/>
                                    </p:animMotion>
                                  </p:childTnLst>
                                </p:cTn>
                              </p:par>
                              <p:par>
                                <p:cTn id="15" presetID="10" presetClass="entr" presetSubtype="0" fill="hold" grpId="0" nodeType="withEffect">
                                  <p:stCondLst>
                                    <p:cond delay="6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42" presetClass="path" presetSubtype="0" decel="50000" fill="hold" grpId="1" nodeType="withEffect">
                                  <p:stCondLst>
                                    <p:cond delay="650"/>
                                  </p:stCondLst>
                                  <p:childTnLst>
                                    <p:animMotion origin="layout" path="M -4.375E-6 -2.22222E-6 L 0.06901 0.00023 " pathEditMode="relative" rAng="0" ptsTypes="AA">
                                      <p:cBhvr>
                                        <p:cTn id="19" dur="750" spd="-100000" fill="hold"/>
                                        <p:tgtEl>
                                          <p:spTgt spid="7"/>
                                        </p:tgtEl>
                                        <p:attrNameLst>
                                          <p:attrName>ppt_x</p:attrName>
                                          <p:attrName>ppt_y</p:attrName>
                                        </p:attrNameLst>
                                      </p:cBhvr>
                                      <p:rCtr x="3451" y="0"/>
                                    </p:animMotion>
                                  </p:childTnLst>
                                </p:cTn>
                              </p:par>
                              <p:par>
                                <p:cTn id="20" presetID="10" presetClass="entr" presetSubtype="0" fill="hold" grpId="0" nodeType="withEffect">
                                  <p:stCondLst>
                                    <p:cond delay="8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42" presetClass="path" presetSubtype="0" decel="50000" fill="hold" grpId="1" nodeType="withEffect">
                                  <p:stCondLst>
                                    <p:cond delay="800"/>
                                  </p:stCondLst>
                                  <p:childTnLst>
                                    <p:animMotion origin="layout" path="M -3.54167E-6 -1.11111E-6 L 0.06901 0.00023 " pathEditMode="relative" rAng="0" ptsTypes="AA">
                                      <p:cBhvr>
                                        <p:cTn id="24" dur="750" spd="-100000" fill="hold"/>
                                        <p:tgtEl>
                                          <p:spTgt spid="8"/>
                                        </p:tgtEl>
                                        <p:attrNameLst>
                                          <p:attrName>ppt_x</p:attrName>
                                          <p:attrName>ppt_y</p:attrName>
                                        </p:attrNameLst>
                                      </p:cBhvr>
                                      <p:rCtr x="3451" y="0"/>
                                    </p:animMotion>
                                  </p:childTnLst>
                                </p:cTn>
                              </p:par>
                              <p:par>
                                <p:cTn id="25" presetID="22" presetClass="entr" presetSubtype="8" fill="hold" nodeType="withEffect">
                                  <p:stCondLst>
                                    <p:cond delay="80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750"/>
                                        <p:tgtEl>
                                          <p:spTgt spid="10"/>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42" presetClass="path" presetSubtype="0" decel="50000" fill="hold" grpId="1" nodeType="withEffect">
                                  <p:stCondLst>
                                    <p:cond delay="1000"/>
                                  </p:stCondLst>
                                  <p:childTnLst>
                                    <p:animMotion origin="layout" path="M 1.25E-6 3.7037E-6 L 0.06901 0.00023 " pathEditMode="relative" rAng="0" ptsTypes="AA">
                                      <p:cBhvr>
                                        <p:cTn id="32" dur="750" spd="-100000" fill="hold"/>
                                        <p:tgtEl>
                                          <p:spTgt spid="14"/>
                                        </p:tgtEl>
                                        <p:attrNameLst>
                                          <p:attrName>ppt_x</p:attrName>
                                          <p:attrName>ppt_y</p:attrName>
                                        </p:attrNameLst>
                                      </p:cBhvr>
                                      <p:rCtr x="3451" y="0"/>
                                    </p:animMotion>
                                  </p:childTnLst>
                                </p:cTn>
                              </p:par>
                              <p:par>
                                <p:cTn id="33" presetID="10" presetClass="entr" presetSubtype="0" fill="hold" grpId="0" nodeType="withEffect">
                                  <p:stCondLst>
                                    <p:cond delay="100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42" presetClass="path" presetSubtype="0" decel="50000" fill="hold" grpId="1" nodeType="withEffect">
                                  <p:stCondLst>
                                    <p:cond delay="1000"/>
                                  </p:stCondLst>
                                  <p:childTnLst>
                                    <p:animMotion origin="layout" path="M -1.66667E-6 -3.33333E-6 L 0.06901 0.00023 " pathEditMode="relative" rAng="0" ptsTypes="AA">
                                      <p:cBhvr>
                                        <p:cTn id="37" dur="750" spd="-100000" fill="hold"/>
                                        <p:tgtEl>
                                          <p:spTgt spid="11"/>
                                        </p:tgtEl>
                                        <p:attrNameLst>
                                          <p:attrName>ppt_x</p:attrName>
                                          <p:attrName>ppt_y</p:attrName>
                                        </p:attrNameLst>
                                      </p:cBhvr>
                                      <p:rCtr x="3451" y="0"/>
                                    </p:animMotion>
                                  </p:childTnLst>
                                </p:cTn>
                              </p:par>
                              <p:par>
                                <p:cTn id="38" presetID="10" presetClass="entr" presetSubtype="0" fill="hold" grpId="0" nodeType="withEffect">
                                  <p:stCondLst>
                                    <p:cond delay="10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42" presetClass="path" presetSubtype="0" decel="50000" fill="hold" grpId="1" nodeType="withEffect">
                                  <p:stCondLst>
                                    <p:cond delay="1000"/>
                                  </p:stCondLst>
                                  <p:childTnLst>
                                    <p:animMotion origin="layout" path="M -4.79167E-6 2.22222E-6 L 0.06902 0.00023 " pathEditMode="relative" rAng="0" ptsTypes="AA">
                                      <p:cBhvr>
                                        <p:cTn id="42" dur="750" spd="-100000" fill="hold"/>
                                        <p:tgtEl>
                                          <p:spTgt spid="15"/>
                                        </p:tgtEl>
                                        <p:attrNameLst>
                                          <p:attrName>ppt_x</p:attrName>
                                          <p:attrName>ppt_y</p:attrName>
                                        </p:attrNameLst>
                                      </p:cBhvr>
                                      <p:rCtr x="3451" y="0"/>
                                    </p:animMotion>
                                  </p:childTnLst>
                                </p:cTn>
                              </p:par>
                              <p:par>
                                <p:cTn id="43" presetID="10" presetClass="entr" presetSubtype="0" fill="hold" grpId="0" nodeType="withEffect">
                                  <p:stCondLst>
                                    <p:cond delay="100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42" presetClass="path" presetSubtype="0" decel="50000" fill="hold" grpId="1" nodeType="withEffect">
                                  <p:stCondLst>
                                    <p:cond delay="1000"/>
                                  </p:stCondLst>
                                  <p:childTnLst>
                                    <p:animMotion origin="layout" path="M 1.25E-6 0 L 0.06901 0.00023 " pathEditMode="relative" rAng="0" ptsTypes="AA">
                                      <p:cBhvr>
                                        <p:cTn id="47" dur="750" spd="-100000" fill="hold"/>
                                        <p:tgtEl>
                                          <p:spTgt spid="13"/>
                                        </p:tgtEl>
                                        <p:attrNameLst>
                                          <p:attrName>ppt_x</p:attrName>
                                          <p:attrName>ppt_y</p:attrName>
                                        </p:attrNameLst>
                                      </p:cBhvr>
                                      <p:rCtr x="3451" y="0"/>
                                    </p:animMotion>
                                  </p:childTnLst>
                                </p:cTn>
                              </p:par>
                              <p:par>
                                <p:cTn id="48" presetID="10" presetClass="entr" presetSubtype="0" fill="hold" grpId="0" nodeType="withEffect">
                                  <p:stCondLst>
                                    <p:cond delay="150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150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par>
                                <p:cTn id="54" presetID="10" presetClass="entr" presetSubtype="0" fill="hold" grpId="0" nodeType="withEffect">
                                  <p:stCondLst>
                                    <p:cond delay="150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grpId="0" nodeType="withEffect">
                                  <p:stCondLst>
                                    <p:cond delay="150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p:bldP spid="8" grpId="1"/>
      <p:bldP spid="11" grpId="0"/>
      <p:bldP spid="11" grpId="1"/>
      <p:bldP spid="12" grpId="0"/>
      <p:bldP spid="13" grpId="0"/>
      <p:bldP spid="13" grpId="1"/>
      <p:bldP spid="14" grpId="0"/>
      <p:bldP spid="14" grpId="1"/>
      <p:bldP spid="15" grpId="0"/>
      <p:bldP spid="15" grpId="1"/>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1472545"/>
            <a:ext cx="12192000" cy="4553858"/>
          </a:xfrm>
          <a:prstGeom prst="rect">
            <a:avLst/>
          </a:prstGeom>
          <a:solidFill>
            <a:srgbClr val="27272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微软雅黑" panose="020B0503020204020204" pitchFamily="34" charset="-122"/>
              <a:sym typeface="Calibri" panose="020F0502020204030204" pitchFamily="34" charset="0"/>
            </a:endParaRPr>
          </a:p>
        </p:txBody>
      </p:sp>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下阶段工作计划</a:t>
              </a:r>
              <a:endParaRPr lang="zh-CN" altLang="en-US" sz="3200" b="1" dirty="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4"/>
          <p:cNvGrpSpPr/>
          <p:nvPr/>
        </p:nvGrpSpPr>
        <p:grpSpPr>
          <a:xfrm>
            <a:off x="450080" y="2253755"/>
            <a:ext cx="1148255" cy="981381"/>
            <a:chOff x="914713" y="4776540"/>
            <a:chExt cx="1181330" cy="1009650"/>
          </a:xfrm>
        </p:grpSpPr>
        <p:sp>
          <p:nvSpPr>
            <p:cNvPr id="7"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dirty="0">
                  <a:solidFill>
                    <a:schemeClr val="bg1"/>
                  </a:solidFill>
                  <a:latin typeface="Century Gothic" panose="020B0502020202020204" pitchFamily="34" charset="0"/>
                </a:rPr>
                <a:t>47</a:t>
              </a:r>
            </a:p>
          </p:txBody>
        </p:sp>
        <p:sp>
          <p:nvSpPr>
            <p:cNvPr id="8"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9" name="ïšḻïďê-Straight Connector 27"/>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组合 5"/>
          <p:cNvGrpSpPr/>
          <p:nvPr/>
        </p:nvGrpSpPr>
        <p:grpSpPr>
          <a:xfrm>
            <a:off x="450080" y="3815870"/>
            <a:ext cx="1148255" cy="981381"/>
            <a:chOff x="914713" y="4776540"/>
            <a:chExt cx="1181330" cy="1009650"/>
          </a:xfrm>
        </p:grpSpPr>
        <p:sp>
          <p:nvSpPr>
            <p:cNvPr id="11" name="ïšḻïďê-îṥļîḑé-Rectangle 120"/>
            <p:cNvSpPr>
              <a:spLocks/>
            </p:cNvSpPr>
            <p:nvPr/>
          </p:nvSpPr>
          <p:spPr bwMode="auto">
            <a:xfrm>
              <a:off x="914713" y="4776540"/>
              <a:ext cx="96414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4800">
                  <a:solidFill>
                    <a:schemeClr val="bg1"/>
                  </a:solidFill>
                  <a:latin typeface="Century Gothic" panose="020B0502020202020204" pitchFamily="34" charset="0"/>
                </a:rPr>
                <a:t>33</a:t>
              </a:r>
              <a:endParaRPr lang="en-US" sz="4800" dirty="0">
                <a:solidFill>
                  <a:schemeClr val="bg1"/>
                </a:solidFill>
                <a:latin typeface="Century Gothic" panose="020B0502020202020204" pitchFamily="34" charset="0"/>
              </a:endParaRPr>
            </a:p>
          </p:txBody>
        </p:sp>
        <p:sp>
          <p:nvSpPr>
            <p:cNvPr id="12" name="ïšḻïďê-îṥļîḑé-Rectangle 65"/>
            <p:cNvSpPr>
              <a:spLocks/>
            </p:cNvSpPr>
            <p:nvPr/>
          </p:nvSpPr>
          <p:spPr bwMode="auto">
            <a:xfrm>
              <a:off x="1672688" y="5013985"/>
              <a:ext cx="365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normAutofit lnSpcReduction="10000"/>
            </a:bodyPr>
            <a:lstStyle/>
            <a:p>
              <a:pPr algn="l"/>
              <a:r>
                <a:rPr lang="en-US" sz="3200" dirty="0">
                  <a:solidFill>
                    <a:schemeClr val="bg1"/>
                  </a:solidFill>
                  <a:latin typeface="Century Gothic" panose="020B0502020202020204" pitchFamily="34" charset="0"/>
                </a:rPr>
                <a:t>%</a:t>
              </a:r>
            </a:p>
          </p:txBody>
        </p:sp>
        <p:cxnSp>
          <p:nvCxnSpPr>
            <p:cNvPr id="13" name="ïšḻïďê-Straight Connector 22"/>
            <p:cNvCxnSpPr/>
            <p:nvPr/>
          </p:nvCxnSpPr>
          <p:spPr>
            <a:xfrm>
              <a:off x="2096043" y="4955928"/>
              <a:ext cx="0" cy="77732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cxnSp>
        <p:nvCxnSpPr>
          <p:cNvPr id="14" name="ïšḻïďê-Straight Connector 6"/>
          <p:cNvCxnSpPr/>
          <p:nvPr/>
        </p:nvCxnSpPr>
        <p:spPr>
          <a:xfrm>
            <a:off x="450081" y="3538219"/>
            <a:ext cx="433243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35"/>
          <p:cNvGrpSpPr/>
          <p:nvPr/>
        </p:nvGrpSpPr>
        <p:grpSpPr>
          <a:xfrm>
            <a:off x="1752842" y="2338557"/>
            <a:ext cx="3200512" cy="1102505"/>
            <a:chOff x="7805426" y="3341205"/>
            <a:chExt cx="3200512" cy="1102504"/>
          </a:xfrm>
        </p:grpSpPr>
        <p:sp>
          <p:nvSpPr>
            <p:cNvPr id="16" name="矩形 15"/>
            <p:cNvSpPr/>
            <p:nvPr/>
          </p:nvSpPr>
          <p:spPr>
            <a:xfrm>
              <a:off x="7805427" y="3797379"/>
              <a:ext cx="3200511" cy="64633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a:t>
              </a:r>
            </a:p>
          </p:txBody>
        </p:sp>
        <p:sp>
          <p:nvSpPr>
            <p:cNvPr id="17" name="矩形 16"/>
            <p:cNvSpPr/>
            <p:nvPr/>
          </p:nvSpPr>
          <p:spPr>
            <a:xfrm>
              <a:off x="7805426" y="3341205"/>
              <a:ext cx="2391249" cy="552010"/>
            </a:xfrm>
            <a:prstGeom prst="rect">
              <a:avLst/>
            </a:prstGeom>
          </p:spPr>
          <p:txBody>
            <a:bodyPr wrap="square">
              <a:spAutoFit/>
              <a:scene3d>
                <a:camera prst="orthographicFront"/>
                <a:lightRig rig="threePt" dir="t"/>
              </a:scene3d>
              <a:sp3d contourW="12700"/>
            </a:bodyPr>
            <a:lstStyle/>
            <a:p>
              <a:pPr>
                <a:lnSpc>
                  <a:spcPct val="120000"/>
                </a:lnSpc>
              </a:pPr>
              <a:r>
                <a:rPr lang="zh-CN" altLang="en-US" sz="2489" b="1" dirty="0">
                  <a:solidFill>
                    <a:schemeClr val="bg1"/>
                  </a:solidFill>
                  <a:latin typeface="Century Gothic" panose="020B0502020202020204" pitchFamily="34" charset="0"/>
                </a:rPr>
                <a:t>标题文字添加</a:t>
              </a:r>
            </a:p>
          </p:txBody>
        </p:sp>
      </p:grpSp>
      <p:grpSp>
        <p:nvGrpSpPr>
          <p:cNvPr id="18" name="组合 38"/>
          <p:cNvGrpSpPr/>
          <p:nvPr/>
        </p:nvGrpSpPr>
        <p:grpSpPr>
          <a:xfrm>
            <a:off x="1752843" y="3893278"/>
            <a:ext cx="3200511" cy="1091971"/>
            <a:chOff x="7805427" y="3341205"/>
            <a:chExt cx="3200511" cy="1091970"/>
          </a:xfrm>
        </p:grpSpPr>
        <p:sp>
          <p:nvSpPr>
            <p:cNvPr id="19" name="矩形 18"/>
            <p:cNvSpPr/>
            <p:nvPr/>
          </p:nvSpPr>
          <p:spPr>
            <a:xfrm>
              <a:off x="7805427" y="3786845"/>
              <a:ext cx="3200511" cy="64633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a:t>
              </a:r>
            </a:p>
          </p:txBody>
        </p:sp>
        <p:sp>
          <p:nvSpPr>
            <p:cNvPr id="20" name="矩形 19"/>
            <p:cNvSpPr/>
            <p:nvPr/>
          </p:nvSpPr>
          <p:spPr>
            <a:xfrm>
              <a:off x="7805427" y="3341205"/>
              <a:ext cx="2391248" cy="552010"/>
            </a:xfrm>
            <a:prstGeom prst="rect">
              <a:avLst/>
            </a:prstGeom>
          </p:spPr>
          <p:txBody>
            <a:bodyPr wrap="square">
              <a:spAutoFit/>
              <a:scene3d>
                <a:camera prst="orthographicFront"/>
                <a:lightRig rig="threePt" dir="t"/>
              </a:scene3d>
              <a:sp3d contourW="12700"/>
            </a:bodyPr>
            <a:lstStyle/>
            <a:p>
              <a:pPr>
                <a:lnSpc>
                  <a:spcPct val="120000"/>
                </a:lnSpc>
              </a:pPr>
              <a:r>
                <a:rPr lang="zh-CN" altLang="en-US" sz="2489" b="1" dirty="0">
                  <a:solidFill>
                    <a:schemeClr val="bg1"/>
                  </a:solidFill>
                  <a:latin typeface="Century Gothic" panose="020B0502020202020204" pitchFamily="34" charset="0"/>
                </a:rPr>
                <a:t>标题文字添加</a:t>
              </a:r>
            </a:p>
          </p:txBody>
        </p:sp>
      </p:gr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434" y="1499219"/>
            <a:ext cx="6816866" cy="4526301"/>
          </a:xfrm>
          <a:prstGeom prst="rect">
            <a:avLst/>
          </a:prstGeom>
        </p:spPr>
      </p:pic>
    </p:spTree>
    <p:extLst>
      <p:ext uri="{BB962C8B-B14F-4D97-AF65-F5344CB8AC3E}">
        <p14:creationId xmlns:p14="http://schemas.microsoft.com/office/powerpoint/2010/main" val="234707066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1"/>
          <p:cNvGrpSpPr/>
          <p:nvPr/>
        </p:nvGrpSpPr>
        <p:grpSpPr>
          <a:xfrm>
            <a:off x="414735" y="142581"/>
            <a:ext cx="4743170" cy="830210"/>
            <a:chOff x="8386921" y="2014885"/>
            <a:chExt cx="4743170" cy="830210"/>
          </a:xfrm>
        </p:grpSpPr>
        <p:sp>
          <p:nvSpPr>
            <p:cNvPr id="3" name="矩形 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下阶段工作计划</a:t>
              </a:r>
              <a:endParaRPr lang="zh-CN" altLang="en-US" sz="3200" b="1" dirty="0">
                <a:solidFill>
                  <a:srgbClr val="272727"/>
                </a:solidFill>
                <a:latin typeface="Microsoft YaHei" charset="-122"/>
                <a:ea typeface="Microsoft YaHei" charset="-122"/>
                <a:cs typeface="Microsoft YaHei" charset="-122"/>
              </a:endParaRPr>
            </a:p>
          </p:txBody>
        </p:sp>
        <p:sp>
          <p:nvSpPr>
            <p:cNvPr id="4" name="文本框 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5" name="矩形 4">
            <a:extLst>
              <a:ext uri="{FF2B5EF4-FFF2-40B4-BE49-F238E27FC236}">
                <a16:creationId xmlns=""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69bbc85e-124a-484c-b6e8-f26f596bdbac"/>
          <p:cNvGrpSpPr>
            <a:grpSpLocks noChangeAspect="1"/>
          </p:cNvGrpSpPr>
          <p:nvPr/>
        </p:nvGrpSpPr>
        <p:grpSpPr>
          <a:xfrm>
            <a:off x="1550401" y="1938475"/>
            <a:ext cx="9196299" cy="2837479"/>
            <a:chOff x="1352296" y="2075616"/>
            <a:chExt cx="9196299" cy="2837478"/>
          </a:xfrm>
        </p:grpSpPr>
        <p:sp>
          <p:nvSpPr>
            <p:cNvPr id="7" name="Freeform: Shape 1"/>
            <p:cNvSpPr>
              <a:spLocks/>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rgbClr val="C19C7A"/>
            </a:solidFill>
            <a:ln>
              <a:noFill/>
            </a:ln>
          </p:spPr>
          <p:txBody>
            <a:bodyPr anchor="ctr"/>
            <a:lstStyle/>
            <a:p>
              <a:pPr algn="ctr"/>
              <a:endParaRPr sz="2489"/>
            </a:p>
          </p:txBody>
        </p:sp>
        <p:sp>
          <p:nvSpPr>
            <p:cNvPr id="8" name="Freeform: Shape 2"/>
            <p:cNvSpPr>
              <a:spLocks/>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rgbClr val="C19C7A"/>
            </a:solidFill>
            <a:ln>
              <a:noFill/>
            </a:ln>
          </p:spPr>
          <p:txBody>
            <a:bodyPr anchor="ctr"/>
            <a:lstStyle/>
            <a:p>
              <a:pPr algn="ctr"/>
              <a:endParaRPr sz="2489"/>
            </a:p>
          </p:txBody>
        </p:sp>
        <p:sp>
          <p:nvSpPr>
            <p:cNvPr id="9" name="Freeform: Shape 3"/>
            <p:cNvSpPr>
              <a:spLocks/>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rgbClr val="C19C7A"/>
            </a:solidFill>
            <a:ln>
              <a:noFill/>
            </a:ln>
          </p:spPr>
          <p:txBody>
            <a:bodyPr anchor="ctr"/>
            <a:lstStyle/>
            <a:p>
              <a:pPr algn="ctr"/>
              <a:endParaRPr sz="2489"/>
            </a:p>
          </p:txBody>
        </p:sp>
        <p:sp>
          <p:nvSpPr>
            <p:cNvPr id="10" name="Freeform: Shape 4"/>
            <p:cNvSpPr>
              <a:spLocks/>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rgbClr val="C19C7A"/>
            </a:solidFill>
            <a:ln>
              <a:noFill/>
            </a:ln>
            <a:extLst/>
          </p:spPr>
          <p:txBody>
            <a:bodyPr anchor="ctr"/>
            <a:lstStyle/>
            <a:p>
              <a:pPr algn="ctr"/>
              <a:endParaRPr sz="2489"/>
            </a:p>
          </p:txBody>
        </p:sp>
        <p:sp>
          <p:nvSpPr>
            <p:cNvPr id="11" name="Freeform: Shape 5"/>
            <p:cNvSpPr>
              <a:spLocks/>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rgbClr val="C19C7A"/>
            </a:solidFill>
            <a:ln>
              <a:noFill/>
            </a:ln>
            <a:extLst/>
          </p:spPr>
          <p:txBody>
            <a:bodyPr anchor="ctr"/>
            <a:lstStyle/>
            <a:p>
              <a:pPr algn="ctr"/>
              <a:endParaRPr sz="2489"/>
            </a:p>
          </p:txBody>
        </p:sp>
        <p:sp>
          <p:nvSpPr>
            <p:cNvPr id="12" name="Freeform: Shape 6"/>
            <p:cNvSpPr>
              <a:spLocks/>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rgbClr val="C19C7A"/>
            </a:solidFill>
            <a:ln>
              <a:noFill/>
            </a:ln>
            <a:extLst/>
          </p:spPr>
          <p:txBody>
            <a:bodyPr anchor="ctr"/>
            <a:lstStyle/>
            <a:p>
              <a:pPr algn="ctr"/>
              <a:endParaRPr sz="2489"/>
            </a:p>
          </p:txBody>
        </p:sp>
        <p:cxnSp>
          <p:nvCxnSpPr>
            <p:cNvPr id="13" name="Straight Connector 7"/>
            <p:cNvCxnSpPr/>
            <p:nvPr/>
          </p:nvCxnSpPr>
          <p:spPr>
            <a:xfrm>
              <a:off x="2087904" y="233033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8"/>
            <p:cNvCxnSpPr/>
            <p:nvPr/>
          </p:nvCxnSpPr>
          <p:spPr>
            <a:xfrm>
              <a:off x="5361570" y="233033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9"/>
            <p:cNvCxnSpPr/>
            <p:nvPr/>
          </p:nvCxnSpPr>
          <p:spPr>
            <a:xfrm>
              <a:off x="8609911" y="2330333"/>
              <a:ext cx="1938684" cy="0"/>
            </a:xfrm>
            <a:prstGeom prst="line">
              <a:avLst/>
            </a:prstGeom>
            <a:ln w="19050" cap="rnd">
              <a:solidFill>
                <a:srgbClr val="272727"/>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6" name="Connector: Elbow 10"/>
            <p:cNvCxnSpPr/>
            <p:nvPr/>
          </p:nvCxnSpPr>
          <p:spPr>
            <a:xfrm rot="10800000" flipV="1">
              <a:off x="8542581" y="2330332"/>
              <a:ext cx="2006014" cy="1946889"/>
            </a:xfrm>
            <a:prstGeom prst="bentConnector3">
              <a:avLst>
                <a:gd name="adj1" fmla="val 144"/>
              </a:avLst>
            </a:prstGeom>
            <a:ln w="19050">
              <a:solidFill>
                <a:srgbClr val="272727"/>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1"/>
            <p:cNvCxnSpPr/>
            <p:nvPr/>
          </p:nvCxnSpPr>
          <p:spPr>
            <a:xfrm flipH="1">
              <a:off x="5315356" y="427722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2"/>
            <p:cNvCxnSpPr/>
            <p:nvPr/>
          </p:nvCxnSpPr>
          <p:spPr>
            <a:xfrm flipH="1">
              <a:off x="2041691" y="4277223"/>
              <a:ext cx="2166115" cy="0"/>
            </a:xfrm>
            <a:prstGeom prst="line">
              <a:avLst/>
            </a:prstGeom>
            <a:ln w="19050" cap="rnd">
              <a:solidFill>
                <a:srgbClr val="272727"/>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5"/>
            <p:cNvCxnSpPr/>
            <p:nvPr/>
          </p:nvCxnSpPr>
          <p:spPr>
            <a:xfrm>
              <a:off x="1352296" y="2974263"/>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8"/>
            <p:cNvCxnSpPr/>
            <p:nvPr/>
          </p:nvCxnSpPr>
          <p:spPr>
            <a:xfrm>
              <a:off x="4664383" y="2974263"/>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1" name="Straight Connector 21"/>
            <p:cNvCxnSpPr/>
            <p:nvPr/>
          </p:nvCxnSpPr>
          <p:spPr>
            <a:xfrm>
              <a:off x="7903489" y="2974263"/>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2" name="Straight Connector 24"/>
            <p:cNvCxnSpPr/>
            <p:nvPr/>
          </p:nvCxnSpPr>
          <p:spPr>
            <a:xfrm>
              <a:off x="1352296" y="4913094"/>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27"/>
            <p:cNvCxnSpPr/>
            <p:nvPr/>
          </p:nvCxnSpPr>
          <p:spPr>
            <a:xfrm>
              <a:off x="4664383" y="4913094"/>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30"/>
            <p:cNvCxnSpPr/>
            <p:nvPr/>
          </p:nvCxnSpPr>
          <p:spPr>
            <a:xfrm>
              <a:off x="7903489" y="4913094"/>
              <a:ext cx="365760" cy="0"/>
            </a:xfrm>
            <a:prstGeom prst="line">
              <a:avLst/>
            </a:prstGeom>
            <a:ln w="25400" cap="rnd">
              <a:solidFill>
                <a:srgbClr val="272727"/>
              </a:solidFill>
              <a:round/>
            </a:ln>
          </p:spPr>
          <p:style>
            <a:lnRef idx="1">
              <a:schemeClr val="accent1"/>
            </a:lnRef>
            <a:fillRef idx="0">
              <a:schemeClr val="accent1"/>
            </a:fillRef>
            <a:effectRef idx="0">
              <a:schemeClr val="accent1"/>
            </a:effectRef>
            <a:fontRef idx="minor">
              <a:schemeClr val="tx1"/>
            </a:fontRef>
          </p:style>
        </p:cxnSp>
      </p:grpSp>
      <p:grpSp>
        <p:nvGrpSpPr>
          <p:cNvPr id="25" name="组合 40"/>
          <p:cNvGrpSpPr/>
          <p:nvPr/>
        </p:nvGrpSpPr>
        <p:grpSpPr>
          <a:xfrm>
            <a:off x="1550402" y="2497607"/>
            <a:ext cx="2847685" cy="1052544"/>
            <a:chOff x="6736921" y="2180774"/>
            <a:chExt cx="2847685" cy="1052542"/>
          </a:xfrm>
        </p:grpSpPr>
        <p:sp>
          <p:nvSpPr>
            <p:cNvPr id="26"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a:t>
              </a:r>
              <a:r>
                <a:rPr lang="zh-CN" altLang="en-US" sz="1400" dirty="0" smtClean="0">
                  <a:solidFill>
                    <a:srgbClr val="404040"/>
                  </a:solidFill>
                  <a:latin typeface="+mn-ea"/>
                </a:rPr>
                <a:t>文稿</a:t>
              </a:r>
              <a:endParaRPr lang="zh-CN" altLang="en-US" sz="1400" dirty="0">
                <a:solidFill>
                  <a:srgbClr val="404040"/>
                </a:solidFill>
                <a:latin typeface="+mn-ea"/>
              </a:endParaRPr>
            </a:p>
          </p:txBody>
        </p:sp>
        <p:sp>
          <p:nvSpPr>
            <p:cNvPr id="27"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一阶段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28" name="组合 43"/>
          <p:cNvGrpSpPr/>
          <p:nvPr/>
        </p:nvGrpSpPr>
        <p:grpSpPr>
          <a:xfrm>
            <a:off x="4840455" y="2497606"/>
            <a:ext cx="2847685" cy="1052543"/>
            <a:chOff x="6736921" y="2180774"/>
            <a:chExt cx="2847685" cy="1052542"/>
          </a:xfrm>
        </p:grpSpPr>
        <p:sp>
          <p:nvSpPr>
            <p:cNvPr id="29"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0"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二阶段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31" name="组合 46"/>
          <p:cNvGrpSpPr/>
          <p:nvPr/>
        </p:nvGrpSpPr>
        <p:grpSpPr>
          <a:xfrm>
            <a:off x="8064812" y="2497606"/>
            <a:ext cx="2847685" cy="1052543"/>
            <a:chOff x="6736921" y="2180774"/>
            <a:chExt cx="2847685" cy="1052542"/>
          </a:xfrm>
        </p:grpSpPr>
        <p:sp>
          <p:nvSpPr>
            <p:cNvPr id="32"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3"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三阶段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34" name="组合 49"/>
          <p:cNvGrpSpPr/>
          <p:nvPr/>
        </p:nvGrpSpPr>
        <p:grpSpPr>
          <a:xfrm>
            <a:off x="1550402" y="4435744"/>
            <a:ext cx="2847685" cy="1052543"/>
            <a:chOff x="6736921" y="2180774"/>
            <a:chExt cx="2847685" cy="1052542"/>
          </a:xfrm>
        </p:grpSpPr>
        <p:sp>
          <p:nvSpPr>
            <p:cNvPr id="35"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6"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六阶段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37" name="组合 52"/>
          <p:cNvGrpSpPr/>
          <p:nvPr/>
        </p:nvGrpSpPr>
        <p:grpSpPr>
          <a:xfrm>
            <a:off x="4840455" y="4435744"/>
            <a:ext cx="2847685" cy="1052543"/>
            <a:chOff x="6736921" y="2180774"/>
            <a:chExt cx="2847685" cy="1052542"/>
          </a:xfrm>
        </p:grpSpPr>
        <p:sp>
          <p:nvSpPr>
            <p:cNvPr id="38"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39"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五阶段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grpSp>
        <p:nvGrpSpPr>
          <p:cNvPr id="40" name="组合 55"/>
          <p:cNvGrpSpPr/>
          <p:nvPr/>
        </p:nvGrpSpPr>
        <p:grpSpPr>
          <a:xfrm>
            <a:off x="8064812" y="4435744"/>
            <a:ext cx="2847685" cy="1052543"/>
            <a:chOff x="6736921" y="2180774"/>
            <a:chExt cx="2847685" cy="1052542"/>
          </a:xfrm>
        </p:grpSpPr>
        <p:sp>
          <p:nvSpPr>
            <p:cNvPr id="41" name="TextBox 11"/>
            <p:cNvSpPr txBox="1"/>
            <p:nvPr/>
          </p:nvSpPr>
          <p:spPr>
            <a:xfrm>
              <a:off x="6736921" y="2586986"/>
              <a:ext cx="2847685" cy="64633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400" dirty="0">
                  <a:solidFill>
                    <a:srgbClr val="404040"/>
                  </a:solidFill>
                  <a:latin typeface="+mn-ea"/>
                </a:rPr>
                <a:t>用户可以在投影仪或者计算机上进行演示也可以将演示文稿</a:t>
              </a:r>
            </a:p>
          </p:txBody>
        </p:sp>
        <p:sp>
          <p:nvSpPr>
            <p:cNvPr id="42" name="TextBox 11"/>
            <p:cNvSpPr txBox="1"/>
            <p:nvPr/>
          </p:nvSpPr>
          <p:spPr>
            <a:xfrm>
              <a:off x="6736921" y="2180774"/>
              <a:ext cx="2449034" cy="246221"/>
            </a:xfrm>
            <a:prstGeom prst="rect">
              <a:avLst/>
            </a:prstGeom>
            <a:noFill/>
          </p:spPr>
          <p:txBody>
            <a:bodyPr wrap="square" lIns="0" tIns="0" rIns="0" bIns="0" rtlCol="0">
              <a:spAutoFit/>
              <a:scene3d>
                <a:camera prst="orthographicFront"/>
                <a:lightRig rig="threePt" dir="t"/>
              </a:scene3d>
              <a:sp3d contourW="12700"/>
            </a:bodyPr>
            <a:lstStyle/>
            <a:p>
              <a:r>
                <a:rPr lang="zh-CN" altLang="en-US" sz="1600" b="1" dirty="0">
                  <a:solidFill>
                    <a:schemeClr val="tx1">
                      <a:lumMod val="85000"/>
                      <a:lumOff val="15000"/>
                    </a:schemeClr>
                  </a:solidFill>
                  <a:latin typeface="Microsoft YaHei" charset="-122"/>
                  <a:ea typeface="Microsoft YaHei" charset="-122"/>
                  <a:cs typeface="Microsoft YaHei" charset="-122"/>
                </a:rPr>
                <a:t>四阶段</a:t>
              </a:r>
              <a:endParaRPr lang="en-US" sz="1600" b="1" dirty="0">
                <a:solidFill>
                  <a:schemeClr val="tx1">
                    <a:lumMod val="85000"/>
                    <a:lumOff val="15000"/>
                  </a:schemeClr>
                </a:solidFill>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35049179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randombar(horizontal)">
                                      <p:cBhvr>
                                        <p:cTn id="12" dur="500"/>
                                        <p:tgtEl>
                                          <p:spTgt spid="25"/>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randombar(horizontal)">
                                      <p:cBhvr>
                                        <p:cTn id="20" dur="500"/>
                                        <p:tgtEl>
                                          <p:spTgt spid="31"/>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randombar(horizontal)">
                                      <p:cBhvr>
                                        <p:cTn id="24" dur="500"/>
                                        <p:tgtEl>
                                          <p:spTgt spid="34"/>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randombar(horizontal)">
                                      <p:cBhvr>
                                        <p:cTn id="28" dur="500"/>
                                        <p:tgtEl>
                                          <p:spTgt spid="37"/>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randombar(horizontal)">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 xmlns:a16="http://schemas.microsoft.com/office/drawing/2014/main" id="{9E06680D-8CD5-403E-863E-5377025936B6}"/>
              </a:ext>
            </a:extLst>
          </p:cNvPr>
          <p:cNvSpPr txBox="1"/>
          <p:nvPr/>
        </p:nvSpPr>
        <p:spPr>
          <a:xfrm>
            <a:off x="6103717" y="2932710"/>
            <a:ext cx="6828512" cy="992579"/>
          </a:xfrm>
          <a:prstGeom prst="rect">
            <a:avLst/>
          </a:prstGeom>
          <a:noFill/>
        </p:spPr>
        <p:txBody>
          <a:bodyPr wrap="square" lIns="68580" tIns="34290" rIns="68580" bIns="34290" rtlCol="0">
            <a:spAutoFit/>
          </a:bodyPr>
          <a:lstStyle/>
          <a:p>
            <a:r>
              <a:rPr lang="en-US" altLang="zh-CN" sz="6000" i="1" dirty="0">
                <a:solidFill>
                  <a:srgbClr val="C19C7A"/>
                </a:solidFill>
                <a:latin typeface="Arial" panose="020B0604020202020204" pitchFamily="34" charset="0"/>
                <a:ea typeface="微软雅黑" panose="020B0503020204020204" charset="-122"/>
              </a:rPr>
              <a:t>THANK YOU</a:t>
            </a:r>
          </a:p>
        </p:txBody>
      </p:sp>
      <p:sp>
        <p:nvSpPr>
          <p:cNvPr id="3" name="矩形 2">
            <a:extLst>
              <a:ext uri="{FF2B5EF4-FFF2-40B4-BE49-F238E27FC236}">
                <a16:creationId xmlns="" xmlns:a16="http://schemas.microsoft.com/office/drawing/2014/main" id="{7FF4DEE3-DFA9-4E96-BEFA-DEF959BFCC29}"/>
              </a:ext>
            </a:extLst>
          </p:cNvPr>
          <p:cNvSpPr/>
          <p:nvPr/>
        </p:nvSpPr>
        <p:spPr>
          <a:xfrm>
            <a:off x="6335946" y="4035295"/>
            <a:ext cx="957739" cy="250031"/>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latin typeface="微软雅黑" panose="020B0503020204020204" charset="-122"/>
                <a:ea typeface="微软雅黑" panose="020B0503020204020204" charset="-122"/>
              </a:rPr>
              <a:t>优</a:t>
            </a:r>
            <a:r>
              <a:rPr lang="zh-CN" altLang="en-US" sz="1200" dirty="0" smtClean="0">
                <a:latin typeface="微软雅黑" panose="020B0503020204020204" charset="-122"/>
                <a:ea typeface="微软雅黑" panose="020B0503020204020204" charset="-122"/>
              </a:rPr>
              <a:t>品</a:t>
            </a:r>
            <a:r>
              <a:rPr lang="en-US" altLang="zh-CN" sz="1200" dirty="0" smtClean="0">
                <a:latin typeface="微软雅黑" panose="020B0503020204020204" charset="-122"/>
                <a:ea typeface="微软雅黑" panose="020B0503020204020204" charset="-122"/>
              </a:rPr>
              <a:t>PPT</a:t>
            </a:r>
            <a:endParaRPr lang="zh-CN" altLang="en-US" sz="1200" dirty="0">
              <a:latin typeface="微软雅黑" panose="020B0503020204020204" charset="-122"/>
              <a:ea typeface="微软雅黑" panose="020B0503020204020204" charset="-122"/>
            </a:endParaRPr>
          </a:p>
        </p:txBody>
      </p:sp>
      <p:sp>
        <p:nvSpPr>
          <p:cNvPr id="4" name="矩形 3">
            <a:extLst>
              <a:ext uri="{FF2B5EF4-FFF2-40B4-BE49-F238E27FC236}">
                <a16:creationId xmlns="" xmlns:a16="http://schemas.microsoft.com/office/drawing/2014/main" id="{2C95A9E3-59F8-4DCC-981C-D54CA3924155}"/>
              </a:ext>
            </a:extLst>
          </p:cNvPr>
          <p:cNvSpPr/>
          <p:nvPr/>
        </p:nvSpPr>
        <p:spPr>
          <a:xfrm>
            <a:off x="7379887" y="4035295"/>
            <a:ext cx="1054069" cy="250031"/>
          </a:xfrm>
          <a:prstGeom prst="rect">
            <a:avLst/>
          </a:prstGeom>
          <a:no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200" b="1" dirty="0">
                <a:solidFill>
                  <a:schemeClr val="bg1"/>
                </a:solidFill>
                <a:latin typeface="Arial" panose="020B0604020202020204" pitchFamily="34" charset="0"/>
                <a:ea typeface="微软雅黑" panose="020B0503020204020204" charset="-122"/>
              </a:rPr>
              <a:t>2018</a:t>
            </a:r>
            <a:r>
              <a:rPr lang="zh-CN" altLang="en-US" sz="1200" b="1" dirty="0">
                <a:solidFill>
                  <a:schemeClr val="bg1"/>
                </a:solidFill>
                <a:latin typeface="Arial" panose="020B0604020202020204" pitchFamily="34" charset="0"/>
                <a:ea typeface="微软雅黑" panose="020B0503020204020204" charset="-122"/>
              </a:rPr>
              <a:t>年</a:t>
            </a:r>
            <a:r>
              <a:rPr lang="en-US" altLang="zh-CN" sz="1200" b="1" dirty="0">
                <a:solidFill>
                  <a:schemeClr val="bg1"/>
                </a:solidFill>
                <a:latin typeface="Arial" panose="020B0604020202020204" pitchFamily="34" charset="0"/>
                <a:ea typeface="微软雅黑" panose="020B0503020204020204" charset="-122"/>
              </a:rPr>
              <a:t>XX</a:t>
            </a:r>
            <a:r>
              <a:rPr lang="zh-CN" altLang="en-US" sz="1200" b="1" dirty="0">
                <a:solidFill>
                  <a:schemeClr val="bg1"/>
                </a:solidFill>
                <a:latin typeface="Arial" panose="020B0604020202020204" pitchFamily="34" charset="0"/>
                <a:ea typeface="微软雅黑" panose="020B0503020204020204" charset="-122"/>
              </a:rPr>
              <a:t>月</a:t>
            </a:r>
            <a:endParaRPr lang="en-US" altLang="zh-CN" sz="1200" b="1" dirty="0">
              <a:solidFill>
                <a:schemeClr val="bg1"/>
              </a:solidFill>
              <a:latin typeface="Arial" panose="020B0604020202020204" pitchFamily="34" charset="0"/>
              <a:ea typeface="微软雅黑" panose="020B0503020204020204" charset="-122"/>
            </a:endParaRPr>
          </a:p>
        </p:txBody>
      </p:sp>
    </p:spTree>
    <p:extLst>
      <p:ext uri="{BB962C8B-B14F-4D97-AF65-F5344CB8AC3E}">
        <p14:creationId xmlns:p14="http://schemas.microsoft.com/office/powerpoint/2010/main" val="11843228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defTabSz="914400">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4400">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defTabSz="914400">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4434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01</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、上阶段工作概述</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8825463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šḻíḋé"/>
          <p:cNvSpPr/>
          <p:nvPr/>
        </p:nvSpPr>
        <p:spPr>
          <a:xfrm>
            <a:off x="6215140" y="1409193"/>
            <a:ext cx="2439421" cy="339545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îṣļîďè"/>
          <p:cNvSpPr/>
          <p:nvPr/>
        </p:nvSpPr>
        <p:spPr>
          <a:xfrm>
            <a:off x="1134923" y="1409193"/>
            <a:ext cx="2439421" cy="350055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íşḷiḋè"/>
          <p:cNvSpPr/>
          <p:nvPr/>
        </p:nvSpPr>
        <p:spPr>
          <a:xfrm>
            <a:off x="8754670" y="4402619"/>
            <a:ext cx="2439421" cy="1551124"/>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S1ïdê"/>
          <p:cNvSpPr/>
          <p:nvPr/>
        </p:nvSpPr>
        <p:spPr>
          <a:xfrm>
            <a:off x="6215140" y="4402619"/>
            <a:ext cx="2439421" cy="1551124"/>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ïS1iďé"/>
          <p:cNvSpPr/>
          <p:nvPr/>
        </p:nvSpPr>
        <p:spPr>
          <a:xfrm>
            <a:off x="3691355" y="4402619"/>
            <a:ext cx="2439421" cy="1551124"/>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iSḻiḑê"/>
          <p:cNvSpPr/>
          <p:nvPr/>
        </p:nvSpPr>
        <p:spPr>
          <a:xfrm>
            <a:off x="1134925" y="4402619"/>
            <a:ext cx="2439420" cy="1551124"/>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4" name="组合 21"/>
          <p:cNvGrpSpPr/>
          <p:nvPr/>
        </p:nvGrpSpPr>
        <p:grpSpPr>
          <a:xfrm>
            <a:off x="414735" y="142581"/>
            <a:ext cx="4743170" cy="830210"/>
            <a:chOff x="8386921" y="2014885"/>
            <a:chExt cx="4743170" cy="830210"/>
          </a:xfrm>
        </p:grpSpPr>
        <p:sp>
          <p:nvSpPr>
            <p:cNvPr id="15" name="矩形 14"/>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上阶段工作概述</a:t>
              </a:r>
              <a:endParaRPr lang="zh-CN" altLang="en-US" sz="3200" b="1" dirty="0">
                <a:solidFill>
                  <a:srgbClr val="272727"/>
                </a:solidFill>
                <a:latin typeface="Microsoft YaHei" charset="-122"/>
                <a:ea typeface="Microsoft YaHei" charset="-122"/>
                <a:cs typeface="Microsoft YaHei" charset="-122"/>
              </a:endParaRPr>
            </a:p>
          </p:txBody>
        </p:sp>
        <p:sp>
          <p:nvSpPr>
            <p:cNvPr id="16" name="文本框 15"/>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17" name="矩形 16">
            <a:extLst>
              <a:ext uri="{FF2B5EF4-FFF2-40B4-BE49-F238E27FC236}">
                <a16:creationId xmlns=""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3">
            <a:extLst>
              <a:ext uri="{FF2B5EF4-FFF2-40B4-BE49-F238E27FC236}">
                <a16:creationId xmlns="" xmlns:a16="http://schemas.microsoft.com/office/drawing/2014/main" id="{2F6D70C2-333E-4CBB-AF8E-F9E41A9F58C8}"/>
              </a:ext>
            </a:extLst>
          </p:cNvPr>
          <p:cNvGrpSpPr/>
          <p:nvPr/>
        </p:nvGrpSpPr>
        <p:grpSpPr>
          <a:xfrm>
            <a:off x="1199614" y="4477989"/>
            <a:ext cx="2269728" cy="1400383"/>
            <a:chOff x="3624780" y="2412339"/>
            <a:chExt cx="2269728" cy="1400383"/>
          </a:xfrm>
        </p:grpSpPr>
        <p:sp>
          <p:nvSpPr>
            <p:cNvPr id="19" name="文本框 18">
              <a:extLst>
                <a:ext uri="{FF2B5EF4-FFF2-40B4-BE49-F238E27FC236}">
                  <a16:creationId xmlns=""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0" name="文本框 19">
              <a:extLst>
                <a:ext uri="{FF2B5EF4-FFF2-40B4-BE49-F238E27FC236}">
                  <a16:creationId xmlns=""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grpSp>
        <p:nvGrpSpPr>
          <p:cNvPr id="21" name="组合 13">
            <a:extLst>
              <a:ext uri="{FF2B5EF4-FFF2-40B4-BE49-F238E27FC236}">
                <a16:creationId xmlns="" xmlns:a16="http://schemas.microsoft.com/office/drawing/2014/main" id="{2F6D70C2-333E-4CBB-AF8E-F9E41A9F58C8}"/>
              </a:ext>
            </a:extLst>
          </p:cNvPr>
          <p:cNvGrpSpPr/>
          <p:nvPr/>
        </p:nvGrpSpPr>
        <p:grpSpPr>
          <a:xfrm>
            <a:off x="3776201" y="4477989"/>
            <a:ext cx="2269728" cy="1400383"/>
            <a:chOff x="3624780" y="2412339"/>
            <a:chExt cx="2269728" cy="1400383"/>
          </a:xfrm>
        </p:grpSpPr>
        <p:sp>
          <p:nvSpPr>
            <p:cNvPr id="22" name="文本框 21">
              <a:extLst>
                <a:ext uri="{FF2B5EF4-FFF2-40B4-BE49-F238E27FC236}">
                  <a16:creationId xmlns=""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3" name="文本框 22">
              <a:extLst>
                <a:ext uri="{FF2B5EF4-FFF2-40B4-BE49-F238E27FC236}">
                  <a16:creationId xmlns=""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grpSp>
        <p:nvGrpSpPr>
          <p:cNvPr id="24" name="组合 13">
            <a:extLst>
              <a:ext uri="{FF2B5EF4-FFF2-40B4-BE49-F238E27FC236}">
                <a16:creationId xmlns="" xmlns:a16="http://schemas.microsoft.com/office/drawing/2014/main" id="{2F6D70C2-333E-4CBB-AF8E-F9E41A9F58C8}"/>
              </a:ext>
            </a:extLst>
          </p:cNvPr>
          <p:cNvGrpSpPr/>
          <p:nvPr/>
        </p:nvGrpSpPr>
        <p:grpSpPr>
          <a:xfrm>
            <a:off x="6299986" y="4477989"/>
            <a:ext cx="2269728" cy="1400383"/>
            <a:chOff x="3624780" y="2412339"/>
            <a:chExt cx="2269728" cy="1400383"/>
          </a:xfrm>
        </p:grpSpPr>
        <p:sp>
          <p:nvSpPr>
            <p:cNvPr id="25" name="文本框 24">
              <a:extLst>
                <a:ext uri="{FF2B5EF4-FFF2-40B4-BE49-F238E27FC236}">
                  <a16:creationId xmlns=""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6" name="文本框 25">
              <a:extLst>
                <a:ext uri="{FF2B5EF4-FFF2-40B4-BE49-F238E27FC236}">
                  <a16:creationId xmlns=""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grpSp>
        <p:nvGrpSpPr>
          <p:cNvPr id="27" name="组合 13">
            <a:extLst>
              <a:ext uri="{FF2B5EF4-FFF2-40B4-BE49-F238E27FC236}">
                <a16:creationId xmlns="" xmlns:a16="http://schemas.microsoft.com/office/drawing/2014/main" id="{2F6D70C2-333E-4CBB-AF8E-F9E41A9F58C8}"/>
              </a:ext>
            </a:extLst>
          </p:cNvPr>
          <p:cNvGrpSpPr/>
          <p:nvPr/>
        </p:nvGrpSpPr>
        <p:grpSpPr>
          <a:xfrm>
            <a:off x="8754670" y="4477989"/>
            <a:ext cx="2269728" cy="1400383"/>
            <a:chOff x="3624780" y="2412339"/>
            <a:chExt cx="2269728" cy="1400383"/>
          </a:xfrm>
        </p:grpSpPr>
        <p:sp>
          <p:nvSpPr>
            <p:cNvPr id="28" name="文本框 27">
              <a:extLst>
                <a:ext uri="{FF2B5EF4-FFF2-40B4-BE49-F238E27FC236}">
                  <a16:creationId xmlns="" xmlns:a16="http://schemas.microsoft.com/office/drawing/2014/main" id="{D688322E-5B50-441F-8346-8FD8C86550AA}"/>
                </a:ext>
              </a:extLst>
            </p:cNvPr>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9" name="文本框 28">
              <a:extLst>
                <a:ext uri="{FF2B5EF4-FFF2-40B4-BE49-F238E27FC236}">
                  <a16:creationId xmlns="" xmlns:a16="http://schemas.microsoft.com/office/drawing/2014/main" id="{4788C6C8-384C-4C28-B0CC-2FEA6B86E5AB}"/>
                </a:ext>
              </a:extLst>
            </p:cNvPr>
            <p:cNvSpPr txBox="1"/>
            <p:nvPr/>
          </p:nvSpPr>
          <p:spPr>
            <a:xfrm>
              <a:off x="3624780" y="2750893"/>
              <a:ext cx="2269728" cy="106182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用户可以在投影仪或者计算机上进行演示也可以将制作成胶片</a:t>
              </a:r>
            </a:p>
          </p:txBody>
        </p:sp>
      </p:grpSp>
      <p:pic>
        <p:nvPicPr>
          <p:cNvPr id="30" name="图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1354" y="1409397"/>
            <a:ext cx="2439421" cy="2988290"/>
          </a:xfrm>
          <a:prstGeom prst="rect">
            <a:avLst/>
          </a:prstGeom>
        </p:spPr>
      </p:pic>
      <p:pic>
        <p:nvPicPr>
          <p:cNvPr id="31" name="图片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3103" y="1404467"/>
            <a:ext cx="2437958" cy="3016974"/>
          </a:xfrm>
          <a:prstGeom prst="rect">
            <a:avLst/>
          </a:prstGeom>
        </p:spPr>
      </p:pic>
    </p:spTree>
    <p:extLst>
      <p:ext uri="{BB962C8B-B14F-4D97-AF65-F5344CB8AC3E}">
        <p14:creationId xmlns:p14="http://schemas.microsoft.com/office/powerpoint/2010/main" val="293277079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Effect transition="in" filter="fade">
                                      <p:cBhvr>
                                        <p:cTn id="15" dur="500"/>
                                        <p:tgtEl>
                                          <p:spTgt spid="3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anim calcmode="lin" valueType="num">
                                      <p:cBhvr>
                                        <p:cTn id="46" dur="1000" fill="hold"/>
                                        <p:tgtEl>
                                          <p:spTgt spid="9"/>
                                        </p:tgtEl>
                                        <p:attrNameLst>
                                          <p:attrName>ppt_x</p:attrName>
                                        </p:attrNameLst>
                                      </p:cBhvr>
                                      <p:tavLst>
                                        <p:tav tm="0">
                                          <p:val>
                                            <p:strVal val="#ppt_x"/>
                                          </p:val>
                                        </p:tav>
                                        <p:tav tm="100000">
                                          <p:val>
                                            <p:strVal val="#ppt_x"/>
                                          </p:val>
                                        </p:tav>
                                      </p:tavLst>
                                    </p:anim>
                                    <p:anim calcmode="lin" valueType="num">
                                      <p:cBhvr>
                                        <p:cTn id="47" dur="1000" fill="hold"/>
                                        <p:tgtEl>
                                          <p:spTgt spid="9"/>
                                        </p:tgtEl>
                                        <p:attrNameLst>
                                          <p:attrName>ppt_y</p:attrName>
                                        </p:attrNameLst>
                                      </p:cBhvr>
                                      <p:tavLst>
                                        <p:tav tm="0">
                                          <p:val>
                                            <p:strVal val="#ppt_y+.1"/>
                                          </p:val>
                                        </p:tav>
                                        <p:tav tm="100000">
                                          <p:val>
                                            <p:strVal val="#ppt_y"/>
                                          </p:val>
                                        </p:tav>
                                      </p:tavLst>
                                    </p:anim>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2"/>
          <p:cNvGrpSpPr/>
          <p:nvPr/>
        </p:nvGrpSpPr>
        <p:grpSpPr>
          <a:xfrm>
            <a:off x="9043205" y="3077787"/>
            <a:ext cx="1065603" cy="1208546"/>
            <a:chOff x="8434811" y="2608031"/>
            <a:chExt cx="1166390" cy="1322855"/>
          </a:xfrm>
        </p:grpSpPr>
        <p:sp>
          <p:nvSpPr>
            <p:cNvPr id="3" name="íṩļíḓê"/>
            <p:cNvSpPr/>
            <p:nvPr/>
          </p:nvSpPr>
          <p:spPr>
            <a:xfrm rot="18900000">
              <a:off x="8434811" y="2608031"/>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4" name="íṣľíḑè"/>
            <p:cNvSpPr/>
            <p:nvPr/>
          </p:nvSpPr>
          <p:spPr>
            <a:xfrm rot="18900000">
              <a:off x="8434811"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5" name="ïşḷîḋè"/>
            <p:cNvSpPr>
              <a:spLocks/>
            </p:cNvSpPr>
            <p:nvPr/>
          </p:nvSpPr>
          <p:spPr bwMode="auto">
            <a:xfrm>
              <a:off x="8777771" y="3107818"/>
              <a:ext cx="480471" cy="479746"/>
            </a:xfrm>
            <a:custGeom>
              <a:avLst/>
              <a:gdLst>
                <a:gd name="connsiteX0" fmla="*/ 506334 w 607638"/>
                <a:gd name="connsiteY0" fmla="*/ 455027 h 606722"/>
                <a:gd name="connsiteX1" fmla="*/ 506334 w 607638"/>
                <a:gd name="connsiteY1" fmla="*/ 505592 h 606722"/>
                <a:gd name="connsiteX2" fmla="*/ 531616 w 607638"/>
                <a:gd name="connsiteY2" fmla="*/ 505592 h 606722"/>
                <a:gd name="connsiteX3" fmla="*/ 556986 w 607638"/>
                <a:gd name="connsiteY3" fmla="*/ 480265 h 606722"/>
                <a:gd name="connsiteX4" fmla="*/ 531616 w 607638"/>
                <a:gd name="connsiteY4" fmla="*/ 455027 h 606722"/>
                <a:gd name="connsiteX5" fmla="*/ 430401 w 607638"/>
                <a:gd name="connsiteY5" fmla="*/ 353896 h 606722"/>
                <a:gd name="connsiteX6" fmla="*/ 405031 w 607638"/>
                <a:gd name="connsiteY6" fmla="*/ 379223 h 606722"/>
                <a:gd name="connsiteX7" fmla="*/ 430401 w 607638"/>
                <a:gd name="connsiteY7" fmla="*/ 404461 h 606722"/>
                <a:gd name="connsiteX8" fmla="*/ 455683 w 607638"/>
                <a:gd name="connsiteY8" fmla="*/ 404461 h 606722"/>
                <a:gd name="connsiteX9" fmla="*/ 455683 w 607638"/>
                <a:gd name="connsiteY9" fmla="*/ 353896 h 606722"/>
                <a:gd name="connsiteX10" fmla="*/ 480964 w 607638"/>
                <a:gd name="connsiteY10" fmla="*/ 252766 h 606722"/>
                <a:gd name="connsiteX11" fmla="*/ 506334 w 607638"/>
                <a:gd name="connsiteY11" fmla="*/ 278093 h 606722"/>
                <a:gd name="connsiteX12" fmla="*/ 506334 w 607638"/>
                <a:gd name="connsiteY12" fmla="*/ 303331 h 606722"/>
                <a:gd name="connsiteX13" fmla="*/ 556986 w 607638"/>
                <a:gd name="connsiteY13" fmla="*/ 303331 h 606722"/>
                <a:gd name="connsiteX14" fmla="*/ 582268 w 607638"/>
                <a:gd name="connsiteY14" fmla="*/ 328658 h 606722"/>
                <a:gd name="connsiteX15" fmla="*/ 556986 w 607638"/>
                <a:gd name="connsiteY15" fmla="*/ 353896 h 606722"/>
                <a:gd name="connsiteX16" fmla="*/ 506334 w 607638"/>
                <a:gd name="connsiteY16" fmla="*/ 353896 h 606722"/>
                <a:gd name="connsiteX17" fmla="*/ 506334 w 607638"/>
                <a:gd name="connsiteY17" fmla="*/ 404461 h 606722"/>
                <a:gd name="connsiteX18" fmla="*/ 531616 w 607638"/>
                <a:gd name="connsiteY18" fmla="*/ 404461 h 606722"/>
                <a:gd name="connsiteX19" fmla="*/ 607638 w 607638"/>
                <a:gd name="connsiteY19" fmla="*/ 480265 h 606722"/>
                <a:gd name="connsiteX20" fmla="*/ 531616 w 607638"/>
                <a:gd name="connsiteY20" fmla="*/ 556157 h 606722"/>
                <a:gd name="connsiteX21" fmla="*/ 506334 w 607638"/>
                <a:gd name="connsiteY21" fmla="*/ 556157 h 606722"/>
                <a:gd name="connsiteX22" fmla="*/ 506334 w 607638"/>
                <a:gd name="connsiteY22" fmla="*/ 581395 h 606722"/>
                <a:gd name="connsiteX23" fmla="*/ 480964 w 607638"/>
                <a:gd name="connsiteY23" fmla="*/ 606722 h 606722"/>
                <a:gd name="connsiteX24" fmla="*/ 455683 w 607638"/>
                <a:gd name="connsiteY24" fmla="*/ 581395 h 606722"/>
                <a:gd name="connsiteX25" fmla="*/ 455683 w 607638"/>
                <a:gd name="connsiteY25" fmla="*/ 556157 h 606722"/>
                <a:gd name="connsiteX26" fmla="*/ 405031 w 607638"/>
                <a:gd name="connsiteY26" fmla="*/ 556157 h 606722"/>
                <a:gd name="connsiteX27" fmla="*/ 379749 w 607638"/>
                <a:gd name="connsiteY27" fmla="*/ 530830 h 606722"/>
                <a:gd name="connsiteX28" fmla="*/ 405031 w 607638"/>
                <a:gd name="connsiteY28" fmla="*/ 505592 h 606722"/>
                <a:gd name="connsiteX29" fmla="*/ 455683 w 607638"/>
                <a:gd name="connsiteY29" fmla="*/ 505592 h 606722"/>
                <a:gd name="connsiteX30" fmla="*/ 455683 w 607638"/>
                <a:gd name="connsiteY30" fmla="*/ 455027 h 606722"/>
                <a:gd name="connsiteX31" fmla="*/ 430401 w 607638"/>
                <a:gd name="connsiteY31" fmla="*/ 455027 h 606722"/>
                <a:gd name="connsiteX32" fmla="*/ 354379 w 607638"/>
                <a:gd name="connsiteY32" fmla="*/ 379223 h 606722"/>
                <a:gd name="connsiteX33" fmla="*/ 430401 w 607638"/>
                <a:gd name="connsiteY33" fmla="*/ 303331 h 606722"/>
                <a:gd name="connsiteX34" fmla="*/ 455683 w 607638"/>
                <a:gd name="connsiteY34" fmla="*/ 303331 h 606722"/>
                <a:gd name="connsiteX35" fmla="*/ 455683 w 607638"/>
                <a:gd name="connsiteY35" fmla="*/ 278093 h 606722"/>
                <a:gd name="connsiteX36" fmla="*/ 480964 w 607638"/>
                <a:gd name="connsiteY36" fmla="*/ 252766 h 606722"/>
                <a:gd name="connsiteX37" fmla="*/ 303759 w 607638"/>
                <a:gd name="connsiteY37" fmla="*/ 151716 h 606722"/>
                <a:gd name="connsiteX38" fmla="*/ 329117 w 607638"/>
                <a:gd name="connsiteY38" fmla="*/ 176950 h 606722"/>
                <a:gd name="connsiteX39" fmla="*/ 329117 w 607638"/>
                <a:gd name="connsiteY39" fmla="*/ 303301 h 606722"/>
                <a:gd name="connsiteX40" fmla="*/ 303759 w 607638"/>
                <a:gd name="connsiteY40" fmla="*/ 328624 h 606722"/>
                <a:gd name="connsiteX41" fmla="*/ 227862 w 607638"/>
                <a:gd name="connsiteY41" fmla="*/ 328624 h 606722"/>
                <a:gd name="connsiteX42" fmla="*/ 202593 w 607638"/>
                <a:gd name="connsiteY42" fmla="*/ 303301 h 606722"/>
                <a:gd name="connsiteX43" fmla="*/ 227862 w 607638"/>
                <a:gd name="connsiteY43" fmla="*/ 278066 h 606722"/>
                <a:gd name="connsiteX44" fmla="*/ 278490 w 607638"/>
                <a:gd name="connsiteY44" fmla="*/ 278066 h 606722"/>
                <a:gd name="connsiteX45" fmla="*/ 278490 w 607638"/>
                <a:gd name="connsiteY45" fmla="*/ 176950 h 606722"/>
                <a:gd name="connsiteX46" fmla="*/ 303759 w 607638"/>
                <a:gd name="connsiteY46" fmla="*/ 151716 h 606722"/>
                <a:gd name="connsiteX47" fmla="*/ 303762 w 607638"/>
                <a:gd name="connsiteY47" fmla="*/ 0 h 606722"/>
                <a:gd name="connsiteX48" fmla="*/ 606634 w 607638"/>
                <a:gd name="connsiteY48" fmla="*/ 220667 h 606722"/>
                <a:gd name="connsiteX49" fmla="*/ 589190 w 607638"/>
                <a:gd name="connsiteY49" fmla="*/ 251860 h 606722"/>
                <a:gd name="connsiteX50" fmla="*/ 557950 w 607638"/>
                <a:gd name="connsiteY50" fmla="*/ 234353 h 606722"/>
                <a:gd name="connsiteX51" fmla="*/ 303762 w 607638"/>
                <a:gd name="connsiteY51" fmla="*/ 50568 h 606722"/>
                <a:gd name="connsiteX52" fmla="*/ 50642 w 607638"/>
                <a:gd name="connsiteY52" fmla="*/ 303317 h 606722"/>
                <a:gd name="connsiteX53" fmla="*/ 303762 w 607638"/>
                <a:gd name="connsiteY53" fmla="*/ 556154 h 606722"/>
                <a:gd name="connsiteX54" fmla="*/ 329127 w 607638"/>
                <a:gd name="connsiteY54" fmla="*/ 581394 h 606722"/>
                <a:gd name="connsiteX55" fmla="*/ 303762 w 607638"/>
                <a:gd name="connsiteY55" fmla="*/ 606722 h 606722"/>
                <a:gd name="connsiteX56" fmla="*/ 0 w 607638"/>
                <a:gd name="connsiteY56" fmla="*/ 303317 h 606722"/>
                <a:gd name="connsiteX57" fmla="*/ 303762 w 607638"/>
                <a:gd name="connsiteY5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7638" h="606722">
                  <a:moveTo>
                    <a:pt x="506334" y="455027"/>
                  </a:moveTo>
                  <a:lnTo>
                    <a:pt x="506334" y="505592"/>
                  </a:lnTo>
                  <a:lnTo>
                    <a:pt x="531616" y="505592"/>
                  </a:lnTo>
                  <a:cubicBezTo>
                    <a:pt x="545592" y="505592"/>
                    <a:pt x="556986" y="494217"/>
                    <a:pt x="556986" y="480265"/>
                  </a:cubicBezTo>
                  <a:cubicBezTo>
                    <a:pt x="556986" y="466401"/>
                    <a:pt x="545592" y="455027"/>
                    <a:pt x="531616" y="455027"/>
                  </a:cubicBezTo>
                  <a:close/>
                  <a:moveTo>
                    <a:pt x="430401" y="353896"/>
                  </a:moveTo>
                  <a:cubicBezTo>
                    <a:pt x="416425" y="353896"/>
                    <a:pt x="405031" y="365271"/>
                    <a:pt x="405031" y="379223"/>
                  </a:cubicBezTo>
                  <a:cubicBezTo>
                    <a:pt x="405031" y="393087"/>
                    <a:pt x="416425" y="404461"/>
                    <a:pt x="430401" y="404461"/>
                  </a:cubicBezTo>
                  <a:lnTo>
                    <a:pt x="455683" y="404461"/>
                  </a:lnTo>
                  <a:lnTo>
                    <a:pt x="455683" y="353896"/>
                  </a:lnTo>
                  <a:close/>
                  <a:moveTo>
                    <a:pt x="480964" y="252766"/>
                  </a:moveTo>
                  <a:cubicBezTo>
                    <a:pt x="495029" y="252766"/>
                    <a:pt x="506334" y="264141"/>
                    <a:pt x="506334" y="278093"/>
                  </a:cubicBezTo>
                  <a:lnTo>
                    <a:pt x="506334" y="303331"/>
                  </a:lnTo>
                  <a:lnTo>
                    <a:pt x="556986" y="303331"/>
                  </a:lnTo>
                  <a:cubicBezTo>
                    <a:pt x="570962" y="303331"/>
                    <a:pt x="582268" y="314706"/>
                    <a:pt x="582268" y="328658"/>
                  </a:cubicBezTo>
                  <a:cubicBezTo>
                    <a:pt x="582268" y="342610"/>
                    <a:pt x="570962" y="353896"/>
                    <a:pt x="556986" y="353896"/>
                  </a:cubicBezTo>
                  <a:lnTo>
                    <a:pt x="506334" y="353896"/>
                  </a:lnTo>
                  <a:lnTo>
                    <a:pt x="506334" y="404461"/>
                  </a:lnTo>
                  <a:lnTo>
                    <a:pt x="531616" y="404461"/>
                  </a:lnTo>
                  <a:cubicBezTo>
                    <a:pt x="573544" y="404461"/>
                    <a:pt x="607638" y="438497"/>
                    <a:pt x="607638" y="480265"/>
                  </a:cubicBezTo>
                  <a:cubicBezTo>
                    <a:pt x="607638" y="522121"/>
                    <a:pt x="573544" y="556157"/>
                    <a:pt x="531616" y="556157"/>
                  </a:cubicBezTo>
                  <a:lnTo>
                    <a:pt x="506334" y="556157"/>
                  </a:lnTo>
                  <a:lnTo>
                    <a:pt x="506334" y="581395"/>
                  </a:lnTo>
                  <a:cubicBezTo>
                    <a:pt x="506334" y="595347"/>
                    <a:pt x="495029" y="606722"/>
                    <a:pt x="480964" y="606722"/>
                  </a:cubicBezTo>
                  <a:cubicBezTo>
                    <a:pt x="466988" y="606722"/>
                    <a:pt x="455683" y="595347"/>
                    <a:pt x="455683" y="581395"/>
                  </a:cubicBezTo>
                  <a:lnTo>
                    <a:pt x="455683" y="556157"/>
                  </a:lnTo>
                  <a:lnTo>
                    <a:pt x="405031" y="556157"/>
                  </a:lnTo>
                  <a:cubicBezTo>
                    <a:pt x="391055" y="556157"/>
                    <a:pt x="379749" y="544782"/>
                    <a:pt x="379749" y="530830"/>
                  </a:cubicBezTo>
                  <a:cubicBezTo>
                    <a:pt x="379749" y="516878"/>
                    <a:pt x="391055" y="505592"/>
                    <a:pt x="405031" y="505592"/>
                  </a:cubicBezTo>
                  <a:lnTo>
                    <a:pt x="455683" y="505592"/>
                  </a:lnTo>
                  <a:lnTo>
                    <a:pt x="455683" y="455027"/>
                  </a:lnTo>
                  <a:lnTo>
                    <a:pt x="430401" y="455027"/>
                  </a:lnTo>
                  <a:cubicBezTo>
                    <a:pt x="388473" y="455027"/>
                    <a:pt x="354379" y="420991"/>
                    <a:pt x="354379" y="379223"/>
                  </a:cubicBezTo>
                  <a:cubicBezTo>
                    <a:pt x="354379" y="337367"/>
                    <a:pt x="388473" y="303331"/>
                    <a:pt x="430401" y="303331"/>
                  </a:cubicBezTo>
                  <a:lnTo>
                    <a:pt x="455683" y="303331"/>
                  </a:lnTo>
                  <a:lnTo>
                    <a:pt x="455683" y="278093"/>
                  </a:lnTo>
                  <a:cubicBezTo>
                    <a:pt x="455683" y="264141"/>
                    <a:pt x="466988" y="252766"/>
                    <a:pt x="480964" y="252766"/>
                  </a:cubicBezTo>
                  <a:close/>
                  <a:moveTo>
                    <a:pt x="303759" y="151716"/>
                  </a:moveTo>
                  <a:cubicBezTo>
                    <a:pt x="317817" y="151716"/>
                    <a:pt x="329117" y="163000"/>
                    <a:pt x="329117" y="176950"/>
                  </a:cubicBezTo>
                  <a:lnTo>
                    <a:pt x="329117" y="303301"/>
                  </a:lnTo>
                  <a:cubicBezTo>
                    <a:pt x="329117" y="317251"/>
                    <a:pt x="317817" y="328624"/>
                    <a:pt x="303759" y="328624"/>
                  </a:cubicBezTo>
                  <a:lnTo>
                    <a:pt x="227862" y="328624"/>
                  </a:lnTo>
                  <a:cubicBezTo>
                    <a:pt x="213893" y="328624"/>
                    <a:pt x="202593" y="317251"/>
                    <a:pt x="202593" y="303301"/>
                  </a:cubicBezTo>
                  <a:cubicBezTo>
                    <a:pt x="202593" y="289351"/>
                    <a:pt x="213893" y="278066"/>
                    <a:pt x="227862" y="278066"/>
                  </a:cubicBezTo>
                  <a:lnTo>
                    <a:pt x="278490" y="278066"/>
                  </a:lnTo>
                  <a:lnTo>
                    <a:pt x="278490" y="176950"/>
                  </a:lnTo>
                  <a:cubicBezTo>
                    <a:pt x="278490" y="163000"/>
                    <a:pt x="289790" y="151716"/>
                    <a:pt x="303759" y="151716"/>
                  </a:cubicBezTo>
                  <a:close/>
                  <a:moveTo>
                    <a:pt x="303762" y="0"/>
                  </a:moveTo>
                  <a:cubicBezTo>
                    <a:pt x="443049" y="0"/>
                    <a:pt x="570410" y="92781"/>
                    <a:pt x="606634" y="220667"/>
                  </a:cubicBezTo>
                  <a:cubicBezTo>
                    <a:pt x="610461" y="234086"/>
                    <a:pt x="602629" y="248039"/>
                    <a:pt x="589190" y="251860"/>
                  </a:cubicBezTo>
                  <a:cubicBezTo>
                    <a:pt x="575839" y="255504"/>
                    <a:pt x="561688" y="247861"/>
                    <a:pt x="557950" y="234353"/>
                  </a:cubicBezTo>
                  <a:cubicBezTo>
                    <a:pt x="527779" y="127885"/>
                    <a:pt x="420888" y="50568"/>
                    <a:pt x="303762" y="50568"/>
                  </a:cubicBezTo>
                  <a:cubicBezTo>
                    <a:pt x="164208" y="50568"/>
                    <a:pt x="50642" y="163967"/>
                    <a:pt x="50642" y="303317"/>
                  </a:cubicBezTo>
                  <a:cubicBezTo>
                    <a:pt x="50642" y="442755"/>
                    <a:pt x="164208" y="556154"/>
                    <a:pt x="303762" y="556154"/>
                  </a:cubicBezTo>
                  <a:cubicBezTo>
                    <a:pt x="317824" y="556154"/>
                    <a:pt x="329127" y="567441"/>
                    <a:pt x="329127" y="581394"/>
                  </a:cubicBezTo>
                  <a:cubicBezTo>
                    <a:pt x="329127" y="595347"/>
                    <a:pt x="317824" y="606722"/>
                    <a:pt x="303762" y="606722"/>
                  </a:cubicBezTo>
                  <a:cubicBezTo>
                    <a:pt x="136261" y="606722"/>
                    <a:pt x="0" y="470661"/>
                    <a:pt x="0" y="303317"/>
                  </a:cubicBezTo>
                  <a:cubicBezTo>
                    <a:pt x="0" y="136061"/>
                    <a:pt x="136261" y="0"/>
                    <a:pt x="303762"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6" name="组合 85"/>
          <p:cNvGrpSpPr/>
          <p:nvPr/>
        </p:nvGrpSpPr>
        <p:grpSpPr>
          <a:xfrm>
            <a:off x="2095590" y="3267915"/>
            <a:ext cx="1065603" cy="1233024"/>
            <a:chOff x="2603197" y="2764496"/>
            <a:chExt cx="1166390" cy="1349647"/>
          </a:xfrm>
        </p:grpSpPr>
        <p:sp>
          <p:nvSpPr>
            <p:cNvPr id="7" name="iṣ1îḋe"/>
            <p:cNvSpPr/>
            <p:nvPr/>
          </p:nvSpPr>
          <p:spPr>
            <a:xfrm rot="18900000">
              <a:off x="2603197" y="2947753"/>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8" name="ï$ľîḋè"/>
            <p:cNvSpPr/>
            <p:nvPr/>
          </p:nvSpPr>
          <p:spPr>
            <a:xfrm rot="18900000">
              <a:off x="2603197"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9" name="íŝlîḑé"/>
            <p:cNvSpPr>
              <a:spLocks/>
            </p:cNvSpPr>
            <p:nvPr/>
          </p:nvSpPr>
          <p:spPr bwMode="auto">
            <a:xfrm>
              <a:off x="2943076" y="3104743"/>
              <a:ext cx="486631" cy="485896"/>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0" name="组合 83"/>
          <p:cNvGrpSpPr/>
          <p:nvPr/>
        </p:nvGrpSpPr>
        <p:grpSpPr>
          <a:xfrm>
            <a:off x="6760420" y="3267915"/>
            <a:ext cx="1065603" cy="1233024"/>
            <a:chOff x="6518711" y="2764496"/>
            <a:chExt cx="1166390" cy="1349647"/>
          </a:xfrm>
        </p:grpSpPr>
        <p:sp>
          <p:nvSpPr>
            <p:cNvPr id="11" name="ïṣlïḋè"/>
            <p:cNvSpPr/>
            <p:nvPr/>
          </p:nvSpPr>
          <p:spPr>
            <a:xfrm rot="18900000">
              <a:off x="6518711" y="2947753"/>
              <a:ext cx="1166390" cy="1166390"/>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2" name="ïśļíḑê"/>
            <p:cNvSpPr/>
            <p:nvPr/>
          </p:nvSpPr>
          <p:spPr>
            <a:xfrm rot="18900000">
              <a:off x="6518711" y="2764496"/>
              <a:ext cx="1166390" cy="1166390"/>
            </a:xfrm>
            <a:prstGeom prst="rect">
              <a:avLst/>
            </a:prstGeom>
            <a:solidFill>
              <a:srgbClr val="27272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3" name="íślïďê"/>
            <p:cNvSpPr>
              <a:spLocks/>
            </p:cNvSpPr>
            <p:nvPr/>
          </p:nvSpPr>
          <p:spPr bwMode="auto">
            <a:xfrm>
              <a:off x="6960591" y="3104374"/>
              <a:ext cx="282627" cy="486631"/>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4" name="组合 84"/>
          <p:cNvGrpSpPr/>
          <p:nvPr/>
        </p:nvGrpSpPr>
        <p:grpSpPr>
          <a:xfrm>
            <a:off x="4420911" y="3077787"/>
            <a:ext cx="1065603" cy="1208546"/>
            <a:chOff x="4555000" y="2608031"/>
            <a:chExt cx="1166390" cy="1322855"/>
          </a:xfrm>
        </p:grpSpPr>
        <p:sp>
          <p:nvSpPr>
            <p:cNvPr id="15" name="íṧ1íḑê"/>
            <p:cNvSpPr/>
            <p:nvPr/>
          </p:nvSpPr>
          <p:spPr>
            <a:xfrm rot="18900000">
              <a:off x="4555000" y="2608031"/>
              <a:ext cx="1166390" cy="116639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6" name="iṩlíḓê"/>
            <p:cNvSpPr/>
            <p:nvPr/>
          </p:nvSpPr>
          <p:spPr>
            <a:xfrm rot="18900000">
              <a:off x="4555000" y="2764496"/>
              <a:ext cx="1166390" cy="1166390"/>
            </a:xfrm>
            <a:prstGeom prst="rect">
              <a:avLst/>
            </a:prstGeom>
            <a:solidFill>
              <a:srgbClr val="C19C7A"/>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a:p>
          </p:txBody>
        </p:sp>
        <p:sp>
          <p:nvSpPr>
            <p:cNvPr id="17" name="is1iḍè"/>
            <p:cNvSpPr>
              <a:spLocks/>
            </p:cNvSpPr>
            <p:nvPr/>
          </p:nvSpPr>
          <p:spPr bwMode="auto">
            <a:xfrm>
              <a:off x="4857839" y="3072802"/>
              <a:ext cx="560710" cy="549777"/>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8" name="组合 90"/>
          <p:cNvGrpSpPr/>
          <p:nvPr/>
        </p:nvGrpSpPr>
        <p:grpSpPr>
          <a:xfrm>
            <a:off x="1117161" y="4889055"/>
            <a:ext cx="3022460" cy="1261884"/>
            <a:chOff x="4457820" y="2412339"/>
            <a:chExt cx="3022460" cy="1261884"/>
          </a:xfrm>
        </p:grpSpPr>
        <p:sp>
          <p:nvSpPr>
            <p:cNvPr id="19" name="文本框 18"/>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0" name="文本框 19"/>
            <p:cNvSpPr txBox="1"/>
            <p:nvPr/>
          </p:nvSpPr>
          <p:spPr>
            <a:xfrm>
              <a:off x="4457820" y="2750893"/>
              <a:ext cx="3022460"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21" name="组合 93"/>
          <p:cNvGrpSpPr/>
          <p:nvPr/>
        </p:nvGrpSpPr>
        <p:grpSpPr>
          <a:xfrm>
            <a:off x="5781989" y="4889055"/>
            <a:ext cx="3022460" cy="1261884"/>
            <a:chOff x="4457820" y="2412339"/>
            <a:chExt cx="3022460" cy="1261884"/>
          </a:xfrm>
        </p:grpSpPr>
        <p:sp>
          <p:nvSpPr>
            <p:cNvPr id="22" name="文本框 21"/>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3" name="文本框 22"/>
            <p:cNvSpPr txBox="1"/>
            <p:nvPr/>
          </p:nvSpPr>
          <p:spPr>
            <a:xfrm>
              <a:off x="4457820" y="2750893"/>
              <a:ext cx="3022460"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24" name="组合 96"/>
          <p:cNvGrpSpPr/>
          <p:nvPr/>
        </p:nvGrpSpPr>
        <p:grpSpPr>
          <a:xfrm>
            <a:off x="3442481" y="1825409"/>
            <a:ext cx="3022460" cy="984885"/>
            <a:chOff x="4457820" y="2412339"/>
            <a:chExt cx="3022460" cy="984885"/>
          </a:xfrm>
        </p:grpSpPr>
        <p:sp>
          <p:nvSpPr>
            <p:cNvPr id="25" name="文本框 24"/>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6" name="文本框 25"/>
            <p:cNvSpPr txBox="1"/>
            <p:nvPr/>
          </p:nvSpPr>
          <p:spPr>
            <a:xfrm>
              <a:off x="4457820" y="2750893"/>
              <a:ext cx="3022460"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a:t>
              </a:r>
              <a:r>
                <a:rPr lang="zh-CN" altLang="en-US" sz="1200" dirty="0" smtClean="0">
                  <a:solidFill>
                    <a:srgbClr val="272727"/>
                  </a:solidFill>
                  <a:latin typeface="+mn-ea"/>
                </a:rPr>
                <a:t>出来</a:t>
              </a:r>
              <a:endParaRPr lang="zh-CN" altLang="en-US" sz="1200" dirty="0">
                <a:solidFill>
                  <a:srgbClr val="272727"/>
                </a:solidFill>
                <a:latin typeface="+mn-ea"/>
              </a:endParaRPr>
            </a:p>
          </p:txBody>
        </p:sp>
      </p:grpSp>
      <p:grpSp>
        <p:nvGrpSpPr>
          <p:cNvPr id="27" name="组合 99"/>
          <p:cNvGrpSpPr/>
          <p:nvPr/>
        </p:nvGrpSpPr>
        <p:grpSpPr>
          <a:xfrm>
            <a:off x="8060164" y="1825409"/>
            <a:ext cx="3022460" cy="984885"/>
            <a:chOff x="4457820" y="2412339"/>
            <a:chExt cx="3022460" cy="984885"/>
          </a:xfrm>
        </p:grpSpPr>
        <p:sp>
          <p:nvSpPr>
            <p:cNvPr id="28" name="文本框 27"/>
            <p:cNvSpPr txBox="1"/>
            <p:nvPr/>
          </p:nvSpPr>
          <p:spPr>
            <a:xfrm>
              <a:off x="4902159"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85000"/>
                      <a:lumOff val="15000"/>
                    </a:schemeClr>
                  </a:solidFill>
                  <a:latin typeface="Century Gothic" panose="020B0502020202020204" pitchFamily="34" charset="0"/>
                </a:rPr>
                <a:t>标题文字添加</a:t>
              </a:r>
            </a:p>
          </p:txBody>
        </p:sp>
        <p:sp>
          <p:nvSpPr>
            <p:cNvPr id="29" name="文本框 28"/>
            <p:cNvSpPr txBox="1"/>
            <p:nvPr/>
          </p:nvSpPr>
          <p:spPr>
            <a:xfrm>
              <a:off x="4457820" y="2750893"/>
              <a:ext cx="3022460"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30" name="组合 21"/>
          <p:cNvGrpSpPr/>
          <p:nvPr/>
        </p:nvGrpSpPr>
        <p:grpSpPr>
          <a:xfrm>
            <a:off x="414735" y="142581"/>
            <a:ext cx="4743170" cy="830210"/>
            <a:chOff x="8386921" y="2014885"/>
            <a:chExt cx="4743170" cy="830210"/>
          </a:xfrm>
        </p:grpSpPr>
        <p:sp>
          <p:nvSpPr>
            <p:cNvPr id="31" name="矩形 30"/>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上阶段工作概述</a:t>
              </a:r>
              <a:endParaRPr lang="zh-CN" altLang="en-US" sz="3200" b="1" dirty="0">
                <a:solidFill>
                  <a:srgbClr val="272727"/>
                </a:solidFill>
                <a:latin typeface="Microsoft YaHei" charset="-122"/>
                <a:ea typeface="Microsoft YaHei" charset="-122"/>
                <a:cs typeface="Microsoft YaHei" charset="-122"/>
              </a:endParaRPr>
            </a:p>
          </p:txBody>
        </p:sp>
        <p:sp>
          <p:nvSpPr>
            <p:cNvPr id="32" name="文本框 31"/>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33" name="矩形 32">
            <a:extLst>
              <a:ext uri="{FF2B5EF4-FFF2-40B4-BE49-F238E27FC236}">
                <a16:creationId xmlns=""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18403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435" y="4083680"/>
            <a:ext cx="3686116" cy="1309942"/>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850" y="1759131"/>
            <a:ext cx="4866570" cy="2323513"/>
          </a:xfrm>
          <a:prstGeom prst="rect">
            <a:avLst/>
          </a:prstGeom>
        </p:spPr>
      </p:pic>
      <p:grpSp>
        <p:nvGrpSpPr>
          <p:cNvPr id="9" name="组合 27"/>
          <p:cNvGrpSpPr/>
          <p:nvPr/>
        </p:nvGrpSpPr>
        <p:grpSpPr>
          <a:xfrm>
            <a:off x="1917835" y="4094387"/>
            <a:ext cx="4866600" cy="1300271"/>
            <a:chOff x="1185862" y="4371235"/>
            <a:chExt cx="4866600" cy="1300271"/>
          </a:xfrm>
          <a:solidFill>
            <a:srgbClr val="272727"/>
          </a:solidFill>
        </p:grpSpPr>
        <p:sp>
          <p:nvSpPr>
            <p:cNvPr id="10" name="îSļîḓè"/>
            <p:cNvSpPr txBox="1">
              <a:spLocks/>
            </p:cNvSpPr>
            <p:nvPr/>
          </p:nvSpPr>
          <p:spPr>
            <a:xfrm>
              <a:off x="1185862" y="4371235"/>
              <a:ext cx="4866600" cy="1300271"/>
            </a:xfrm>
            <a:prstGeom prst="rect">
              <a:avLst/>
            </a:prstGeom>
            <a:grpFill/>
          </p:spPr>
          <p:txBody>
            <a:bodyPr vert="horz" wrap="none" lIns="91440" tIns="45720" rIns="91440" bIns="45720" anchor="ctr">
              <a:normAutofit/>
            </a:bodyPr>
            <a:lstStyle/>
            <a:p>
              <a:pPr algn="ctr"/>
              <a:endParaRPr lang="zh-CN" altLang="en-US" dirty="0"/>
            </a:p>
          </p:txBody>
        </p:sp>
        <p:grpSp>
          <p:nvGrpSpPr>
            <p:cNvPr id="11" name="组合 19"/>
            <p:cNvGrpSpPr/>
            <p:nvPr/>
          </p:nvGrpSpPr>
          <p:grpSpPr>
            <a:xfrm>
              <a:off x="1667932" y="4630494"/>
              <a:ext cx="3902460" cy="984885"/>
              <a:chOff x="3624780" y="2412339"/>
              <a:chExt cx="3902460" cy="984885"/>
            </a:xfrm>
            <a:grpFill/>
          </p:grpSpPr>
          <p:sp>
            <p:nvSpPr>
              <p:cNvPr id="12" name="文本框 11"/>
              <p:cNvSpPr txBox="1"/>
              <p:nvPr/>
            </p:nvSpPr>
            <p:spPr>
              <a:xfrm>
                <a:off x="3624780" y="2412339"/>
                <a:ext cx="2133781" cy="369332"/>
              </a:xfrm>
              <a:prstGeom prst="rect">
                <a:avLst/>
              </a:prstGeom>
              <a:grp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13" name="文本框 12"/>
              <p:cNvSpPr txBox="1"/>
              <p:nvPr/>
            </p:nvSpPr>
            <p:spPr>
              <a:xfrm>
                <a:off x="3624780" y="2750893"/>
                <a:ext cx="3902460" cy="646331"/>
              </a:xfrm>
              <a:prstGeom prst="rect">
                <a:avLst/>
              </a:prstGeom>
              <a:grp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用户可以在投影仪或者计算机上进行演示也可以将演示文稿打印出来</a:t>
                </a:r>
              </a:p>
            </p:txBody>
          </p:sp>
        </p:grpSp>
      </p:grpSp>
      <p:grpSp>
        <p:nvGrpSpPr>
          <p:cNvPr id="14" name="组合 21"/>
          <p:cNvGrpSpPr/>
          <p:nvPr/>
        </p:nvGrpSpPr>
        <p:grpSpPr>
          <a:xfrm>
            <a:off x="414735" y="142581"/>
            <a:ext cx="4743170" cy="830210"/>
            <a:chOff x="8386921" y="2014885"/>
            <a:chExt cx="4743170" cy="830210"/>
          </a:xfrm>
        </p:grpSpPr>
        <p:sp>
          <p:nvSpPr>
            <p:cNvPr id="15" name="矩形 14"/>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上阶段工作概述</a:t>
              </a:r>
              <a:endParaRPr lang="zh-CN" altLang="en-US" sz="3200" b="1" dirty="0">
                <a:solidFill>
                  <a:srgbClr val="272727"/>
                </a:solidFill>
                <a:latin typeface="Microsoft YaHei" charset="-122"/>
                <a:ea typeface="Microsoft YaHei" charset="-122"/>
                <a:cs typeface="Microsoft YaHei" charset="-122"/>
              </a:endParaRPr>
            </a:p>
          </p:txBody>
        </p:sp>
        <p:sp>
          <p:nvSpPr>
            <p:cNvPr id="16" name="文本框 15"/>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17" name="矩形 16">
            <a:extLst>
              <a:ext uri="{FF2B5EF4-FFF2-40B4-BE49-F238E27FC236}">
                <a16:creationId xmlns=""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 21"/>
          <p:cNvGrpSpPr/>
          <p:nvPr/>
        </p:nvGrpSpPr>
        <p:grpSpPr>
          <a:xfrm>
            <a:off x="5603951" y="1765168"/>
            <a:ext cx="4866600" cy="2317476"/>
            <a:chOff x="5603951" y="1765168"/>
            <a:chExt cx="4866600" cy="2317476"/>
          </a:xfrm>
        </p:grpSpPr>
        <p:grpSp>
          <p:nvGrpSpPr>
            <p:cNvPr id="4" name="组合 26"/>
            <p:cNvGrpSpPr/>
            <p:nvPr/>
          </p:nvGrpSpPr>
          <p:grpSpPr>
            <a:xfrm>
              <a:off x="5603951" y="1765168"/>
              <a:ext cx="4866600" cy="2317476"/>
              <a:chOff x="6158587" y="1907219"/>
              <a:chExt cx="4866600" cy="2317476"/>
            </a:xfrm>
            <a:solidFill>
              <a:srgbClr val="C19C7A"/>
            </a:solidFill>
          </p:grpSpPr>
          <p:sp>
            <p:nvSpPr>
              <p:cNvPr id="5" name="íšḷîḍè"/>
              <p:cNvSpPr txBox="1">
                <a:spLocks/>
              </p:cNvSpPr>
              <p:nvPr/>
            </p:nvSpPr>
            <p:spPr>
              <a:xfrm>
                <a:off x="6158587" y="1907219"/>
                <a:ext cx="4866600" cy="2317476"/>
              </a:xfrm>
              <a:prstGeom prst="rect">
                <a:avLst/>
              </a:prstGeom>
              <a:grpFill/>
            </p:spPr>
            <p:txBody>
              <a:bodyPr vert="horz" wrap="none" lIns="91440" tIns="45720" rIns="91440" bIns="45720" anchor="ctr">
                <a:normAutofit/>
              </a:bodyPr>
              <a:lstStyle/>
              <a:p>
                <a:pPr algn="ctr"/>
                <a:endParaRPr lang="zh-CN" altLang="en-US" dirty="0"/>
              </a:p>
            </p:txBody>
          </p:sp>
          <p:grpSp>
            <p:nvGrpSpPr>
              <p:cNvPr id="6" name="组合 16"/>
              <p:cNvGrpSpPr/>
              <p:nvPr/>
            </p:nvGrpSpPr>
            <p:grpSpPr>
              <a:xfrm>
                <a:off x="6640657" y="2166478"/>
                <a:ext cx="3902460" cy="984885"/>
                <a:chOff x="3624780" y="2412339"/>
                <a:chExt cx="3902460" cy="984885"/>
              </a:xfrm>
              <a:grpFill/>
            </p:grpSpPr>
            <p:sp>
              <p:nvSpPr>
                <p:cNvPr id="7" name="文本框 6"/>
                <p:cNvSpPr txBox="1"/>
                <p:nvPr/>
              </p:nvSpPr>
              <p:spPr>
                <a:xfrm>
                  <a:off x="3624780" y="2412339"/>
                  <a:ext cx="2133781" cy="369332"/>
                </a:xfrm>
                <a:prstGeom prst="rect">
                  <a:avLst/>
                </a:prstGeom>
                <a:grp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8" name="文本框 7"/>
                <p:cNvSpPr txBox="1"/>
                <p:nvPr/>
              </p:nvSpPr>
              <p:spPr>
                <a:xfrm>
                  <a:off x="3624780" y="2750893"/>
                  <a:ext cx="3902460" cy="646331"/>
                </a:xfrm>
                <a:prstGeom prst="rect">
                  <a:avLst/>
                </a:prstGeom>
                <a:grp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用户可以在投影仪或者计算机上进行演示也可以将演示文稿打印出来</a:t>
                  </a:r>
                </a:p>
              </p:txBody>
            </p:sp>
          </p:grpSp>
        </p:grpSp>
        <p:sp>
          <p:nvSpPr>
            <p:cNvPr id="20" name="文本框 19"/>
            <p:cNvSpPr txBox="1"/>
            <p:nvPr/>
          </p:nvSpPr>
          <p:spPr>
            <a:xfrm>
              <a:off x="6086021" y="2994447"/>
              <a:ext cx="2133781" cy="369332"/>
            </a:xfrm>
            <a:prstGeom prst="rect">
              <a:avLst/>
            </a:prstGeom>
            <a:solidFill>
              <a:srgbClr val="C19C7A"/>
            </a:solidFill>
          </p:spPr>
          <p:txBody>
            <a:bodyPr wrap="square" rtlCol="0">
              <a:spAutoFit/>
              <a:scene3d>
                <a:camera prst="orthographicFront"/>
                <a:lightRig rig="threePt" dir="t"/>
              </a:scene3d>
              <a:sp3d contourW="12700"/>
            </a:bodyPr>
            <a:lstStyle/>
            <a:p>
              <a:r>
                <a:rPr lang="zh-CN" altLang="en-US" b="1" dirty="0">
                  <a:solidFill>
                    <a:schemeClr val="bg1"/>
                  </a:solidFill>
                  <a:latin typeface="Century Gothic" panose="020B0502020202020204" pitchFamily="34" charset="0"/>
                </a:rPr>
                <a:t>标题文字添加</a:t>
              </a:r>
            </a:p>
          </p:txBody>
        </p:sp>
        <p:sp>
          <p:nvSpPr>
            <p:cNvPr id="21" name="文本框 20"/>
            <p:cNvSpPr txBox="1"/>
            <p:nvPr/>
          </p:nvSpPr>
          <p:spPr>
            <a:xfrm>
              <a:off x="6086021" y="3333001"/>
              <a:ext cx="3902460" cy="646331"/>
            </a:xfrm>
            <a:prstGeom prst="rect">
              <a:avLst/>
            </a:prstGeom>
            <a:solidFill>
              <a:srgbClr val="C19C7A"/>
            </a:solidFill>
          </p:spPr>
          <p:txBody>
            <a:bodyPr wrap="square" rtlCol="0">
              <a:spAutoFit/>
              <a:scene3d>
                <a:camera prst="orthographicFront"/>
                <a:lightRig rig="threePt" dir="t"/>
              </a:scene3d>
              <a:sp3d contourW="12700"/>
            </a:bodyPr>
            <a:lstStyle/>
            <a:p>
              <a:pPr>
                <a:lnSpc>
                  <a:spcPct val="150000"/>
                </a:lnSpc>
              </a:pPr>
              <a:r>
                <a:rPr lang="zh-CN" altLang="en-US" sz="1200" dirty="0">
                  <a:solidFill>
                    <a:schemeClr val="bg1"/>
                  </a:solidFill>
                  <a:latin typeface="+mn-ea"/>
                </a:rPr>
                <a:t>用户可以在投影仪或者计算机上进行演示也可以将演示文稿打印出来</a:t>
              </a:r>
            </a:p>
          </p:txBody>
        </p:sp>
      </p:grpSp>
    </p:spTree>
    <p:extLst>
      <p:ext uri="{BB962C8B-B14F-4D97-AF65-F5344CB8AC3E}">
        <p14:creationId xmlns:p14="http://schemas.microsoft.com/office/powerpoint/2010/main" val="41971547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9"/>
          <p:cNvGrpSpPr/>
          <p:nvPr/>
        </p:nvGrpSpPr>
        <p:grpSpPr>
          <a:xfrm>
            <a:off x="668521" y="2776713"/>
            <a:ext cx="2146178" cy="1248427"/>
            <a:chOff x="3624780" y="2425796"/>
            <a:chExt cx="2146178" cy="1248427"/>
          </a:xfrm>
        </p:grpSpPr>
        <p:sp>
          <p:nvSpPr>
            <p:cNvPr id="3" name="文本框 2"/>
            <p:cNvSpPr txBox="1"/>
            <p:nvPr/>
          </p:nvSpPr>
          <p:spPr>
            <a:xfrm>
              <a:off x="4205475" y="2425796"/>
              <a:ext cx="1565483"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4" name="文本框 3"/>
            <p:cNvSpPr txBox="1"/>
            <p:nvPr/>
          </p:nvSpPr>
          <p:spPr>
            <a:xfrm>
              <a:off x="3624780" y="2750893"/>
              <a:ext cx="2129538" cy="923330"/>
            </a:xfrm>
            <a:prstGeom prst="rect">
              <a:avLst/>
            </a:prstGeom>
            <a:noFill/>
          </p:spPr>
          <p:txBody>
            <a:bodyPr wrap="square" rtlCol="0">
              <a:spAutoFit/>
              <a:scene3d>
                <a:camera prst="orthographicFront"/>
                <a:lightRig rig="threePt" dir="t"/>
              </a:scene3d>
              <a:sp3d contourW="12700"/>
            </a:bodyPr>
            <a:lstStyle/>
            <a:p>
              <a:pPr algn="r">
                <a:lnSpc>
                  <a:spcPct val="150000"/>
                </a:lnSpc>
              </a:pPr>
              <a:r>
                <a:rPr lang="zh-CN" altLang="en-US" sz="1200" dirty="0">
                  <a:solidFill>
                    <a:srgbClr val="272727"/>
                  </a:solidFill>
                  <a:latin typeface="+mn-ea"/>
                </a:rPr>
                <a:t>用户可以在投影仪或者计算机上进行演示也可以将演示文稿打印</a:t>
              </a:r>
              <a:r>
                <a:rPr lang="zh-CN" altLang="en-US" sz="1200" dirty="0" smtClean="0">
                  <a:solidFill>
                    <a:srgbClr val="272727"/>
                  </a:solidFill>
                  <a:latin typeface="+mn-ea"/>
                </a:rPr>
                <a:t>出来</a:t>
              </a:r>
              <a:endParaRPr lang="zh-CN" altLang="en-US" sz="1200" dirty="0">
                <a:solidFill>
                  <a:srgbClr val="272727"/>
                </a:solidFill>
                <a:latin typeface="+mn-ea"/>
              </a:endParaRPr>
            </a:p>
          </p:txBody>
        </p:sp>
      </p:grpSp>
      <p:grpSp>
        <p:nvGrpSpPr>
          <p:cNvPr id="5" name="组合 52"/>
          <p:cNvGrpSpPr/>
          <p:nvPr/>
        </p:nvGrpSpPr>
        <p:grpSpPr>
          <a:xfrm>
            <a:off x="9443314" y="2763256"/>
            <a:ext cx="2431700" cy="1261884"/>
            <a:chOff x="3624780" y="2412339"/>
            <a:chExt cx="2431700" cy="1261884"/>
          </a:xfrm>
        </p:grpSpPr>
        <p:sp>
          <p:nvSpPr>
            <p:cNvPr id="6" name="文本框 5"/>
            <p:cNvSpPr txBox="1"/>
            <p:nvPr/>
          </p:nvSpPr>
          <p:spPr>
            <a:xfrm>
              <a:off x="3624780" y="2412339"/>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7" name="文本框 6"/>
            <p:cNvSpPr txBox="1"/>
            <p:nvPr/>
          </p:nvSpPr>
          <p:spPr>
            <a:xfrm>
              <a:off x="3624780" y="2750893"/>
              <a:ext cx="2431700" cy="92333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272727"/>
                  </a:solidFill>
                  <a:latin typeface="+mn-ea"/>
                </a:rPr>
                <a:t>用户可以在投影仪或者计算机上进行演示也可以将演示文稿打印出来</a:t>
              </a:r>
            </a:p>
          </p:txBody>
        </p:sp>
      </p:grpSp>
      <p:grpSp>
        <p:nvGrpSpPr>
          <p:cNvPr id="8" name="组合 55"/>
          <p:cNvGrpSpPr/>
          <p:nvPr/>
        </p:nvGrpSpPr>
        <p:grpSpPr>
          <a:xfrm>
            <a:off x="3661301" y="5702592"/>
            <a:ext cx="4688541" cy="997310"/>
            <a:chOff x="3082281" y="2399914"/>
            <a:chExt cx="4688541" cy="997310"/>
          </a:xfrm>
        </p:grpSpPr>
        <p:sp>
          <p:nvSpPr>
            <p:cNvPr id="9" name="文本框 8"/>
            <p:cNvSpPr txBox="1"/>
            <p:nvPr/>
          </p:nvSpPr>
          <p:spPr>
            <a:xfrm>
              <a:off x="4578885" y="2399914"/>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85000"/>
                      <a:lumOff val="15000"/>
                    </a:schemeClr>
                  </a:solidFill>
                  <a:latin typeface="Century Gothic" panose="020B0502020202020204" pitchFamily="34" charset="0"/>
                </a:rPr>
                <a:t>标题文字添加</a:t>
              </a:r>
            </a:p>
          </p:txBody>
        </p:sp>
        <p:sp>
          <p:nvSpPr>
            <p:cNvPr id="10" name="文本框 9"/>
            <p:cNvSpPr txBox="1"/>
            <p:nvPr/>
          </p:nvSpPr>
          <p:spPr>
            <a:xfrm>
              <a:off x="3082281" y="2750893"/>
              <a:ext cx="4688541" cy="646331"/>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a:t>
              </a:r>
              <a:r>
                <a:rPr lang="zh-CN" altLang="en-US" sz="1200" dirty="0" smtClean="0">
                  <a:solidFill>
                    <a:srgbClr val="272727"/>
                  </a:solidFill>
                  <a:latin typeface="+mn-ea"/>
                </a:rPr>
                <a:t>进行</a:t>
              </a:r>
              <a:endParaRPr lang="en-US" altLang="zh-CN" sz="1200" dirty="0" smtClean="0">
                <a:solidFill>
                  <a:srgbClr val="272727"/>
                </a:solidFill>
                <a:latin typeface="+mn-ea"/>
              </a:endParaRPr>
            </a:p>
            <a:p>
              <a:pPr algn="ctr">
                <a:lnSpc>
                  <a:spcPct val="150000"/>
                </a:lnSpc>
              </a:pPr>
              <a:r>
                <a:rPr lang="zh-CN" altLang="en-US" sz="1200" dirty="0" smtClean="0">
                  <a:solidFill>
                    <a:srgbClr val="272727"/>
                  </a:solidFill>
                  <a:latin typeface="+mn-ea"/>
                </a:rPr>
                <a:t>演示</a:t>
              </a:r>
              <a:r>
                <a:rPr lang="zh-CN" altLang="en-US" sz="1200" dirty="0">
                  <a:solidFill>
                    <a:srgbClr val="272727"/>
                  </a:solidFill>
                  <a:latin typeface="+mn-ea"/>
                </a:rPr>
                <a:t>也可以将演示文稿打印出来</a:t>
              </a:r>
            </a:p>
          </p:txBody>
        </p:sp>
      </p:grpSp>
      <p:grpSp>
        <p:nvGrpSpPr>
          <p:cNvPr id="11" name="组合 1">
            <a:extLst>
              <a:ext uri="{FF2B5EF4-FFF2-40B4-BE49-F238E27FC236}">
                <a16:creationId xmlns="" xmlns:a16="http://schemas.microsoft.com/office/drawing/2014/main" id="{ABFB6903-85E7-450F-B50B-3BA35BBDD194}"/>
              </a:ext>
            </a:extLst>
          </p:cNvPr>
          <p:cNvGrpSpPr/>
          <p:nvPr/>
        </p:nvGrpSpPr>
        <p:grpSpPr>
          <a:xfrm>
            <a:off x="3023212" y="1584680"/>
            <a:ext cx="6062141" cy="3801032"/>
            <a:chOff x="1154090" y="2216358"/>
            <a:chExt cx="6062141" cy="3801032"/>
          </a:xfrm>
        </p:grpSpPr>
        <p:sp>
          <p:nvSpPr>
            <p:cNvPr id="12" name="îṣļíḑé"/>
            <p:cNvSpPr/>
            <p:nvPr/>
          </p:nvSpPr>
          <p:spPr>
            <a:xfrm>
              <a:off x="2334677" y="4171603"/>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2"/>
              <a:srcRect/>
              <a:stretch>
                <a:fillRect l="-14824" r="-14553"/>
              </a:stretch>
            </a:blip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13" name="ïṥḷíde"/>
            <p:cNvSpPr/>
            <p:nvPr/>
          </p:nvSpPr>
          <p:spPr>
            <a:xfrm>
              <a:off x="1154090" y="3532019"/>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14" name="ïṥľiḋè"/>
            <p:cNvSpPr/>
            <p:nvPr/>
          </p:nvSpPr>
          <p:spPr>
            <a:xfrm>
              <a:off x="3511331" y="3517862"/>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3"/>
              <a:srcRect/>
              <a:stretch>
                <a:fillRect l="-15052" r="-14781"/>
              </a:stretch>
            </a:blipFill>
            <a:ln>
              <a:noFill/>
            </a:ln>
          </p:spPr>
          <p:style>
            <a:lnRef idx="2">
              <a:schemeClr val="accent2">
                <a:hueOff val="-716791"/>
                <a:satOff val="-17272"/>
                <a:lumOff val="-10393"/>
                <a:alphaOff val="0"/>
              </a:schemeClr>
            </a:lnRef>
            <a:fillRef idx="1">
              <a:schemeClr val="accent2">
                <a:hueOff val="-716791"/>
                <a:satOff val="-17272"/>
                <a:lumOff val="-10393"/>
                <a:alphaOff val="0"/>
              </a:schemeClr>
            </a:fillRef>
            <a:effectRef idx="0">
              <a:schemeClr val="accent2">
                <a:hueOff val="-716791"/>
                <a:satOff val="-17272"/>
                <a:lumOff val="-10393"/>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15" name="iṩlidê"/>
            <p:cNvSpPr/>
            <p:nvPr/>
          </p:nvSpPr>
          <p:spPr>
            <a:xfrm>
              <a:off x="5835112" y="3568277"/>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716791"/>
                <a:satOff val="-17272"/>
                <a:lumOff val="-1039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16" name="îṣḷiďe"/>
            <p:cNvSpPr/>
            <p:nvPr/>
          </p:nvSpPr>
          <p:spPr>
            <a:xfrm>
              <a:off x="2334677" y="2866952"/>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4"/>
              <a:srcRect/>
              <a:stretch>
                <a:fillRect l="-15052" r="-14781"/>
              </a:stretch>
            </a:blipFill>
            <a:ln>
              <a:no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none" lIns="0" tIns="0" rIns="0" bIns="0" anchor="ctr" anchorCtr="1">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200" b="1" dirty="0">
                <a:solidFill>
                  <a:schemeClr val="bg1"/>
                </a:solidFill>
              </a:endParaRPr>
            </a:p>
          </p:txBody>
        </p:sp>
        <p:sp>
          <p:nvSpPr>
            <p:cNvPr id="17" name="işľíḋe"/>
            <p:cNvSpPr/>
            <p:nvPr/>
          </p:nvSpPr>
          <p:spPr>
            <a:xfrm>
              <a:off x="3511331" y="2216358"/>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18" name="ïşḻïďê"/>
            <p:cNvSpPr>
              <a:spLocks/>
            </p:cNvSpPr>
            <p:nvPr/>
          </p:nvSpPr>
          <p:spPr bwMode="auto">
            <a:xfrm>
              <a:off x="1608331" y="3885396"/>
              <a:ext cx="476569" cy="405893"/>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solidFill>
              <a:srgbClr val="C19C7A"/>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9" name="išḻiḑé"/>
            <p:cNvSpPr>
              <a:spLocks/>
            </p:cNvSpPr>
            <p:nvPr/>
          </p:nvSpPr>
          <p:spPr bwMode="auto">
            <a:xfrm>
              <a:off x="4007857" y="2622109"/>
              <a:ext cx="379832" cy="379258"/>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rgbClr val="272727"/>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20" name="işľíḋe">
              <a:extLst>
                <a:ext uri="{FF2B5EF4-FFF2-40B4-BE49-F238E27FC236}">
                  <a16:creationId xmlns="" xmlns:a16="http://schemas.microsoft.com/office/drawing/2014/main" id="{540C346E-DF52-4EC9-96A2-C16D18C6F137}"/>
                </a:ext>
              </a:extLst>
            </p:cNvPr>
            <p:cNvSpPr/>
            <p:nvPr/>
          </p:nvSpPr>
          <p:spPr>
            <a:xfrm>
              <a:off x="3496568" y="4826625"/>
              <a:ext cx="1381119" cy="1190765"/>
            </a:xfrm>
            <a:prstGeom prst="hexagon">
              <a:avLst>
                <a:gd name="adj" fmla="val 25000"/>
                <a:gd name="vf" fmla="val 115470"/>
              </a:avLst>
            </a:prstGeom>
            <a:ln>
              <a:solidFill>
                <a:schemeClr val="bg1">
                  <a:lumMod val="75000"/>
                </a:schemeClr>
              </a:solidFill>
              <a:prstDash val="sysDash"/>
            </a:ln>
          </p:spPr>
          <p:style>
            <a:lnRef idx="2">
              <a:schemeClr val="accent2">
                <a:hueOff val="-1433582"/>
                <a:satOff val="-34544"/>
                <a:lumOff val="-2078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defPPr>
                <a:defRPr lang="en-US"/>
              </a:defPPr>
              <a:lvl1pPr marL="0" algn="l" defTabSz="457200" rtl="0" eaLnBrk="1" latinLnBrk="0" hangingPunct="1">
                <a:defRPr sz="1800" kern="1200">
                  <a:solidFill>
                    <a:schemeClr val="dk1">
                      <a:hueOff val="0"/>
                      <a:satOff val="0"/>
                      <a:lumOff val="0"/>
                      <a:alphaOff val="0"/>
                    </a:schemeClr>
                  </a:solidFill>
                  <a:latin typeface="+mn-lt"/>
                  <a:ea typeface="+mn-ea"/>
                  <a:cs typeface="+mn-cs"/>
                </a:defRPr>
              </a:lvl1pPr>
              <a:lvl2pPr marL="457200" algn="l" defTabSz="457200" rtl="0" eaLnBrk="1" latinLnBrk="0" hangingPunct="1">
                <a:defRPr sz="1800" kern="1200">
                  <a:solidFill>
                    <a:schemeClr val="dk1">
                      <a:hueOff val="0"/>
                      <a:satOff val="0"/>
                      <a:lumOff val="0"/>
                      <a:alphaOff val="0"/>
                    </a:schemeClr>
                  </a:solidFill>
                  <a:latin typeface="+mn-lt"/>
                  <a:ea typeface="+mn-ea"/>
                  <a:cs typeface="+mn-cs"/>
                </a:defRPr>
              </a:lvl2pPr>
              <a:lvl3pPr marL="914400" algn="l" defTabSz="457200" rtl="0" eaLnBrk="1" latinLnBrk="0" hangingPunct="1">
                <a:defRPr sz="1800" kern="1200">
                  <a:solidFill>
                    <a:schemeClr val="dk1">
                      <a:hueOff val="0"/>
                      <a:satOff val="0"/>
                      <a:lumOff val="0"/>
                      <a:alphaOff val="0"/>
                    </a:schemeClr>
                  </a:solidFill>
                  <a:latin typeface="+mn-lt"/>
                  <a:ea typeface="+mn-ea"/>
                  <a:cs typeface="+mn-cs"/>
                </a:defRPr>
              </a:lvl3pPr>
              <a:lvl4pPr marL="1371600" algn="l" defTabSz="457200" rtl="0" eaLnBrk="1" latinLnBrk="0" hangingPunct="1">
                <a:defRPr sz="1800" kern="1200">
                  <a:solidFill>
                    <a:schemeClr val="dk1">
                      <a:hueOff val="0"/>
                      <a:satOff val="0"/>
                      <a:lumOff val="0"/>
                      <a:alphaOff val="0"/>
                    </a:schemeClr>
                  </a:solidFill>
                  <a:latin typeface="+mn-lt"/>
                  <a:ea typeface="+mn-ea"/>
                  <a:cs typeface="+mn-cs"/>
                </a:defRPr>
              </a:lvl4pPr>
              <a:lvl5pPr marL="1828800" algn="l" defTabSz="457200" rtl="0" eaLnBrk="1" latinLnBrk="0" hangingPunct="1">
                <a:defRPr sz="1800" kern="1200">
                  <a:solidFill>
                    <a:schemeClr val="dk1">
                      <a:hueOff val="0"/>
                      <a:satOff val="0"/>
                      <a:lumOff val="0"/>
                      <a:alphaOff val="0"/>
                    </a:schemeClr>
                  </a:solidFill>
                  <a:latin typeface="+mn-lt"/>
                  <a:ea typeface="+mn-ea"/>
                  <a:cs typeface="+mn-cs"/>
                </a:defRPr>
              </a:lvl5pPr>
              <a:lvl6pPr marL="2286000" algn="l" defTabSz="457200" rtl="0" eaLnBrk="1" latinLnBrk="0" hangingPunct="1">
                <a:defRPr sz="1800" kern="1200">
                  <a:solidFill>
                    <a:schemeClr val="dk1">
                      <a:hueOff val="0"/>
                      <a:satOff val="0"/>
                      <a:lumOff val="0"/>
                      <a:alphaOff val="0"/>
                    </a:schemeClr>
                  </a:solidFill>
                  <a:latin typeface="+mn-lt"/>
                  <a:ea typeface="+mn-ea"/>
                  <a:cs typeface="+mn-cs"/>
                </a:defRPr>
              </a:lvl6pPr>
              <a:lvl7pPr marL="2743200" algn="l" defTabSz="457200" rtl="0" eaLnBrk="1" latinLnBrk="0" hangingPunct="1">
                <a:defRPr sz="1800" kern="1200">
                  <a:solidFill>
                    <a:schemeClr val="dk1">
                      <a:hueOff val="0"/>
                      <a:satOff val="0"/>
                      <a:lumOff val="0"/>
                      <a:alphaOff val="0"/>
                    </a:schemeClr>
                  </a:solidFill>
                  <a:latin typeface="+mn-lt"/>
                  <a:ea typeface="+mn-ea"/>
                  <a:cs typeface="+mn-cs"/>
                </a:defRPr>
              </a:lvl7pPr>
              <a:lvl8pPr marL="3200400" algn="l" defTabSz="457200" rtl="0" eaLnBrk="1" latinLnBrk="0" hangingPunct="1">
                <a:defRPr sz="1800" kern="1200">
                  <a:solidFill>
                    <a:schemeClr val="dk1">
                      <a:hueOff val="0"/>
                      <a:satOff val="0"/>
                      <a:lumOff val="0"/>
                      <a:alphaOff val="0"/>
                    </a:schemeClr>
                  </a:solidFill>
                  <a:latin typeface="+mn-lt"/>
                  <a:ea typeface="+mn-ea"/>
                  <a:cs typeface="+mn-cs"/>
                </a:defRPr>
              </a:lvl8pPr>
              <a:lvl9pPr marL="3657600" algn="l" defTabSz="457200" rtl="0" eaLnBrk="1" latinLnBrk="0" hangingPunct="1">
                <a:defRPr sz="1800" kern="1200">
                  <a:solidFill>
                    <a:schemeClr val="dk1">
                      <a:hueOff val="0"/>
                      <a:satOff val="0"/>
                      <a:lumOff val="0"/>
                      <a:alphaOff val="0"/>
                    </a:schemeClr>
                  </a:solidFill>
                  <a:latin typeface="+mn-lt"/>
                  <a:ea typeface="+mn-ea"/>
                  <a:cs typeface="+mn-cs"/>
                </a:defRPr>
              </a:lvl9pPr>
            </a:lstStyle>
            <a:p>
              <a:pPr algn="ctr"/>
              <a:endParaRPr/>
            </a:p>
          </p:txBody>
        </p:sp>
        <p:sp>
          <p:nvSpPr>
            <p:cNvPr id="21" name="îṣḷiďe">
              <a:extLst>
                <a:ext uri="{FF2B5EF4-FFF2-40B4-BE49-F238E27FC236}">
                  <a16:creationId xmlns="" xmlns:a16="http://schemas.microsoft.com/office/drawing/2014/main" id="{80AE75B2-9EA6-4F12-BC4B-D94842B6FA87}"/>
                </a:ext>
              </a:extLst>
            </p:cNvPr>
            <p:cNvSpPr/>
            <p:nvPr/>
          </p:nvSpPr>
          <p:spPr>
            <a:xfrm>
              <a:off x="4673448" y="2929667"/>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5"/>
              <a:srcRect/>
              <a:stretch>
                <a:fillRect l="-15052" r="-14781"/>
              </a:stretch>
            </a:blipFill>
            <a:ln>
              <a:noFill/>
            </a:ln>
          </p:spPr>
          <p:style>
            <a:lnRef idx="2">
              <a:schemeClr val="accent2">
                <a:hueOff val="-1433582"/>
                <a:satOff val="-34544"/>
                <a:lumOff val="-20785"/>
                <a:alphaOff val="0"/>
              </a:schemeClr>
            </a:lnRef>
            <a:fillRef idx="1">
              <a:schemeClr val="accent2">
                <a:hueOff val="-1433582"/>
                <a:satOff val="-34544"/>
                <a:lumOff val="-20785"/>
                <a:alphaOff val="0"/>
              </a:schemeClr>
            </a:fillRef>
            <a:effectRef idx="0">
              <a:schemeClr val="accent2">
                <a:hueOff val="-1433582"/>
                <a:satOff val="-34544"/>
                <a:lumOff val="-20785"/>
                <a:alphaOff val="0"/>
              </a:schemeClr>
            </a:effectRef>
            <a:fontRef idx="minor">
              <a:schemeClr val="lt1"/>
            </a:fontRef>
          </p:style>
          <p:txBody>
            <a:bodyPr spcFirstLastPara="0" vert="horz" wrap="none" lIns="0" tIns="0" rIns="0" bIns="0" anchor="ctr" anchorCtr="1">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200" b="1" dirty="0">
                <a:solidFill>
                  <a:schemeClr val="bg1"/>
                </a:solidFill>
              </a:endParaRPr>
            </a:p>
          </p:txBody>
        </p:sp>
        <p:sp>
          <p:nvSpPr>
            <p:cNvPr id="22" name="íṣ1îďê"/>
            <p:cNvSpPr>
              <a:spLocks/>
            </p:cNvSpPr>
            <p:nvPr/>
          </p:nvSpPr>
          <p:spPr bwMode="auto">
            <a:xfrm>
              <a:off x="3948419" y="5106297"/>
              <a:ext cx="591295" cy="57976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272727"/>
            </a:solidFill>
            <a:ln>
              <a:noFill/>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23" name="îṣļíḑé">
              <a:extLst>
                <a:ext uri="{FF2B5EF4-FFF2-40B4-BE49-F238E27FC236}">
                  <a16:creationId xmlns="" xmlns:a16="http://schemas.microsoft.com/office/drawing/2014/main" id="{848BC7BE-489D-411F-AEE9-6F38E57225A3}"/>
                </a:ext>
              </a:extLst>
            </p:cNvPr>
            <p:cNvSpPr/>
            <p:nvPr/>
          </p:nvSpPr>
          <p:spPr>
            <a:xfrm>
              <a:off x="4658458" y="4189956"/>
              <a:ext cx="1381119" cy="1190765"/>
            </a:xfrm>
            <a:custGeom>
              <a:avLst/>
              <a:gdLst>
                <a:gd name="connsiteX0" fmla="*/ 0 w 1111645"/>
                <a:gd name="connsiteY0" fmla="*/ 479216 h 958432"/>
                <a:gd name="connsiteX1" fmla="*/ 239608 w 1111645"/>
                <a:gd name="connsiteY1" fmla="*/ 0 h 958432"/>
                <a:gd name="connsiteX2" fmla="*/ 872037 w 1111645"/>
                <a:gd name="connsiteY2" fmla="*/ 0 h 958432"/>
                <a:gd name="connsiteX3" fmla="*/ 1111645 w 1111645"/>
                <a:gd name="connsiteY3" fmla="*/ 479216 h 958432"/>
                <a:gd name="connsiteX4" fmla="*/ 872037 w 1111645"/>
                <a:gd name="connsiteY4" fmla="*/ 958432 h 958432"/>
                <a:gd name="connsiteX5" fmla="*/ 239608 w 1111645"/>
                <a:gd name="connsiteY5" fmla="*/ 958432 h 958432"/>
                <a:gd name="connsiteX6" fmla="*/ 0 w 1111645"/>
                <a:gd name="connsiteY6" fmla="*/ 479216 h 958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645" h="958432">
                  <a:moveTo>
                    <a:pt x="0" y="479216"/>
                  </a:moveTo>
                  <a:lnTo>
                    <a:pt x="239608" y="0"/>
                  </a:lnTo>
                  <a:lnTo>
                    <a:pt x="872037" y="0"/>
                  </a:lnTo>
                  <a:lnTo>
                    <a:pt x="1111645" y="479216"/>
                  </a:lnTo>
                  <a:lnTo>
                    <a:pt x="872037" y="958432"/>
                  </a:lnTo>
                  <a:lnTo>
                    <a:pt x="239608" y="958432"/>
                  </a:lnTo>
                  <a:lnTo>
                    <a:pt x="0" y="479216"/>
                  </a:lnTo>
                  <a:close/>
                </a:path>
              </a:pathLst>
            </a:custGeom>
            <a:blipFill>
              <a:blip r:embed="rId6"/>
              <a:srcRect/>
              <a:stretch>
                <a:fillRect l="-14824" r="-14553"/>
              </a:stretch>
            </a:blip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none" lIns="172506" tIns="181751" rIns="172506" bIns="181751" anchor="ctr" anchorCtr="0">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endParaRPr lang="zh-CN" altLang="en-US" sz="1200" b="1" dirty="0">
                <a:solidFill>
                  <a:schemeClr val="bg1"/>
                </a:solidFill>
              </a:endParaRPr>
            </a:p>
          </p:txBody>
        </p:sp>
        <p:sp>
          <p:nvSpPr>
            <p:cNvPr id="24" name="iŝļiḓê">
              <a:extLst>
                <a:ext uri="{FF2B5EF4-FFF2-40B4-BE49-F238E27FC236}">
                  <a16:creationId xmlns="" xmlns:a16="http://schemas.microsoft.com/office/drawing/2014/main" id="{EFAACAF0-EF7D-42A7-BE56-B465021C45F6}"/>
                </a:ext>
              </a:extLst>
            </p:cNvPr>
            <p:cNvSpPr>
              <a:spLocks/>
            </p:cNvSpPr>
            <p:nvPr/>
          </p:nvSpPr>
          <p:spPr bwMode="auto">
            <a:xfrm>
              <a:off x="6236770" y="3907422"/>
              <a:ext cx="549283" cy="52384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C19C7A"/>
            </a:solidFill>
            <a:ln>
              <a:noFill/>
            </a:ln>
            <a:extLst/>
          </p:spPr>
          <p:txBody>
            <a:bodyPr lIns="0" tIns="0" rIns="0" bIns="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solidFill>
                  <a:srgbClr val="3A414B"/>
                </a:solidFill>
              </a:endParaRPr>
            </a:p>
          </p:txBody>
        </p:sp>
      </p:grpSp>
      <p:grpSp>
        <p:nvGrpSpPr>
          <p:cNvPr id="25" name="组合 21"/>
          <p:cNvGrpSpPr/>
          <p:nvPr/>
        </p:nvGrpSpPr>
        <p:grpSpPr>
          <a:xfrm>
            <a:off x="414735" y="142581"/>
            <a:ext cx="4743170" cy="830210"/>
            <a:chOff x="8386921" y="2014885"/>
            <a:chExt cx="4743170" cy="830210"/>
          </a:xfrm>
        </p:grpSpPr>
        <p:sp>
          <p:nvSpPr>
            <p:cNvPr id="26" name="矩形 25"/>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上阶段工作概述</a:t>
              </a:r>
              <a:endParaRPr lang="zh-CN" altLang="en-US" sz="3200" b="1" dirty="0">
                <a:solidFill>
                  <a:srgbClr val="272727"/>
                </a:solidFill>
                <a:latin typeface="Microsoft YaHei" charset="-122"/>
                <a:ea typeface="Microsoft YaHei" charset="-122"/>
                <a:cs typeface="Microsoft YaHei" charset="-122"/>
              </a:endParaRPr>
            </a:p>
          </p:txBody>
        </p:sp>
        <p:sp>
          <p:nvSpPr>
            <p:cNvPr id="27" name="文本框 26"/>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8" name="矩形 27">
            <a:extLst>
              <a:ext uri="{FF2B5EF4-FFF2-40B4-BE49-F238E27FC236}">
                <a16:creationId xmlns=""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655340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CDA51A29-5004-4A23-ADFD-DD80A56C5F06}"/>
              </a:ext>
            </a:extLst>
          </p:cNvPr>
          <p:cNvSpPr/>
          <p:nvPr/>
        </p:nvSpPr>
        <p:spPr>
          <a:xfrm>
            <a:off x="0" y="3265714"/>
            <a:ext cx="12192000" cy="3592286"/>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3">
            <a:extLst>
              <a:ext uri="{FF2B5EF4-FFF2-40B4-BE49-F238E27FC236}">
                <a16:creationId xmlns="" xmlns:a16="http://schemas.microsoft.com/office/drawing/2014/main" id="{BB7013E3-81E3-4560-B311-5A64513ABE30}"/>
              </a:ext>
            </a:extLst>
          </p:cNvPr>
          <p:cNvSpPr txBox="1"/>
          <p:nvPr/>
        </p:nvSpPr>
        <p:spPr>
          <a:xfrm>
            <a:off x="654956" y="1817051"/>
            <a:ext cx="8489043" cy="1314142"/>
          </a:xfrm>
          <a:prstGeom prst="rect">
            <a:avLst/>
          </a:prstGeom>
          <a:noFill/>
        </p:spPr>
        <p:txBody>
          <a:bodyPr wrap="square" lIns="91440" tIns="45720" rIns="91440" bIns="45720" rtlCol="0">
            <a:spAutoFit/>
          </a:bodyPr>
          <a:lstStyle/>
          <a:p>
            <a:pPr>
              <a:lnSpc>
                <a:spcPct val="150000"/>
              </a:lnSpc>
            </a:pPr>
            <a:r>
              <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02</a:t>
            </a:r>
            <a:r>
              <a:rPr lang="zh-CN" altLang="en-US"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rPr>
              <a:t>、已完成工作情况</a:t>
            </a:r>
            <a:endParaRPr lang="en-US" altLang="zh-CN" sz="6000" b="1" dirty="0">
              <a:solidFill>
                <a:srgbClr val="C19C7A"/>
              </a:solidFill>
              <a:latin typeface="微软雅黑" panose="020B0503020204020204" pitchFamily="82" charset="2"/>
              <a:ea typeface="微软雅黑" panose="020B0503020204020204" pitchFamily="82" charset="2"/>
              <a:cs typeface="Aharoni" panose="02010803020104030203" pitchFamily="2" charset="-79"/>
            </a:endParaRPr>
          </a:p>
        </p:txBody>
      </p:sp>
      <p:sp>
        <p:nvSpPr>
          <p:cNvPr id="4" name="文本框 23">
            <a:extLst>
              <a:ext uri="{FF2B5EF4-FFF2-40B4-BE49-F238E27FC236}">
                <a16:creationId xmlns="" xmlns:a16="http://schemas.microsoft.com/office/drawing/2014/main" id="{F964FBB8-8B17-425C-964D-1085F0571B4F}"/>
              </a:ext>
            </a:extLst>
          </p:cNvPr>
          <p:cNvSpPr txBox="1"/>
          <p:nvPr/>
        </p:nvSpPr>
        <p:spPr>
          <a:xfrm>
            <a:off x="654956" y="3429000"/>
            <a:ext cx="5883729" cy="967957"/>
          </a:xfrm>
          <a:prstGeom prst="rect">
            <a:avLst/>
          </a:prstGeom>
          <a:noFill/>
        </p:spPr>
        <p:txBody>
          <a:bodyPr wrap="square" lIns="91440" tIns="45720" rIns="91440" bIns="45720" rtlCol="0">
            <a:spAutoFit/>
          </a:bodyPr>
          <a:lstStyle/>
          <a:p>
            <a:pPr fontAlgn="auto">
              <a:lnSpc>
                <a:spcPct val="150000"/>
              </a:lnSpc>
            </a:pPr>
            <a:r>
              <a:rPr lang="en-US" altLang="zh-CN" sz="2000" dirty="0">
                <a:solidFill>
                  <a:schemeClr val="bg1"/>
                </a:solidFill>
                <a:ea typeface="华文细黑" panose="02010600040101010101" charset="-122"/>
                <a:sym typeface="+mn-ea"/>
              </a:rPr>
              <a:t>Please click here to modify the text for example The text here you may post texts</a:t>
            </a:r>
          </a:p>
        </p:txBody>
      </p:sp>
    </p:spTree>
    <p:extLst>
      <p:ext uri="{BB962C8B-B14F-4D97-AF65-F5344CB8AC3E}">
        <p14:creationId xmlns:p14="http://schemas.microsoft.com/office/powerpoint/2010/main" val="220501900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íšļïďe"/>
          <p:cNvSpPr/>
          <p:nvPr/>
        </p:nvSpPr>
        <p:spPr>
          <a:xfrm>
            <a:off x="1728395" y="2223852"/>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3" name="işľïḑê"/>
          <p:cNvSpPr/>
          <p:nvPr/>
        </p:nvSpPr>
        <p:spPr>
          <a:xfrm>
            <a:off x="1728395" y="2223852"/>
            <a:ext cx="1860636" cy="1860636"/>
          </a:xfrm>
          <a:prstGeom prst="arc">
            <a:avLst>
              <a:gd name="adj1" fmla="val 10529000"/>
              <a:gd name="adj2" fmla="val 15122297"/>
            </a:avLst>
          </a:prstGeom>
          <a:ln w="127000" cap="rnd">
            <a:solidFill>
              <a:srgbClr val="272727"/>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4" name="îś1îḑe"/>
          <p:cNvSpPr/>
          <p:nvPr/>
        </p:nvSpPr>
        <p:spPr>
          <a:xfrm>
            <a:off x="5142930" y="2223852"/>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5" name="iSļidê"/>
          <p:cNvSpPr/>
          <p:nvPr/>
        </p:nvSpPr>
        <p:spPr>
          <a:xfrm>
            <a:off x="5142930" y="2223852"/>
            <a:ext cx="1860636" cy="1860636"/>
          </a:xfrm>
          <a:prstGeom prst="arc">
            <a:avLst>
              <a:gd name="adj1" fmla="val 19348155"/>
              <a:gd name="adj2" fmla="val 8179524"/>
            </a:avLst>
          </a:prstGeom>
          <a:ln w="127000" cap="rnd">
            <a:solidFill>
              <a:srgbClr val="C19C7A"/>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6" name="ïṣļíďè"/>
          <p:cNvSpPr/>
          <p:nvPr/>
        </p:nvSpPr>
        <p:spPr>
          <a:xfrm>
            <a:off x="8602968" y="2223852"/>
            <a:ext cx="1860636" cy="1860636"/>
          </a:xfrm>
          <a:prstGeom prst="ellipse">
            <a:avLst/>
          </a:prstGeom>
          <a:noFill/>
          <a:ln w="127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b" anchorCtr="1">
            <a:normAutofit/>
          </a:bodyPr>
          <a:lstStyle/>
          <a:p>
            <a:pPr algn="ctr">
              <a:lnSpc>
                <a:spcPct val="120000"/>
              </a:lnSpc>
              <a:defRPr/>
            </a:pPr>
            <a:endParaRPr lang="zh-CN" altLang="en-US" sz="1000" dirty="0">
              <a:solidFill>
                <a:schemeClr val="tx1">
                  <a:lumMod val="65000"/>
                  <a:lumOff val="35000"/>
                </a:schemeClr>
              </a:solidFill>
            </a:endParaRPr>
          </a:p>
        </p:txBody>
      </p:sp>
      <p:sp>
        <p:nvSpPr>
          <p:cNvPr id="7" name="íṣḷîďé"/>
          <p:cNvSpPr/>
          <p:nvPr/>
        </p:nvSpPr>
        <p:spPr>
          <a:xfrm>
            <a:off x="8602968" y="2223852"/>
            <a:ext cx="1860636" cy="1860636"/>
          </a:xfrm>
          <a:prstGeom prst="arc">
            <a:avLst>
              <a:gd name="adj1" fmla="val 16200000"/>
              <a:gd name="adj2" fmla="val 898106"/>
            </a:avLst>
          </a:prstGeom>
          <a:ln w="127000" cap="rnd">
            <a:solidFill>
              <a:srgbClr val="272727"/>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grpSp>
        <p:nvGrpSpPr>
          <p:cNvPr id="8" name="组合 29"/>
          <p:cNvGrpSpPr/>
          <p:nvPr/>
        </p:nvGrpSpPr>
        <p:grpSpPr>
          <a:xfrm>
            <a:off x="1342326" y="4401988"/>
            <a:ext cx="2632774" cy="1261884"/>
            <a:chOff x="3375284" y="2412339"/>
            <a:chExt cx="2632774" cy="1261884"/>
          </a:xfrm>
        </p:grpSpPr>
        <p:sp>
          <p:nvSpPr>
            <p:cNvPr id="9" name="文本框 8"/>
            <p:cNvSpPr txBox="1"/>
            <p:nvPr/>
          </p:nvSpPr>
          <p:spPr>
            <a:xfrm>
              <a:off x="3624781"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10" name="文本框 9"/>
            <p:cNvSpPr txBox="1"/>
            <p:nvPr/>
          </p:nvSpPr>
          <p:spPr>
            <a:xfrm>
              <a:off x="3375284" y="2750893"/>
              <a:ext cx="2632774"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11" name="组合 35"/>
          <p:cNvGrpSpPr/>
          <p:nvPr/>
        </p:nvGrpSpPr>
        <p:grpSpPr>
          <a:xfrm>
            <a:off x="4779613" y="4401988"/>
            <a:ext cx="2632774" cy="1261884"/>
            <a:chOff x="3375284" y="2412339"/>
            <a:chExt cx="2632774" cy="1261884"/>
          </a:xfrm>
        </p:grpSpPr>
        <p:sp>
          <p:nvSpPr>
            <p:cNvPr id="12" name="文本框 11"/>
            <p:cNvSpPr txBox="1"/>
            <p:nvPr/>
          </p:nvSpPr>
          <p:spPr>
            <a:xfrm>
              <a:off x="3624781"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13" name="文本框 12"/>
            <p:cNvSpPr txBox="1"/>
            <p:nvPr/>
          </p:nvSpPr>
          <p:spPr>
            <a:xfrm>
              <a:off x="3375284" y="2750893"/>
              <a:ext cx="2632774"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grpSp>
        <p:nvGrpSpPr>
          <p:cNvPr id="14" name="组合 38"/>
          <p:cNvGrpSpPr/>
          <p:nvPr/>
        </p:nvGrpSpPr>
        <p:grpSpPr>
          <a:xfrm>
            <a:off x="8216899" y="4401988"/>
            <a:ext cx="2632774" cy="1261884"/>
            <a:chOff x="3375284" y="2412339"/>
            <a:chExt cx="2632774" cy="1261884"/>
          </a:xfrm>
        </p:grpSpPr>
        <p:sp>
          <p:nvSpPr>
            <p:cNvPr id="15" name="文本框 14"/>
            <p:cNvSpPr txBox="1"/>
            <p:nvPr/>
          </p:nvSpPr>
          <p:spPr>
            <a:xfrm>
              <a:off x="3624781" y="241233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tx1">
                      <a:lumMod val="75000"/>
                      <a:lumOff val="25000"/>
                    </a:schemeClr>
                  </a:solidFill>
                  <a:latin typeface="Century Gothic" panose="020B0502020202020204" pitchFamily="34" charset="0"/>
                </a:rPr>
                <a:t>标题文字添加</a:t>
              </a:r>
            </a:p>
          </p:txBody>
        </p:sp>
        <p:sp>
          <p:nvSpPr>
            <p:cNvPr id="16" name="文本框 15"/>
            <p:cNvSpPr txBox="1"/>
            <p:nvPr/>
          </p:nvSpPr>
          <p:spPr>
            <a:xfrm>
              <a:off x="3375284" y="2750893"/>
              <a:ext cx="2632774" cy="923330"/>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zh-CN" altLang="en-US" sz="1200" dirty="0">
                  <a:solidFill>
                    <a:srgbClr val="272727"/>
                  </a:solidFill>
                  <a:latin typeface="+mn-ea"/>
                </a:rPr>
                <a:t>用户可以在投影仪或者计算机上进行演示也可以将演示文稿打印出来制作成胶片用户可以在投影仪</a:t>
              </a:r>
            </a:p>
          </p:txBody>
        </p:sp>
      </p:grpSp>
      <p:sp>
        <p:nvSpPr>
          <p:cNvPr id="17" name="椭圆 41"/>
          <p:cNvSpPr/>
          <p:nvPr/>
        </p:nvSpPr>
        <p:spPr>
          <a:xfrm>
            <a:off x="2226913" y="2804668"/>
            <a:ext cx="863600" cy="699005"/>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椭圆 42"/>
          <p:cNvSpPr/>
          <p:nvPr/>
        </p:nvSpPr>
        <p:spPr>
          <a:xfrm>
            <a:off x="5641448" y="2730790"/>
            <a:ext cx="863599" cy="846761"/>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C19C7A"/>
          </a:solidFill>
          <a:ln>
            <a:solidFill>
              <a:srgbClr val="C19C7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椭圆 43"/>
          <p:cNvSpPr/>
          <p:nvPr/>
        </p:nvSpPr>
        <p:spPr>
          <a:xfrm>
            <a:off x="9282504" y="2722370"/>
            <a:ext cx="501564" cy="8636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414">
                <a:moveTo>
                  <a:pt x="200" y="270"/>
                </a:moveTo>
                <a:lnTo>
                  <a:pt x="200" y="217"/>
                </a:lnTo>
                <a:cubicBezTo>
                  <a:pt x="200" y="100"/>
                  <a:pt x="151" y="29"/>
                  <a:pt x="130" y="4"/>
                </a:cubicBezTo>
                <a:cubicBezTo>
                  <a:pt x="128" y="2"/>
                  <a:pt x="124" y="0"/>
                  <a:pt x="121" y="0"/>
                </a:cubicBezTo>
                <a:cubicBezTo>
                  <a:pt x="117" y="0"/>
                  <a:pt x="114" y="1"/>
                  <a:pt x="112" y="4"/>
                </a:cubicBezTo>
                <a:cubicBezTo>
                  <a:pt x="91" y="29"/>
                  <a:pt x="40" y="100"/>
                  <a:pt x="40" y="217"/>
                </a:cubicBezTo>
                <a:lnTo>
                  <a:pt x="40" y="270"/>
                </a:lnTo>
                <a:lnTo>
                  <a:pt x="30" y="276"/>
                </a:lnTo>
                <a:cubicBezTo>
                  <a:pt x="12" y="289"/>
                  <a:pt x="0" y="310"/>
                  <a:pt x="0" y="333"/>
                </a:cubicBezTo>
                <a:lnTo>
                  <a:pt x="0" y="395"/>
                </a:lnTo>
                <a:cubicBezTo>
                  <a:pt x="0" y="399"/>
                  <a:pt x="2" y="403"/>
                  <a:pt x="6" y="404"/>
                </a:cubicBezTo>
                <a:cubicBezTo>
                  <a:pt x="9" y="406"/>
                  <a:pt x="13" y="406"/>
                  <a:pt x="16" y="404"/>
                </a:cubicBezTo>
                <a:lnTo>
                  <a:pt x="48" y="383"/>
                </a:lnTo>
                <a:cubicBezTo>
                  <a:pt x="56" y="377"/>
                  <a:pt x="67" y="374"/>
                  <a:pt x="78" y="374"/>
                </a:cubicBezTo>
                <a:lnTo>
                  <a:pt x="101" y="374"/>
                </a:lnTo>
                <a:lnTo>
                  <a:pt x="101" y="404"/>
                </a:lnTo>
                <a:cubicBezTo>
                  <a:pt x="101" y="410"/>
                  <a:pt x="105" y="414"/>
                  <a:pt x="111" y="414"/>
                </a:cubicBezTo>
                <a:lnTo>
                  <a:pt x="129" y="414"/>
                </a:lnTo>
                <a:cubicBezTo>
                  <a:pt x="135" y="414"/>
                  <a:pt x="140" y="410"/>
                  <a:pt x="140" y="404"/>
                </a:cubicBezTo>
                <a:lnTo>
                  <a:pt x="140" y="374"/>
                </a:lnTo>
                <a:lnTo>
                  <a:pt x="163" y="374"/>
                </a:lnTo>
                <a:cubicBezTo>
                  <a:pt x="173" y="374"/>
                  <a:pt x="184" y="377"/>
                  <a:pt x="193" y="383"/>
                </a:cubicBezTo>
                <a:lnTo>
                  <a:pt x="224" y="404"/>
                </a:lnTo>
                <a:cubicBezTo>
                  <a:pt x="227" y="406"/>
                  <a:pt x="231" y="406"/>
                  <a:pt x="235" y="404"/>
                </a:cubicBezTo>
                <a:cubicBezTo>
                  <a:pt x="238" y="403"/>
                  <a:pt x="240" y="399"/>
                  <a:pt x="240" y="395"/>
                </a:cubicBezTo>
                <a:lnTo>
                  <a:pt x="240" y="333"/>
                </a:lnTo>
                <a:cubicBezTo>
                  <a:pt x="240" y="310"/>
                  <a:pt x="229" y="289"/>
                  <a:pt x="210" y="276"/>
                </a:cubicBezTo>
                <a:lnTo>
                  <a:pt x="200" y="270"/>
                </a:lnTo>
                <a:close/>
                <a:moveTo>
                  <a:pt x="120" y="187"/>
                </a:moveTo>
                <a:cubicBezTo>
                  <a:pt x="101" y="187"/>
                  <a:pt x="85" y="172"/>
                  <a:pt x="85" y="152"/>
                </a:cubicBezTo>
                <a:cubicBezTo>
                  <a:pt x="85" y="133"/>
                  <a:pt x="101" y="117"/>
                  <a:pt x="120" y="117"/>
                </a:cubicBezTo>
                <a:cubicBezTo>
                  <a:pt x="139" y="117"/>
                  <a:pt x="155" y="133"/>
                  <a:pt x="155" y="152"/>
                </a:cubicBezTo>
                <a:cubicBezTo>
                  <a:pt x="155" y="172"/>
                  <a:pt x="139" y="187"/>
                  <a:pt x="120" y="187"/>
                </a:cubicBezTo>
                <a:close/>
              </a:path>
            </a:pathLst>
          </a:cu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箭头: 右 1">
            <a:extLst>
              <a:ext uri="{FF2B5EF4-FFF2-40B4-BE49-F238E27FC236}">
                <a16:creationId xmlns="" xmlns:a16="http://schemas.microsoft.com/office/drawing/2014/main" id="{4AC8D36A-B848-4663-9A8C-DBD3980C5E6B}"/>
              </a:ext>
            </a:extLst>
          </p:cNvPr>
          <p:cNvSpPr/>
          <p:nvPr/>
        </p:nvSpPr>
        <p:spPr>
          <a:xfrm>
            <a:off x="3975100" y="3034145"/>
            <a:ext cx="804513" cy="193964"/>
          </a:xfrm>
          <a:prstGeom prst="rightArrow">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52">
            <a:extLst>
              <a:ext uri="{FF2B5EF4-FFF2-40B4-BE49-F238E27FC236}">
                <a16:creationId xmlns="" xmlns:a16="http://schemas.microsoft.com/office/drawing/2014/main" id="{8A1A5D58-89C1-48F4-A3A9-6F5E3F6C30EC}"/>
              </a:ext>
            </a:extLst>
          </p:cNvPr>
          <p:cNvSpPr/>
          <p:nvPr/>
        </p:nvSpPr>
        <p:spPr>
          <a:xfrm>
            <a:off x="7494079" y="3061854"/>
            <a:ext cx="804513" cy="193964"/>
          </a:xfrm>
          <a:prstGeom prst="rightArrow">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14735" y="142581"/>
            <a:ext cx="4743170" cy="830210"/>
            <a:chOff x="8386921" y="2014885"/>
            <a:chExt cx="4743170" cy="830210"/>
          </a:xfrm>
        </p:grpSpPr>
        <p:sp>
          <p:nvSpPr>
            <p:cNvPr id="23" name="矩形 22"/>
            <p:cNvSpPr/>
            <p:nvPr/>
          </p:nvSpPr>
          <p:spPr>
            <a:xfrm>
              <a:off x="8386921" y="2014885"/>
              <a:ext cx="3646275"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3200" b="1" dirty="0" smtClean="0">
                  <a:solidFill>
                    <a:srgbClr val="272727"/>
                  </a:solidFill>
                  <a:latin typeface="Microsoft YaHei" charset="-122"/>
                  <a:ea typeface="Microsoft YaHei" charset="-122"/>
                  <a:cs typeface="Microsoft YaHei" charset="-122"/>
                </a:rPr>
                <a:t>已完成工作情况</a:t>
              </a:r>
              <a:endParaRPr lang="zh-CN" altLang="en-US" sz="3200" b="1" dirty="0">
                <a:solidFill>
                  <a:srgbClr val="272727"/>
                </a:solidFill>
                <a:latin typeface="Microsoft YaHei" charset="-122"/>
                <a:ea typeface="Microsoft YaHei" charset="-122"/>
                <a:cs typeface="Microsoft YaHei" charset="-122"/>
              </a:endParaRPr>
            </a:p>
          </p:txBody>
        </p:sp>
        <p:sp>
          <p:nvSpPr>
            <p:cNvPr id="24" name="文本框 23"/>
            <p:cNvSpPr txBox="1"/>
            <p:nvPr/>
          </p:nvSpPr>
          <p:spPr>
            <a:xfrm>
              <a:off x="8386921" y="2577329"/>
              <a:ext cx="4743170" cy="26776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chemeClr val="bg1">
                      <a:lumMod val="50000"/>
                    </a:schemeClr>
                  </a:solidFill>
                  <a:latin typeface="Century Gothic" panose="020B0502020202020204" pitchFamily="34" charset="0"/>
                  <a:ea typeface="+mj-ea"/>
                </a:rPr>
                <a:t>The user can demonstrate on a projector or computer</a:t>
              </a:r>
            </a:p>
          </p:txBody>
        </p:sp>
      </p:grpSp>
      <p:sp>
        <p:nvSpPr>
          <p:cNvPr id="25" name="矩形 24">
            <a:extLst>
              <a:ext uri="{FF2B5EF4-FFF2-40B4-BE49-F238E27FC236}">
                <a16:creationId xmlns="" xmlns:a16="http://schemas.microsoft.com/office/drawing/2014/main" id="{7964F19B-C3A6-4D67-BD1B-CB0939EECE43}"/>
              </a:ext>
            </a:extLst>
          </p:cNvPr>
          <p:cNvSpPr/>
          <p:nvPr/>
        </p:nvSpPr>
        <p:spPr>
          <a:xfrm>
            <a:off x="0" y="77339"/>
            <a:ext cx="228600" cy="960695"/>
          </a:xfrm>
          <a:prstGeom prst="rect">
            <a:avLst/>
          </a:prstGeom>
          <a:solidFill>
            <a:srgbClr val="C19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24914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childTnLst>
                                </p:cTn>
                              </p:par>
                            </p:childTnLst>
                          </p:cTn>
                        </p:par>
                        <p:par>
                          <p:cTn id="50" fill="hold">
                            <p:stCondLst>
                              <p:cond delay="500"/>
                            </p:stCondLst>
                            <p:childTnLst>
                              <p:par>
                                <p:cTn id="51" presetID="42" presetClass="entr" presetSubtype="0"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childTnLst>
                          </p:cTn>
                        </p:par>
                        <p:par>
                          <p:cTn id="56" fill="hold">
                            <p:stCondLst>
                              <p:cond delay="1500"/>
                            </p:stCondLst>
                            <p:childTnLst>
                              <p:par>
                                <p:cTn id="57" presetID="42" presetClass="entr" presetSubtype="0"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childTnLst>
                          </p:cTn>
                        </p:par>
                        <p:par>
                          <p:cTn id="62" fill="hold">
                            <p:stCondLst>
                              <p:cond delay="2500"/>
                            </p:stCondLst>
                            <p:childTnLst>
                              <p:par>
                                <p:cTn id="63" presetID="42" presetClass="entr" presetSubtype="0" fill="hold"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7" grpId="0" animBg="1"/>
      <p:bldP spid="18" grpId="0" animBg="1"/>
      <p:bldP spid="19" grpId="0" animBg="1"/>
    </p:bldLst>
  </p:timing>
</p:sld>
</file>

<file path=ppt/theme/theme1.xml><?xml version="1.0" encoding="utf-8"?>
<a:theme xmlns:a="http://schemas.openxmlformats.org/drawingml/2006/main" name="Office Theme">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TotalTime>
  <Words>2934</Words>
  <Application>Microsoft Office PowerPoint</Application>
  <PresentationFormat>宽屏</PresentationFormat>
  <Paragraphs>197</Paragraphs>
  <Slides>24</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24</vt:i4>
      </vt:variant>
    </vt:vector>
  </HeadingPairs>
  <TitlesOfParts>
    <vt:vector size="39" baseType="lpstr">
      <vt:lpstr>Lora</vt:lpstr>
      <vt:lpstr>Meiryo</vt:lpstr>
      <vt:lpstr>等线</vt:lpstr>
      <vt:lpstr>等线 Light</vt:lpstr>
      <vt:lpstr>华文细黑</vt:lpstr>
      <vt:lpstr>宋体</vt:lpstr>
      <vt:lpstr>微软雅黑</vt:lpstr>
      <vt:lpstr>微软雅黑</vt:lpstr>
      <vt:lpstr>Aharoni</vt:lpstr>
      <vt:lpstr>Arial</vt:lpstr>
      <vt:lpstr>Calibri</vt:lpstr>
      <vt:lpstr>Calibri Light</vt:lpstr>
      <vt:lpstr>Century Gothic</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73</cp:revision>
  <dcterms:created xsi:type="dcterms:W3CDTF">2017-08-18T03:02:00Z</dcterms:created>
  <dcterms:modified xsi:type="dcterms:W3CDTF">2018-08-09T03:02:03Z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