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8" r:id="rId4"/>
    <p:sldId id="259" r:id="rId5"/>
    <p:sldId id="263" r:id="rId6"/>
    <p:sldId id="266" r:id="rId7"/>
    <p:sldId id="264" r:id="rId8"/>
    <p:sldId id="265" r:id="rId9"/>
    <p:sldId id="267" r:id="rId10"/>
    <p:sldId id="260" r:id="rId11"/>
    <p:sldId id="268" r:id="rId12"/>
    <p:sldId id="269" r:id="rId13"/>
    <p:sldId id="270" r:id="rId14"/>
    <p:sldId id="271" r:id="rId15"/>
    <p:sldId id="261" r:id="rId16"/>
    <p:sldId id="272" r:id="rId17"/>
    <p:sldId id="273" r:id="rId18"/>
    <p:sldId id="274" r:id="rId19"/>
    <p:sldId id="275" r:id="rId20"/>
    <p:sldId id="276" r:id="rId21"/>
    <p:sldId id="277" r:id="rId22"/>
    <p:sldId id="262" r:id="rId23"/>
    <p:sldId id="278" r:id="rId24"/>
    <p:sldId id="279" r:id="rId25"/>
    <p:sldId id="280" r:id="rId26"/>
    <p:sldId id="281" r:id="rId27"/>
    <p:sldId id="28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5C8F"/>
    <a:srgbClr val="061C52"/>
    <a:srgbClr val="331433"/>
    <a:srgbClr val="0F1221"/>
    <a:srgbClr val="050102"/>
    <a:srgbClr val="000000"/>
    <a:srgbClr val="B6C6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showGuides="1">
      <p:cViewPr varScale="1">
        <p:scale>
          <a:sx n="88" d="100"/>
          <a:sy n="88" d="100"/>
        </p:scale>
        <p:origin x="234" y="9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975988660106565"/>
          <c:y val="9.0494681409734226E-2"/>
          <c:w val="0.5824921543886894"/>
          <c:h val="0.8737382315830341"/>
        </c:manualLayout>
      </c:layout>
      <c:radarChart>
        <c:radarStyle val="filled"/>
        <c:varyColors val="0"/>
        <c:ser>
          <c:idx val="0"/>
          <c:order val="0"/>
          <c:tx>
            <c:strRef>
              <c:f>Sheet1!$B$1</c:f>
              <c:strCache>
                <c:ptCount val="1"/>
                <c:pt idx="0">
                  <c:v>Series 1</c:v>
                </c:pt>
              </c:strCache>
            </c:strRef>
          </c:tx>
          <c:spPr>
            <a:solidFill>
              <a:schemeClr val="bg1">
                <a:lumMod val="95000"/>
                <a:alpha val="7000"/>
              </a:schemeClr>
            </a:solidFill>
            <a:ln w="57150">
              <a:gradFill flip="none" rotWithShape="1">
                <a:gsLst>
                  <a:gs pos="43100">
                    <a:srgbClr val="331433"/>
                  </a:gs>
                  <a:gs pos="100000">
                    <a:srgbClr val="061C52"/>
                  </a:gs>
                  <a:gs pos="0">
                    <a:srgbClr val="425C8F"/>
                  </a:gs>
                </a:gsLst>
                <a:lin ang="0" scaled="1"/>
                <a:tileRect/>
              </a:gradFill>
            </a:ln>
            <a:effectLst/>
          </c:spPr>
          <c:dLbls>
            <c:dLbl>
              <c:idx val="0"/>
              <c:layout>
                <c:manualLayout>
                  <c:x val="-8.265710589948494E-17"/>
                  <c:y val="4.385683240116661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FEB1-4994-8962-DD42BD3F94AA}"/>
                </c:ext>
                <c:ext xmlns:c15="http://schemas.microsoft.com/office/drawing/2012/chart" uri="{CE6537A1-D6FC-4f65-9D91-7224C49458BB}">
                  <c15:layout/>
                </c:ext>
              </c:extLst>
            </c:dLbl>
            <c:dLbl>
              <c:idx val="1"/>
              <c:layout>
                <c:manualLayout>
                  <c:x val="-2.6286761662023893E-2"/>
                  <c:y val="1.516543942039839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EB1-4994-8962-DD42BD3F94AA}"/>
                </c:ext>
                <c:ext xmlns:c15="http://schemas.microsoft.com/office/drawing/2012/chart" uri="{CE6537A1-D6FC-4f65-9D91-7224C49458BB}">
                  <c15:layout/>
                </c:ext>
              </c:extLst>
            </c:dLbl>
            <c:dLbl>
              <c:idx val="2"/>
              <c:layout>
                <c:manualLayout>
                  <c:x val="-2.426470307263744E-2"/>
                  <c:y val="-3.033087884079679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FEB1-4994-8962-DD42BD3F94AA}"/>
                </c:ext>
                <c:ext xmlns:c15="http://schemas.microsoft.com/office/drawing/2012/chart" uri="{CE6537A1-D6FC-4f65-9D91-7224C49458BB}">
                  <c15:layout/>
                </c:ext>
              </c:extLst>
            </c:dLbl>
            <c:dLbl>
              <c:idx val="3"/>
              <c:layout>
                <c:manualLayout>
                  <c:x val="2.0220585893864535E-3"/>
                  <c:y val="-4.246323037711562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FEB1-4994-8962-DD42BD3F94AA}"/>
                </c:ext>
                <c:ext xmlns:c15="http://schemas.microsoft.com/office/drawing/2012/chart" uri="{CE6537A1-D6FC-4f65-9D91-7224C49458BB}">
                  <c15:layout/>
                </c:ext>
              </c:extLst>
            </c:dLbl>
            <c:dLbl>
              <c:idx val="4"/>
              <c:layout>
                <c:manualLayout>
                  <c:x val="2.224264448325091E-2"/>
                  <c:y val="1.213235153631866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FEB1-4994-8962-DD42BD3F94AA}"/>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B04474"/>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c:v>
                </c:pt>
                <c:pt idx="1">
                  <c:v>B</c:v>
                </c:pt>
                <c:pt idx="2">
                  <c:v>C</c:v>
                </c:pt>
                <c:pt idx="3">
                  <c:v>D</c:v>
                </c:pt>
                <c:pt idx="4">
                  <c:v>E</c:v>
                </c:pt>
              </c:strCache>
            </c:str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5-FEB1-4994-8962-DD42BD3F94AA}"/>
            </c:ext>
          </c:extLst>
        </c:ser>
        <c:dLbls>
          <c:showLegendKey val="0"/>
          <c:showVal val="0"/>
          <c:showCatName val="0"/>
          <c:showSerName val="0"/>
          <c:showPercent val="0"/>
          <c:showBubbleSize val="0"/>
        </c:dLbls>
        <c:axId val="248145904"/>
        <c:axId val="248146464"/>
      </c:radarChart>
      <c:catAx>
        <c:axId val="248145904"/>
        <c:scaling>
          <c:orientation val="minMax"/>
        </c:scaling>
        <c:delete val="1"/>
        <c:axPos val="b"/>
        <c:numFmt formatCode="General" sourceLinked="1"/>
        <c:majorTickMark val="none"/>
        <c:minorTickMark val="none"/>
        <c:tickLblPos val="nextTo"/>
        <c:crossAx val="248146464"/>
        <c:crosses val="autoZero"/>
        <c:auto val="1"/>
        <c:lblAlgn val="ctr"/>
        <c:lblOffset val="100"/>
        <c:noMultiLvlLbl val="0"/>
      </c:catAx>
      <c:valAx>
        <c:axId val="248146464"/>
        <c:scaling>
          <c:orientation val="minMax"/>
        </c:scaling>
        <c:delete val="1"/>
        <c:axPos val="l"/>
        <c:majorGridlines>
          <c:spPr>
            <a:ln w="3175" cap="flat" cmpd="sng" algn="ctr">
              <a:noFill/>
              <a:prstDash val="sysDot"/>
              <a:round/>
            </a:ln>
            <a:effectLst/>
          </c:spPr>
        </c:majorGridlines>
        <c:numFmt formatCode="General" sourceLinked="1"/>
        <c:majorTickMark val="none"/>
        <c:minorTickMark val="none"/>
        <c:tickLblPos val="nextTo"/>
        <c:crossAx val="248145904"/>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계열 1</c:v>
                </c:pt>
              </c:strCache>
            </c:strRef>
          </c:tx>
          <c:spPr>
            <a:solidFill>
              <a:srgbClr val="182038"/>
            </a:solidFill>
            <a:ln>
              <a:solidFill>
                <a:schemeClr val="bg1"/>
              </a:solid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EBE1-4B78-ADDB-C31D2DDF4439}"/>
              </c:ext>
            </c:extLst>
          </c:dPt>
          <c:dPt>
            <c:idx val="1"/>
            <c:invertIfNegative val="0"/>
            <c:bubble3D val="0"/>
            <c:extLst xmlns:c16r2="http://schemas.microsoft.com/office/drawing/2015/06/chart">
              <c:ext xmlns:c16="http://schemas.microsoft.com/office/drawing/2014/chart" uri="{C3380CC4-5D6E-409C-BE32-E72D297353CC}">
                <c16:uniqueId val="{00000001-EBE1-4B78-ADDB-C31D2DDF4439}"/>
              </c:ext>
            </c:extLst>
          </c:dPt>
          <c:dPt>
            <c:idx val="2"/>
            <c:invertIfNegative val="0"/>
            <c:bubble3D val="0"/>
            <c:extLst xmlns:c16r2="http://schemas.microsoft.com/office/drawing/2015/06/chart">
              <c:ext xmlns:c16="http://schemas.microsoft.com/office/drawing/2014/chart" uri="{C3380CC4-5D6E-409C-BE32-E72D297353CC}">
                <c16:uniqueId val="{00000002-EBE1-4B78-ADDB-C31D2DDF4439}"/>
              </c:ext>
            </c:extLst>
          </c:dPt>
          <c:dPt>
            <c:idx val="3"/>
            <c:invertIfNegative val="0"/>
            <c:bubble3D val="0"/>
            <c:extLst xmlns:c16r2="http://schemas.microsoft.com/office/drawing/2015/06/chart">
              <c:ext xmlns:c16="http://schemas.microsoft.com/office/drawing/2014/chart" uri="{C3380CC4-5D6E-409C-BE32-E72D297353CC}">
                <c16:uniqueId val="{00000003-EBE1-4B78-ADDB-C31D2DDF4439}"/>
              </c:ext>
            </c:extLst>
          </c:dPt>
          <c:dLbls>
            <c:spPr>
              <a:noFill/>
              <a:ln>
                <a:noFill/>
              </a:ln>
              <a:effectLst/>
            </c:spPr>
            <c:txPr>
              <a:bodyPr rot="0" spcFirstLastPara="1" vertOverflow="ellipsis" vert="horz" wrap="square" lIns="38100" tIns="19050" rIns="38100" bIns="19050" anchor="ctr" anchorCtr="1">
                <a:spAutoFit/>
              </a:bodyPr>
              <a:lstStyle/>
              <a:p>
                <a:pPr>
                  <a:defRPr lang="ko-KR" altLang="en-US" sz="1050" b="1" i="0" u="none" strike="noStrike" kern="1200" baseline="0">
                    <a:solidFill>
                      <a:schemeClr val="bg1"/>
                    </a:solidFill>
                    <a:latin typeface="Calibri" panose="020F050202020403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value 01</c:v>
                </c:pt>
                <c:pt idx="1">
                  <c:v>value 02</c:v>
                </c:pt>
                <c:pt idx="2">
                  <c:v>value 03</c:v>
                </c:pt>
                <c:pt idx="3">
                  <c:v>value 04</c:v>
                </c:pt>
                <c:pt idx="4">
                  <c:v>value 05</c:v>
                </c:pt>
                <c:pt idx="5">
                  <c:v>value 06</c:v>
                </c:pt>
                <c:pt idx="6">
                  <c:v>value 07</c:v>
                </c:pt>
                <c:pt idx="7">
                  <c:v>value 08</c:v>
                </c:pt>
                <c:pt idx="8">
                  <c:v>value 09</c:v>
                </c:pt>
                <c:pt idx="9">
                  <c:v>value 10</c:v>
                </c:pt>
              </c:strCache>
            </c:strRef>
          </c:cat>
          <c:val>
            <c:numRef>
              <c:f>Sheet1!$B$2:$B$11</c:f>
              <c:numCache>
                <c:formatCode>General</c:formatCode>
                <c:ptCount val="10"/>
                <c:pt idx="0">
                  <c:v>20</c:v>
                </c:pt>
                <c:pt idx="1">
                  <c:v>30</c:v>
                </c:pt>
                <c:pt idx="2">
                  <c:v>50</c:v>
                </c:pt>
                <c:pt idx="3">
                  <c:v>30</c:v>
                </c:pt>
                <c:pt idx="4">
                  <c:v>20</c:v>
                </c:pt>
                <c:pt idx="5">
                  <c:v>-20</c:v>
                </c:pt>
                <c:pt idx="6">
                  <c:v>-30</c:v>
                </c:pt>
                <c:pt idx="7">
                  <c:v>-50</c:v>
                </c:pt>
                <c:pt idx="8">
                  <c:v>-40</c:v>
                </c:pt>
                <c:pt idx="9">
                  <c:v>-10</c:v>
                </c:pt>
              </c:numCache>
            </c:numRef>
          </c:val>
          <c:extLst xmlns:c16r2="http://schemas.microsoft.com/office/drawing/2015/06/chart">
            <c:ext xmlns:c16="http://schemas.microsoft.com/office/drawing/2014/chart" uri="{C3380CC4-5D6E-409C-BE32-E72D297353CC}">
              <c16:uniqueId val="{00000004-EBE1-4B78-ADDB-C31D2DDF4439}"/>
            </c:ext>
          </c:extLst>
        </c:ser>
        <c:ser>
          <c:idx val="1"/>
          <c:order val="1"/>
          <c:tx>
            <c:strRef>
              <c:f>Sheet1!$C$1</c:f>
              <c:strCache>
                <c:ptCount val="1"/>
                <c:pt idx="0">
                  <c:v>열1</c:v>
                </c:pt>
              </c:strCache>
            </c:strRef>
          </c:tx>
          <c:spPr>
            <a:gradFill>
              <a:gsLst>
                <a:gs pos="0">
                  <a:srgbClr val="425C8F"/>
                </a:gs>
                <a:gs pos="53000">
                  <a:srgbClr val="061C52"/>
                </a:gs>
                <a:gs pos="98000">
                  <a:srgbClr val="331433">
                    <a:alpha val="44000"/>
                  </a:srgbClr>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value 01</c:v>
                </c:pt>
                <c:pt idx="1">
                  <c:v>value 02</c:v>
                </c:pt>
                <c:pt idx="2">
                  <c:v>value 03</c:v>
                </c:pt>
                <c:pt idx="3">
                  <c:v>value 04</c:v>
                </c:pt>
                <c:pt idx="4">
                  <c:v>value 05</c:v>
                </c:pt>
                <c:pt idx="5">
                  <c:v>value 06</c:v>
                </c:pt>
                <c:pt idx="6">
                  <c:v>value 07</c:v>
                </c:pt>
                <c:pt idx="7">
                  <c:v>value 08</c:v>
                </c:pt>
                <c:pt idx="8">
                  <c:v>value 09</c:v>
                </c:pt>
                <c:pt idx="9">
                  <c:v>value 10</c:v>
                </c:pt>
              </c:strCache>
            </c:strRef>
          </c:cat>
          <c:val>
            <c:numRef>
              <c:f>Sheet1!$C$2:$C$11</c:f>
              <c:numCache>
                <c:formatCode>General</c:formatCode>
                <c:ptCount val="10"/>
                <c:pt idx="0">
                  <c:v>10</c:v>
                </c:pt>
                <c:pt idx="1">
                  <c:v>20</c:v>
                </c:pt>
                <c:pt idx="2">
                  <c:v>25</c:v>
                </c:pt>
                <c:pt idx="3">
                  <c:v>10</c:v>
                </c:pt>
                <c:pt idx="4">
                  <c:v>-10</c:v>
                </c:pt>
                <c:pt idx="5">
                  <c:v>-40</c:v>
                </c:pt>
                <c:pt idx="6">
                  <c:v>-50</c:v>
                </c:pt>
                <c:pt idx="7">
                  <c:v>-30</c:v>
                </c:pt>
                <c:pt idx="8">
                  <c:v>10</c:v>
                </c:pt>
                <c:pt idx="9">
                  <c:v>20</c:v>
                </c:pt>
              </c:numCache>
            </c:numRef>
          </c:val>
          <c:extLst xmlns:c16r2="http://schemas.microsoft.com/office/drawing/2015/06/chart">
            <c:ext xmlns:c16="http://schemas.microsoft.com/office/drawing/2014/chart" uri="{C3380CC4-5D6E-409C-BE32-E72D297353CC}">
              <c16:uniqueId val="{00000005-EBE1-4B78-ADDB-C31D2DDF4439}"/>
            </c:ext>
          </c:extLst>
        </c:ser>
        <c:dLbls>
          <c:showLegendKey val="0"/>
          <c:showVal val="0"/>
          <c:showCatName val="0"/>
          <c:showSerName val="0"/>
          <c:showPercent val="0"/>
          <c:showBubbleSize val="0"/>
        </c:dLbls>
        <c:gapWidth val="110"/>
        <c:axId val="250598432"/>
        <c:axId val="250598992"/>
      </c:barChart>
      <c:catAx>
        <c:axId val="250598432"/>
        <c:scaling>
          <c:orientation val="minMax"/>
        </c:scaling>
        <c:delete val="1"/>
        <c:axPos val="b"/>
        <c:numFmt formatCode="General" sourceLinked="1"/>
        <c:majorTickMark val="none"/>
        <c:minorTickMark val="none"/>
        <c:tickLblPos val="nextTo"/>
        <c:crossAx val="250598992"/>
        <c:crossesAt val="0"/>
        <c:auto val="1"/>
        <c:lblAlgn val="ctr"/>
        <c:lblOffset val="100"/>
        <c:noMultiLvlLbl val="0"/>
      </c:catAx>
      <c:valAx>
        <c:axId val="250598992"/>
        <c:scaling>
          <c:orientation val="minMax"/>
        </c:scaling>
        <c:delete val="0"/>
        <c:axPos val="l"/>
        <c:majorGridlines>
          <c:spPr>
            <a:ln w="3175" cap="flat" cmpd="sng" algn="ctr">
              <a:solidFill>
                <a:schemeClr val="tx1">
                  <a:lumMod val="75000"/>
                  <a:lumOff val="25000"/>
                </a:schemeClr>
              </a:solidFill>
              <a:prstDash val="sysDash"/>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lumMod val="75000"/>
                  </a:schemeClr>
                </a:solidFill>
                <a:latin typeface="Calibri" panose="020F0502020204030204" pitchFamily="34" charset="0"/>
                <a:ea typeface="+mn-ea"/>
                <a:cs typeface="+mn-cs"/>
              </a:defRPr>
            </a:pPr>
            <a:endParaRPr lang="en-US"/>
          </a:p>
        </c:txPr>
        <c:crossAx val="250598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0.033</cdr:x>
      <cdr:y>0.5</cdr:y>
    </cdr:from>
    <cdr:to>
      <cdr:x>0.98534</cdr:x>
      <cdr:y>0.5</cdr:y>
    </cdr:to>
    <cdr:cxnSp macro="">
      <cdr:nvCxnSpPr>
        <cdr:cNvPr id="3" name="Straight Connector 2"/>
        <cdr:cNvCxnSpPr/>
      </cdr:nvCxnSpPr>
      <cdr:spPr>
        <a:xfrm xmlns:a="http://schemas.openxmlformats.org/drawingml/2006/main">
          <a:off x="308873" y="1485339"/>
          <a:ext cx="8913090" cy="0"/>
        </a:xfrm>
        <a:prstGeom xmlns:a="http://schemas.openxmlformats.org/drawingml/2006/main" prst="line">
          <a:avLst/>
        </a:prstGeom>
        <a:ln xmlns:a="http://schemas.openxmlformats.org/drawingml/2006/main" w="12700">
          <a:solidFill>
            <a:schemeClr val="bg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E1B26-6A74-492D-B04F-94149A6AB4F8}" type="datetimeFigureOut">
              <a:rPr lang="zh-CN" altLang="en-US" smtClean="0"/>
              <a:t>2018/7/20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E11CD-7E61-4104-986A-C7D1C4657FF3}" type="slidenum">
              <a:rPr lang="zh-CN" altLang="en-US" smtClean="0"/>
              <a:t>‹#›</a:t>
            </a:fld>
            <a:endParaRPr lang="zh-CN" altLang="en-US"/>
          </a:p>
        </p:txBody>
      </p:sp>
    </p:spTree>
    <p:extLst>
      <p:ext uri="{BB962C8B-B14F-4D97-AF65-F5344CB8AC3E}">
        <p14:creationId xmlns:p14="http://schemas.microsoft.com/office/powerpoint/2010/main" val="419846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a:t>
            </a:fld>
            <a:endParaRPr lang="zh-CN" altLang="en-US"/>
          </a:p>
        </p:txBody>
      </p:sp>
    </p:spTree>
    <p:extLst>
      <p:ext uri="{BB962C8B-B14F-4D97-AF65-F5344CB8AC3E}">
        <p14:creationId xmlns:p14="http://schemas.microsoft.com/office/powerpoint/2010/main" val="972996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10</a:t>
            </a:fld>
            <a:endParaRPr lang="zh-CN" altLang="en-US"/>
          </a:p>
        </p:txBody>
      </p:sp>
    </p:spTree>
    <p:extLst>
      <p:ext uri="{BB962C8B-B14F-4D97-AF65-F5344CB8AC3E}">
        <p14:creationId xmlns:p14="http://schemas.microsoft.com/office/powerpoint/2010/main" val="62959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11</a:t>
            </a:fld>
            <a:endParaRPr lang="zh-CN" altLang="en-US"/>
          </a:p>
        </p:txBody>
      </p:sp>
    </p:spTree>
    <p:extLst>
      <p:ext uri="{BB962C8B-B14F-4D97-AF65-F5344CB8AC3E}">
        <p14:creationId xmlns:p14="http://schemas.microsoft.com/office/powerpoint/2010/main" val="106823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12</a:t>
            </a:fld>
            <a:endParaRPr lang="zh-CN" altLang="en-US"/>
          </a:p>
        </p:txBody>
      </p:sp>
    </p:spTree>
    <p:extLst>
      <p:ext uri="{BB962C8B-B14F-4D97-AF65-F5344CB8AC3E}">
        <p14:creationId xmlns:p14="http://schemas.microsoft.com/office/powerpoint/2010/main" val="1542407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13</a:t>
            </a:fld>
            <a:endParaRPr lang="zh-CN" altLang="en-US"/>
          </a:p>
        </p:txBody>
      </p:sp>
    </p:spTree>
    <p:extLst>
      <p:ext uri="{BB962C8B-B14F-4D97-AF65-F5344CB8AC3E}">
        <p14:creationId xmlns:p14="http://schemas.microsoft.com/office/powerpoint/2010/main" val="2780732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14</a:t>
            </a:fld>
            <a:endParaRPr lang="zh-CN" altLang="en-US"/>
          </a:p>
        </p:txBody>
      </p:sp>
    </p:spTree>
    <p:extLst>
      <p:ext uri="{BB962C8B-B14F-4D97-AF65-F5344CB8AC3E}">
        <p14:creationId xmlns:p14="http://schemas.microsoft.com/office/powerpoint/2010/main" val="2981717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15</a:t>
            </a:fld>
            <a:endParaRPr lang="zh-CN" altLang="en-US"/>
          </a:p>
        </p:txBody>
      </p:sp>
    </p:spTree>
    <p:extLst>
      <p:ext uri="{BB962C8B-B14F-4D97-AF65-F5344CB8AC3E}">
        <p14:creationId xmlns:p14="http://schemas.microsoft.com/office/powerpoint/2010/main" val="1369705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16</a:t>
            </a:fld>
            <a:endParaRPr lang="zh-CN" altLang="en-US"/>
          </a:p>
        </p:txBody>
      </p:sp>
    </p:spTree>
    <p:extLst>
      <p:ext uri="{BB962C8B-B14F-4D97-AF65-F5344CB8AC3E}">
        <p14:creationId xmlns:p14="http://schemas.microsoft.com/office/powerpoint/2010/main" val="1850571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17</a:t>
            </a:fld>
            <a:endParaRPr lang="zh-CN" altLang="en-US"/>
          </a:p>
        </p:txBody>
      </p:sp>
    </p:spTree>
    <p:extLst>
      <p:ext uri="{BB962C8B-B14F-4D97-AF65-F5344CB8AC3E}">
        <p14:creationId xmlns:p14="http://schemas.microsoft.com/office/powerpoint/2010/main" val="271023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18</a:t>
            </a:fld>
            <a:endParaRPr lang="zh-CN" altLang="en-US"/>
          </a:p>
        </p:txBody>
      </p:sp>
    </p:spTree>
    <p:extLst>
      <p:ext uri="{BB962C8B-B14F-4D97-AF65-F5344CB8AC3E}">
        <p14:creationId xmlns:p14="http://schemas.microsoft.com/office/powerpoint/2010/main" val="2764334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19</a:t>
            </a:fld>
            <a:endParaRPr lang="zh-CN" altLang="en-US"/>
          </a:p>
        </p:txBody>
      </p:sp>
    </p:spTree>
    <p:extLst>
      <p:ext uri="{BB962C8B-B14F-4D97-AF65-F5344CB8AC3E}">
        <p14:creationId xmlns:p14="http://schemas.microsoft.com/office/powerpoint/2010/main" val="15666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a:t>
            </a:fld>
            <a:endParaRPr lang="zh-CN" altLang="en-US"/>
          </a:p>
        </p:txBody>
      </p:sp>
    </p:spTree>
    <p:extLst>
      <p:ext uri="{BB962C8B-B14F-4D97-AF65-F5344CB8AC3E}">
        <p14:creationId xmlns:p14="http://schemas.microsoft.com/office/powerpoint/2010/main" val="376714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20</a:t>
            </a:fld>
            <a:endParaRPr lang="zh-CN" altLang="en-US"/>
          </a:p>
        </p:txBody>
      </p:sp>
    </p:spTree>
    <p:extLst>
      <p:ext uri="{BB962C8B-B14F-4D97-AF65-F5344CB8AC3E}">
        <p14:creationId xmlns:p14="http://schemas.microsoft.com/office/powerpoint/2010/main" val="1733053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21</a:t>
            </a:fld>
            <a:endParaRPr lang="zh-CN" altLang="en-US"/>
          </a:p>
        </p:txBody>
      </p:sp>
    </p:spTree>
    <p:extLst>
      <p:ext uri="{BB962C8B-B14F-4D97-AF65-F5344CB8AC3E}">
        <p14:creationId xmlns:p14="http://schemas.microsoft.com/office/powerpoint/2010/main" val="3852642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22</a:t>
            </a:fld>
            <a:endParaRPr lang="zh-CN" altLang="en-US"/>
          </a:p>
        </p:txBody>
      </p:sp>
    </p:spTree>
    <p:extLst>
      <p:ext uri="{BB962C8B-B14F-4D97-AF65-F5344CB8AC3E}">
        <p14:creationId xmlns:p14="http://schemas.microsoft.com/office/powerpoint/2010/main" val="4084257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23</a:t>
            </a:fld>
            <a:endParaRPr lang="zh-CN" altLang="en-US"/>
          </a:p>
        </p:txBody>
      </p:sp>
    </p:spTree>
    <p:extLst>
      <p:ext uri="{BB962C8B-B14F-4D97-AF65-F5344CB8AC3E}">
        <p14:creationId xmlns:p14="http://schemas.microsoft.com/office/powerpoint/2010/main" val="1364435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24</a:t>
            </a:fld>
            <a:endParaRPr lang="zh-CN" altLang="en-US"/>
          </a:p>
        </p:txBody>
      </p:sp>
    </p:spTree>
    <p:extLst>
      <p:ext uri="{BB962C8B-B14F-4D97-AF65-F5344CB8AC3E}">
        <p14:creationId xmlns:p14="http://schemas.microsoft.com/office/powerpoint/2010/main" val="3282277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25</a:t>
            </a:fld>
            <a:endParaRPr lang="zh-CN" altLang="en-US"/>
          </a:p>
        </p:txBody>
      </p:sp>
    </p:spTree>
    <p:extLst>
      <p:ext uri="{BB962C8B-B14F-4D97-AF65-F5344CB8AC3E}">
        <p14:creationId xmlns:p14="http://schemas.microsoft.com/office/powerpoint/2010/main" val="966495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1031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3</a:t>
            </a:fld>
            <a:endParaRPr lang="zh-CN" altLang="en-US"/>
          </a:p>
        </p:txBody>
      </p:sp>
    </p:spTree>
    <p:extLst>
      <p:ext uri="{BB962C8B-B14F-4D97-AF65-F5344CB8AC3E}">
        <p14:creationId xmlns:p14="http://schemas.microsoft.com/office/powerpoint/2010/main" val="186228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4</a:t>
            </a:fld>
            <a:endParaRPr lang="zh-CN" altLang="en-US"/>
          </a:p>
        </p:txBody>
      </p:sp>
    </p:spTree>
    <p:extLst>
      <p:ext uri="{BB962C8B-B14F-4D97-AF65-F5344CB8AC3E}">
        <p14:creationId xmlns:p14="http://schemas.microsoft.com/office/powerpoint/2010/main" val="258716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5</a:t>
            </a:fld>
            <a:endParaRPr lang="zh-CN" altLang="en-US"/>
          </a:p>
        </p:txBody>
      </p:sp>
    </p:spTree>
    <p:extLst>
      <p:ext uri="{BB962C8B-B14F-4D97-AF65-F5344CB8AC3E}">
        <p14:creationId xmlns:p14="http://schemas.microsoft.com/office/powerpoint/2010/main" val="160596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6</a:t>
            </a:fld>
            <a:endParaRPr lang="zh-CN" altLang="en-US"/>
          </a:p>
        </p:txBody>
      </p:sp>
    </p:spTree>
    <p:extLst>
      <p:ext uri="{BB962C8B-B14F-4D97-AF65-F5344CB8AC3E}">
        <p14:creationId xmlns:p14="http://schemas.microsoft.com/office/powerpoint/2010/main" val="3072433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7</a:t>
            </a:fld>
            <a:endParaRPr lang="zh-CN" altLang="en-US"/>
          </a:p>
        </p:txBody>
      </p:sp>
    </p:spTree>
    <p:extLst>
      <p:ext uri="{BB962C8B-B14F-4D97-AF65-F5344CB8AC3E}">
        <p14:creationId xmlns:p14="http://schemas.microsoft.com/office/powerpoint/2010/main" val="1979887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8</a:t>
            </a:fld>
            <a:endParaRPr lang="zh-CN" altLang="en-US"/>
          </a:p>
        </p:txBody>
      </p:sp>
    </p:spTree>
    <p:extLst>
      <p:ext uri="{BB962C8B-B14F-4D97-AF65-F5344CB8AC3E}">
        <p14:creationId xmlns:p14="http://schemas.microsoft.com/office/powerpoint/2010/main" val="103144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t>9</a:t>
            </a:fld>
            <a:endParaRPr lang="zh-CN" altLang="en-US"/>
          </a:p>
        </p:txBody>
      </p:sp>
    </p:spTree>
    <p:extLst>
      <p:ext uri="{BB962C8B-B14F-4D97-AF65-F5344CB8AC3E}">
        <p14:creationId xmlns:p14="http://schemas.microsoft.com/office/powerpoint/2010/main" val="369773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77139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80578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405357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172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5269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781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0558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1622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7987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001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28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222081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0235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131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742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9267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62800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42563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49492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409612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164325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D0A598E-1133-4548-9FE0-915161A3608D}" type="datetimeFigureOut">
              <a:rPr lang="zh-CN" altLang="en-US" smtClean="0"/>
              <a:t>2018/7/20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311167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50102"/>
            </a:gs>
            <a:gs pos="0">
              <a:srgbClr val="331433"/>
            </a:gs>
            <a:gs pos="100000">
              <a:srgbClr val="061C52"/>
            </a:gs>
          </a:gsLst>
          <a:lin ang="27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A598E-1133-4548-9FE0-915161A3608D}" type="datetimeFigureOut">
              <a:rPr lang="zh-CN" altLang="en-US" smtClean="0"/>
              <a:t>2018/7/20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BEFEC-ADBD-4CB6-92E8-EF20253A434B}" type="slidenum">
              <a:rPr lang="zh-CN" altLang="en-US" smtClean="0"/>
              <a:t>‹#›</a:t>
            </a:fld>
            <a:endParaRPr lang="zh-CN" altLang="en-US"/>
          </a:p>
        </p:txBody>
      </p:sp>
    </p:spTree>
    <p:extLst>
      <p:ext uri="{BB962C8B-B14F-4D97-AF65-F5344CB8AC3E}">
        <p14:creationId xmlns:p14="http://schemas.microsoft.com/office/powerpoint/2010/main" val="245872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2018/7/20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2231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notesSlide" Target="../notesSlides/notesSlide24.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slideLayout" Target="../slideLayouts/slideLayout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3266" cy="6858000"/>
          </a:xfrm>
          <a:prstGeom prst="rect">
            <a:avLst/>
          </a:prstGeom>
        </p:spPr>
      </p:pic>
      <p:grpSp>
        <p:nvGrpSpPr>
          <p:cNvPr id="12" name="组合 11"/>
          <p:cNvGrpSpPr/>
          <p:nvPr/>
        </p:nvGrpSpPr>
        <p:grpSpPr>
          <a:xfrm>
            <a:off x="491310" y="2076450"/>
            <a:ext cx="6804840" cy="2739212"/>
            <a:chOff x="738960" y="2514600"/>
            <a:chExt cx="6804840" cy="2739212"/>
          </a:xfrm>
        </p:grpSpPr>
        <p:sp>
          <p:nvSpPr>
            <p:cNvPr id="5" name="文本框 4"/>
            <p:cNvSpPr txBox="1"/>
            <p:nvPr/>
          </p:nvSpPr>
          <p:spPr>
            <a:xfrm>
              <a:off x="971550" y="2514600"/>
              <a:ext cx="6438900" cy="1107996"/>
            </a:xfrm>
            <a:prstGeom prst="rect">
              <a:avLst/>
            </a:prstGeom>
            <a:noFill/>
          </p:spPr>
          <p:txBody>
            <a:bodyPr wrap="square" rtlCol="0">
              <a:spAutoFit/>
            </a:bodyPr>
            <a:lstStyle/>
            <a:p>
              <a:r>
                <a:rPr lang="zh-CN" altLang="en-US" sz="6600" spc="300" dirty="0" smtClean="0">
                  <a:gradFill flip="none" rotWithShape="1">
                    <a:gsLst>
                      <a:gs pos="60000">
                        <a:srgbClr val="B6C6DD"/>
                      </a:gs>
                      <a:gs pos="23000">
                        <a:schemeClr val="bg1"/>
                      </a:gs>
                      <a:gs pos="100000">
                        <a:srgbClr val="425C8F"/>
                      </a:gs>
                    </a:gsLst>
                    <a:lin ang="2700000" scaled="1"/>
                    <a:tileRect/>
                  </a:gradFill>
                  <a:latin typeface="+mj-ea"/>
                  <a:ea typeface="+mj-ea"/>
                  <a:cs typeface="方正兰亭细黑_GBK_M" panose="02010600010101010101" pitchFamily="2" charset="2"/>
                </a:rPr>
                <a:t>互联网科技模板</a:t>
              </a:r>
              <a:endParaRPr lang="zh-CN" altLang="en-US" sz="6600" spc="300" dirty="0">
                <a:gradFill flip="none" rotWithShape="1">
                  <a:gsLst>
                    <a:gs pos="60000">
                      <a:srgbClr val="B6C6DD"/>
                    </a:gs>
                    <a:gs pos="23000">
                      <a:schemeClr val="bg1"/>
                    </a:gs>
                    <a:gs pos="100000">
                      <a:srgbClr val="425C8F"/>
                    </a:gs>
                  </a:gsLst>
                  <a:lin ang="2700000" scaled="1"/>
                  <a:tileRect/>
                </a:gradFill>
                <a:latin typeface="+mj-ea"/>
                <a:ea typeface="+mj-ea"/>
                <a:cs typeface="方正兰亭细黑_GBK_M" panose="02010600010101010101" pitchFamily="2" charset="2"/>
              </a:endParaRPr>
            </a:p>
          </p:txBody>
        </p:sp>
        <p:cxnSp>
          <p:nvCxnSpPr>
            <p:cNvPr id="6" name="原创设计师QQ69613753    _4"/>
            <p:cNvCxnSpPr/>
            <p:nvPr/>
          </p:nvCxnSpPr>
          <p:spPr>
            <a:xfrm>
              <a:off x="738960" y="3697247"/>
              <a:ext cx="6598920" cy="0"/>
            </a:xfrm>
            <a:prstGeom prst="line">
              <a:avLst/>
            </a:prstGeom>
            <a:ln w="25400">
              <a:gradFill>
                <a:gsLst>
                  <a:gs pos="71000">
                    <a:srgbClr val="B6C6DD"/>
                  </a:gs>
                  <a:gs pos="0">
                    <a:schemeClr val="bg1">
                      <a:alpha val="0"/>
                    </a:schemeClr>
                  </a:gs>
                  <a:gs pos="100000">
                    <a:srgbClr val="425C8F">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矩形 9"/>
            <p:cNvSpPr>
              <a:spLocks noChangeArrowheads="1"/>
            </p:cNvSpPr>
            <p:nvPr/>
          </p:nvSpPr>
          <p:spPr bwMode="auto">
            <a:xfrm>
              <a:off x="1043383" y="3718198"/>
              <a:ext cx="65004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1600" dirty="0" smtClean="0">
                  <a:gradFill>
                    <a:gsLst>
                      <a:gs pos="93000">
                        <a:srgbClr val="FFFFFF"/>
                      </a:gs>
                      <a:gs pos="0">
                        <a:schemeClr val="accent1">
                          <a:lumMod val="5000"/>
                          <a:lumOff val="95000"/>
                          <a:alpha val="0"/>
                        </a:schemeClr>
                      </a:gs>
                      <a:gs pos="2000">
                        <a:schemeClr val="bg1"/>
                      </a:gs>
                      <a:gs pos="100000">
                        <a:schemeClr val="bg1">
                          <a:alpha val="0"/>
                        </a:schemeClr>
                      </a:gs>
                    </a:gsLst>
                    <a:lin ang="0" scaled="0"/>
                  </a:gradFill>
                  <a:latin typeface="微软雅黑" panose="020B0503020204020204" pitchFamily="34" charset="-122"/>
                  <a:ea typeface="微软雅黑" panose="020B0503020204020204" pitchFamily="34" charset="-122"/>
                </a:rPr>
                <a:t>Supporters say that the ease of use of presentation software can save A lot of time for people who otherwise would</a:t>
              </a:r>
              <a:endParaRPr lang="en-US" altLang="zh-CN" sz="1600" dirty="0">
                <a:gradFill>
                  <a:gsLst>
                    <a:gs pos="93000">
                      <a:srgbClr val="FFFFFF"/>
                    </a:gs>
                    <a:gs pos="0">
                      <a:schemeClr val="accent1">
                        <a:lumMod val="5000"/>
                        <a:lumOff val="95000"/>
                        <a:alpha val="0"/>
                      </a:schemeClr>
                    </a:gs>
                    <a:gs pos="2000">
                      <a:schemeClr val="bg1"/>
                    </a:gs>
                    <a:gs pos="100000">
                      <a:schemeClr val="bg1">
                        <a:alpha val="0"/>
                      </a:schemeClr>
                    </a:gs>
                  </a:gsLst>
                  <a:lin ang="0" scaled="0"/>
                </a:gradFill>
                <a:latin typeface="微软雅黑" panose="020B0503020204020204" pitchFamily="34" charset="-122"/>
                <a:ea typeface="微软雅黑" panose="020B0503020204020204" pitchFamily="34" charset="-122"/>
              </a:endParaRPr>
            </a:p>
          </p:txBody>
        </p:sp>
        <p:sp>
          <p:nvSpPr>
            <p:cNvPr id="8" name="矩形 7"/>
            <p:cNvSpPr/>
            <p:nvPr/>
          </p:nvSpPr>
          <p:spPr>
            <a:xfrm>
              <a:off x="1116330" y="4696618"/>
              <a:ext cx="2290763" cy="557194"/>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5836" y="4759771"/>
              <a:ext cx="2571750" cy="430887"/>
            </a:xfrm>
            <a:prstGeom prst="rect">
              <a:avLst/>
            </a:prstGeom>
            <a:noFill/>
          </p:spPr>
          <p:txBody>
            <a:bodyPr wrap="square" rtlCol="0">
              <a:spAutoFit/>
            </a:bodyPr>
            <a:lstStyle/>
            <a:p>
              <a:pPr algn="ctr"/>
              <a:r>
                <a:rPr lang="en-US" altLang="zh-CN" sz="2200" dirty="0" smtClean="0">
                  <a:gradFill flip="none" rotWithShape="1">
                    <a:gsLst>
                      <a:gs pos="74000">
                        <a:srgbClr val="B6C6DD"/>
                      </a:gs>
                      <a:gs pos="0">
                        <a:schemeClr val="accent1">
                          <a:lumMod val="5000"/>
                          <a:lumOff val="95000"/>
                        </a:schemeClr>
                      </a:gs>
                      <a:gs pos="100000">
                        <a:srgbClr val="425C8F">
                          <a:alpha val="0"/>
                        </a:srgbClr>
                      </a:gs>
                    </a:gsLst>
                    <a:lin ang="2700000" scaled="1"/>
                    <a:tileRect/>
                  </a:gradFill>
                  <a:latin typeface="+mj-lt"/>
                  <a:ea typeface="思源黑体 CN Heavy" panose="020B0A00000000000000" pitchFamily="34" charset="-122"/>
                </a:rPr>
                <a:t>YOUR LOGO</a:t>
              </a:r>
              <a:endParaRPr lang="zh-CN" altLang="en-US" sz="2200" dirty="0">
                <a:gradFill flip="none" rotWithShape="1">
                  <a:gsLst>
                    <a:gs pos="74000">
                      <a:srgbClr val="B6C6DD"/>
                    </a:gs>
                    <a:gs pos="0">
                      <a:schemeClr val="accent1">
                        <a:lumMod val="5000"/>
                        <a:lumOff val="95000"/>
                      </a:schemeClr>
                    </a:gs>
                    <a:gs pos="100000">
                      <a:srgbClr val="425C8F">
                        <a:alpha val="0"/>
                      </a:srgbClr>
                    </a:gs>
                  </a:gsLst>
                  <a:lin ang="2700000" scaled="1"/>
                  <a:tileRect/>
                </a:gradFill>
                <a:latin typeface="+mj-lt"/>
                <a:ea typeface="思源黑体 CN Heavy" panose="020B0A00000000000000" pitchFamily="34" charset="-122"/>
              </a:endParaRPr>
            </a:p>
          </p:txBody>
        </p:sp>
      </p:grpSp>
    </p:spTree>
    <p:extLst>
      <p:ext uri="{BB962C8B-B14F-4D97-AF65-F5344CB8AC3E}">
        <p14:creationId xmlns:p14="http://schemas.microsoft.com/office/powerpoint/2010/main" val="23929257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2" name="组合 1"/>
          <p:cNvGrpSpPr/>
          <p:nvPr/>
        </p:nvGrpSpPr>
        <p:grpSpPr>
          <a:xfrm>
            <a:off x="781926" y="2134947"/>
            <a:ext cx="10368021" cy="3866842"/>
            <a:chOff x="798552" y="1519805"/>
            <a:chExt cx="7385019" cy="2754306"/>
          </a:xfrm>
        </p:grpSpPr>
        <p:cxnSp>
          <p:nvCxnSpPr>
            <p:cNvPr id="6" name="直接连接符 5"/>
            <p:cNvCxnSpPr/>
            <p:nvPr/>
          </p:nvCxnSpPr>
          <p:spPr>
            <a:xfrm flipH="1">
              <a:off x="1925706" y="3435846"/>
              <a:ext cx="5886654"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697517" y="3567425"/>
              <a:ext cx="486054" cy="486054"/>
              <a:chOff x="10262562" y="4756567"/>
              <a:chExt cx="648072" cy="648072"/>
            </a:xfrm>
          </p:grpSpPr>
          <p:sp>
            <p:nvSpPr>
              <p:cNvPr id="8" name="圆角矩形 7"/>
              <p:cNvSpPr/>
              <p:nvPr/>
            </p:nvSpPr>
            <p:spPr>
              <a:xfrm>
                <a:off x="10262562" y="4756567"/>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9" name="Freeform 9"/>
              <p:cNvSpPr>
                <a:spLocks/>
              </p:cNvSpPr>
              <p:nvPr/>
            </p:nvSpPr>
            <p:spPr bwMode="auto">
              <a:xfrm flipH="1">
                <a:off x="10324993" y="4916724"/>
                <a:ext cx="523211" cy="32775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400">
                  <a:solidFill>
                    <a:sysClr val="windowText" lastClr="000000"/>
                  </a:solidFill>
                  <a:latin typeface="Calibri"/>
                  <a:ea typeface="宋体"/>
                </a:endParaRPr>
              </a:p>
            </p:txBody>
          </p:sp>
        </p:grpSp>
        <p:grpSp>
          <p:nvGrpSpPr>
            <p:cNvPr id="10" name="组合 9"/>
            <p:cNvGrpSpPr/>
            <p:nvPr/>
          </p:nvGrpSpPr>
          <p:grpSpPr>
            <a:xfrm>
              <a:off x="7697517" y="2965503"/>
              <a:ext cx="486054" cy="486054"/>
              <a:chOff x="10262562" y="3923133"/>
              <a:chExt cx="648072" cy="648072"/>
            </a:xfrm>
          </p:grpSpPr>
          <p:sp>
            <p:nvSpPr>
              <p:cNvPr id="11" name="圆角矩形 10"/>
              <p:cNvSpPr/>
              <p:nvPr/>
            </p:nvSpPr>
            <p:spPr>
              <a:xfrm>
                <a:off x="10262562" y="3923133"/>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12" name="Freeform 41"/>
              <p:cNvSpPr>
                <a:spLocks noEditPoints="1"/>
              </p:cNvSpPr>
              <p:nvPr/>
            </p:nvSpPr>
            <p:spPr bwMode="auto">
              <a:xfrm>
                <a:off x="10377113" y="4037684"/>
                <a:ext cx="418970" cy="418970"/>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35 w 256"/>
                  <a:gd name="T11" fmla="*/ 200 h 256"/>
                  <a:gd name="T12" fmla="*/ 119 w 256"/>
                  <a:gd name="T13" fmla="*/ 200 h 256"/>
                  <a:gd name="T14" fmla="*/ 112 w 256"/>
                  <a:gd name="T15" fmla="*/ 192 h 256"/>
                  <a:gd name="T16" fmla="*/ 111 w 256"/>
                  <a:gd name="T17" fmla="*/ 176 h 256"/>
                  <a:gd name="T18" fmla="*/ 119 w 256"/>
                  <a:gd name="T19" fmla="*/ 168 h 256"/>
                  <a:gd name="T20" fmla="*/ 135 w 256"/>
                  <a:gd name="T21" fmla="*/ 168 h 256"/>
                  <a:gd name="T22" fmla="*/ 143 w 256"/>
                  <a:gd name="T23" fmla="*/ 176 h 256"/>
                  <a:gd name="T24" fmla="*/ 144 w 256"/>
                  <a:gd name="T25" fmla="*/ 192 h 256"/>
                  <a:gd name="T26" fmla="*/ 135 w 256"/>
                  <a:gd name="T27" fmla="*/ 200 h 256"/>
                  <a:gd name="T28" fmla="*/ 170 w 256"/>
                  <a:gd name="T29" fmla="*/ 109 h 256"/>
                  <a:gd name="T30" fmla="*/ 154 w 256"/>
                  <a:gd name="T31" fmla="*/ 125 h 256"/>
                  <a:gd name="T32" fmla="*/ 145 w 256"/>
                  <a:gd name="T33" fmla="*/ 132 h 256"/>
                  <a:gd name="T34" fmla="*/ 144 w 256"/>
                  <a:gd name="T35" fmla="*/ 135 h 256"/>
                  <a:gd name="T36" fmla="*/ 143 w 256"/>
                  <a:gd name="T37" fmla="*/ 144 h 256"/>
                  <a:gd name="T38" fmla="*/ 135 w 256"/>
                  <a:gd name="T39" fmla="*/ 152 h 256"/>
                  <a:gd name="T40" fmla="*/ 120 w 256"/>
                  <a:gd name="T41" fmla="*/ 152 h 256"/>
                  <a:gd name="T42" fmla="*/ 112 w 256"/>
                  <a:gd name="T43" fmla="*/ 144 h 256"/>
                  <a:gd name="T44" fmla="*/ 112 w 256"/>
                  <a:gd name="T45" fmla="*/ 140 h 256"/>
                  <a:gd name="T46" fmla="*/ 115 w 256"/>
                  <a:gd name="T47" fmla="*/ 124 h 256"/>
                  <a:gd name="T48" fmla="*/ 123 w 256"/>
                  <a:gd name="T49" fmla="*/ 113 h 256"/>
                  <a:gd name="T50" fmla="*/ 134 w 256"/>
                  <a:gd name="T51" fmla="*/ 104 h 256"/>
                  <a:gd name="T52" fmla="*/ 143 w 256"/>
                  <a:gd name="T53" fmla="*/ 96 h 256"/>
                  <a:gd name="T54" fmla="*/ 144 w 256"/>
                  <a:gd name="T55" fmla="*/ 93 h 256"/>
                  <a:gd name="T56" fmla="*/ 140 w 256"/>
                  <a:gd name="T57" fmla="*/ 86 h 256"/>
                  <a:gd name="T58" fmla="*/ 128 w 256"/>
                  <a:gd name="T59" fmla="*/ 83 h 256"/>
                  <a:gd name="T60" fmla="*/ 117 w 256"/>
                  <a:gd name="T61" fmla="*/ 86 h 256"/>
                  <a:gd name="T62" fmla="*/ 111 w 256"/>
                  <a:gd name="T63" fmla="*/ 97 h 256"/>
                  <a:gd name="T64" fmla="*/ 103 w 256"/>
                  <a:gd name="T65" fmla="*/ 104 h 256"/>
                  <a:gd name="T66" fmla="*/ 103 w 256"/>
                  <a:gd name="T67" fmla="*/ 104 h 256"/>
                  <a:gd name="T68" fmla="*/ 87 w 256"/>
                  <a:gd name="T69" fmla="*/ 102 h 256"/>
                  <a:gd name="T70" fmla="*/ 81 w 256"/>
                  <a:gd name="T71" fmla="*/ 99 h 256"/>
                  <a:gd name="T72" fmla="*/ 80 w 256"/>
                  <a:gd name="T73" fmla="*/ 93 h 256"/>
                  <a:gd name="T74" fmla="*/ 95 w 256"/>
                  <a:gd name="T75" fmla="*/ 66 h 256"/>
                  <a:gd name="T76" fmla="*/ 128 w 256"/>
                  <a:gd name="T77" fmla="*/ 56 h 256"/>
                  <a:gd name="T78" fmla="*/ 162 w 256"/>
                  <a:gd name="T79" fmla="*/ 66 h 256"/>
                  <a:gd name="T80" fmla="*/ 176 w 256"/>
                  <a:gd name="T81" fmla="*/ 92 h 256"/>
                  <a:gd name="T82" fmla="*/ 170 w 256"/>
                  <a:gd name="T83" fmla="*/ 1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400">
                  <a:solidFill>
                    <a:sysClr val="windowText" lastClr="000000"/>
                  </a:solidFill>
                  <a:latin typeface="Calibri"/>
                  <a:ea typeface="宋体"/>
                </a:endParaRPr>
              </a:p>
            </p:txBody>
          </p:sp>
        </p:grpSp>
        <p:grpSp>
          <p:nvGrpSpPr>
            <p:cNvPr id="13" name="组合 12"/>
            <p:cNvGrpSpPr/>
            <p:nvPr/>
          </p:nvGrpSpPr>
          <p:grpSpPr>
            <a:xfrm>
              <a:off x="7697517" y="1761660"/>
              <a:ext cx="486054" cy="486054"/>
              <a:chOff x="8903518" y="2489855"/>
              <a:chExt cx="648072" cy="648072"/>
            </a:xfrm>
          </p:grpSpPr>
          <p:sp>
            <p:nvSpPr>
              <p:cNvPr id="14" name="圆角矩形 13"/>
              <p:cNvSpPr/>
              <p:nvPr/>
            </p:nvSpPr>
            <p:spPr>
              <a:xfrm>
                <a:off x="8903518" y="2489855"/>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15" name="Freeform 45"/>
              <p:cNvSpPr>
                <a:spLocks/>
              </p:cNvSpPr>
              <p:nvPr/>
            </p:nvSpPr>
            <p:spPr bwMode="auto">
              <a:xfrm flipH="1">
                <a:off x="9018069" y="2604406"/>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2000">
                  <a:solidFill>
                    <a:sysClr val="windowText" lastClr="000000"/>
                  </a:solidFill>
                  <a:latin typeface="Calibri"/>
                  <a:ea typeface="宋体"/>
                </a:endParaRPr>
              </a:p>
            </p:txBody>
          </p:sp>
        </p:grpSp>
        <p:grpSp>
          <p:nvGrpSpPr>
            <p:cNvPr id="16" name="组合 15"/>
            <p:cNvGrpSpPr/>
            <p:nvPr/>
          </p:nvGrpSpPr>
          <p:grpSpPr>
            <a:xfrm>
              <a:off x="7697517" y="2363582"/>
              <a:ext cx="486054" cy="486054"/>
              <a:chOff x="10262562" y="3132604"/>
              <a:chExt cx="648072" cy="648072"/>
            </a:xfrm>
          </p:grpSpPr>
          <p:sp>
            <p:nvSpPr>
              <p:cNvPr id="17" name="圆角矩形 16"/>
              <p:cNvSpPr/>
              <p:nvPr/>
            </p:nvSpPr>
            <p:spPr>
              <a:xfrm>
                <a:off x="10262562" y="3132604"/>
                <a:ext cx="648072" cy="648072"/>
              </a:xfrm>
              <a:prstGeom prst="roundRect">
                <a:avLst/>
              </a:prstGeom>
              <a:solidFill>
                <a:schemeClr val="bg1">
                  <a:alpha val="3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18" name="Freeform 50"/>
              <p:cNvSpPr>
                <a:spLocks noEditPoints="1"/>
              </p:cNvSpPr>
              <p:nvPr/>
            </p:nvSpPr>
            <p:spPr bwMode="auto">
              <a:xfrm flipH="1">
                <a:off x="10384153" y="3291960"/>
                <a:ext cx="411930" cy="329360"/>
              </a:xfrm>
              <a:custGeom>
                <a:avLst/>
                <a:gdLst>
                  <a:gd name="T0" fmla="*/ 0 w 208"/>
                  <a:gd name="T1" fmla="*/ 168 h 184"/>
                  <a:gd name="T2" fmla="*/ 16 w 208"/>
                  <a:gd name="T3" fmla="*/ 184 h 184"/>
                  <a:gd name="T4" fmla="*/ 192 w 208"/>
                  <a:gd name="T5" fmla="*/ 184 h 184"/>
                  <a:gd name="T6" fmla="*/ 208 w 208"/>
                  <a:gd name="T7" fmla="*/ 168 h 184"/>
                  <a:gd name="T8" fmla="*/ 208 w 208"/>
                  <a:gd name="T9" fmla="*/ 0 h 184"/>
                  <a:gd name="T10" fmla="*/ 0 w 208"/>
                  <a:gd name="T11" fmla="*/ 0 h 184"/>
                  <a:gd name="T12" fmla="*/ 0 w 208"/>
                  <a:gd name="T13" fmla="*/ 168 h 184"/>
                  <a:gd name="T14" fmla="*/ 160 w 208"/>
                  <a:gd name="T15" fmla="*/ 16 h 184"/>
                  <a:gd name="T16" fmla="*/ 176 w 208"/>
                  <a:gd name="T17" fmla="*/ 16 h 184"/>
                  <a:gd name="T18" fmla="*/ 176 w 208"/>
                  <a:gd name="T19" fmla="*/ 152 h 184"/>
                  <a:gd name="T20" fmla="*/ 160 w 208"/>
                  <a:gd name="T21" fmla="*/ 152 h 184"/>
                  <a:gd name="T22" fmla="*/ 160 w 208"/>
                  <a:gd name="T23" fmla="*/ 16 h 184"/>
                  <a:gd name="T24" fmla="*/ 128 w 208"/>
                  <a:gd name="T25" fmla="*/ 16 h 184"/>
                  <a:gd name="T26" fmla="*/ 144 w 208"/>
                  <a:gd name="T27" fmla="*/ 16 h 184"/>
                  <a:gd name="T28" fmla="*/ 144 w 208"/>
                  <a:gd name="T29" fmla="*/ 152 h 184"/>
                  <a:gd name="T30" fmla="*/ 128 w 208"/>
                  <a:gd name="T31" fmla="*/ 152 h 184"/>
                  <a:gd name="T32" fmla="*/ 128 w 208"/>
                  <a:gd name="T33" fmla="*/ 16 h 184"/>
                  <a:gd name="T34" fmla="*/ 96 w 208"/>
                  <a:gd name="T35" fmla="*/ 16 h 184"/>
                  <a:gd name="T36" fmla="*/ 112 w 208"/>
                  <a:gd name="T37" fmla="*/ 16 h 184"/>
                  <a:gd name="T38" fmla="*/ 112 w 208"/>
                  <a:gd name="T39" fmla="*/ 152 h 184"/>
                  <a:gd name="T40" fmla="*/ 96 w 208"/>
                  <a:gd name="T41" fmla="*/ 152 h 184"/>
                  <a:gd name="T42" fmla="*/ 96 w 208"/>
                  <a:gd name="T43" fmla="*/ 16 h 184"/>
                  <a:gd name="T44" fmla="*/ 64 w 208"/>
                  <a:gd name="T45" fmla="*/ 16 h 184"/>
                  <a:gd name="T46" fmla="*/ 80 w 208"/>
                  <a:gd name="T47" fmla="*/ 16 h 184"/>
                  <a:gd name="T48" fmla="*/ 80 w 208"/>
                  <a:gd name="T49" fmla="*/ 152 h 184"/>
                  <a:gd name="T50" fmla="*/ 64 w 208"/>
                  <a:gd name="T51" fmla="*/ 152 h 184"/>
                  <a:gd name="T52" fmla="*/ 64 w 208"/>
                  <a:gd name="T53" fmla="*/ 16 h 184"/>
                  <a:gd name="T54" fmla="*/ 32 w 208"/>
                  <a:gd name="T55" fmla="*/ 16 h 184"/>
                  <a:gd name="T56" fmla="*/ 48 w 208"/>
                  <a:gd name="T57" fmla="*/ 16 h 184"/>
                  <a:gd name="T58" fmla="*/ 48 w 208"/>
                  <a:gd name="T59" fmla="*/ 152 h 184"/>
                  <a:gd name="T60" fmla="*/ 32 w 208"/>
                  <a:gd name="T61" fmla="*/ 152 h 184"/>
                  <a:gd name="T62" fmla="*/ 32 w 208"/>
                  <a:gd name="T63" fmla="*/ 1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184">
                    <a:moveTo>
                      <a:pt x="0" y="168"/>
                    </a:moveTo>
                    <a:cubicBezTo>
                      <a:pt x="0" y="177"/>
                      <a:pt x="7" y="184"/>
                      <a:pt x="16" y="184"/>
                    </a:cubicBezTo>
                    <a:cubicBezTo>
                      <a:pt x="192" y="184"/>
                      <a:pt x="192" y="184"/>
                      <a:pt x="192" y="184"/>
                    </a:cubicBezTo>
                    <a:cubicBezTo>
                      <a:pt x="201" y="184"/>
                      <a:pt x="208" y="177"/>
                      <a:pt x="208" y="168"/>
                    </a:cubicBezTo>
                    <a:cubicBezTo>
                      <a:pt x="208" y="0"/>
                      <a:pt x="208" y="0"/>
                      <a:pt x="208" y="0"/>
                    </a:cubicBezTo>
                    <a:cubicBezTo>
                      <a:pt x="0" y="0"/>
                      <a:pt x="0" y="0"/>
                      <a:pt x="0" y="0"/>
                    </a:cubicBezTo>
                    <a:lnTo>
                      <a:pt x="0" y="168"/>
                    </a:lnTo>
                    <a:close/>
                    <a:moveTo>
                      <a:pt x="160" y="16"/>
                    </a:moveTo>
                    <a:cubicBezTo>
                      <a:pt x="176" y="16"/>
                      <a:pt x="176" y="16"/>
                      <a:pt x="176" y="16"/>
                    </a:cubicBezTo>
                    <a:cubicBezTo>
                      <a:pt x="176" y="152"/>
                      <a:pt x="176" y="152"/>
                      <a:pt x="176" y="152"/>
                    </a:cubicBezTo>
                    <a:cubicBezTo>
                      <a:pt x="160" y="152"/>
                      <a:pt x="160" y="152"/>
                      <a:pt x="160" y="152"/>
                    </a:cubicBezTo>
                    <a:lnTo>
                      <a:pt x="160" y="16"/>
                    </a:lnTo>
                    <a:close/>
                    <a:moveTo>
                      <a:pt x="128" y="16"/>
                    </a:moveTo>
                    <a:cubicBezTo>
                      <a:pt x="144" y="16"/>
                      <a:pt x="144" y="16"/>
                      <a:pt x="144" y="16"/>
                    </a:cubicBezTo>
                    <a:cubicBezTo>
                      <a:pt x="144" y="152"/>
                      <a:pt x="144" y="152"/>
                      <a:pt x="144" y="152"/>
                    </a:cubicBezTo>
                    <a:cubicBezTo>
                      <a:pt x="128" y="152"/>
                      <a:pt x="128" y="152"/>
                      <a:pt x="128" y="152"/>
                    </a:cubicBezTo>
                    <a:lnTo>
                      <a:pt x="128" y="16"/>
                    </a:lnTo>
                    <a:close/>
                    <a:moveTo>
                      <a:pt x="96" y="16"/>
                    </a:moveTo>
                    <a:cubicBezTo>
                      <a:pt x="112" y="16"/>
                      <a:pt x="112" y="16"/>
                      <a:pt x="112" y="16"/>
                    </a:cubicBezTo>
                    <a:cubicBezTo>
                      <a:pt x="112" y="152"/>
                      <a:pt x="112" y="152"/>
                      <a:pt x="112" y="152"/>
                    </a:cubicBezTo>
                    <a:cubicBezTo>
                      <a:pt x="96" y="152"/>
                      <a:pt x="96" y="152"/>
                      <a:pt x="96" y="152"/>
                    </a:cubicBezTo>
                    <a:lnTo>
                      <a:pt x="96" y="16"/>
                    </a:lnTo>
                    <a:close/>
                    <a:moveTo>
                      <a:pt x="64" y="16"/>
                    </a:moveTo>
                    <a:cubicBezTo>
                      <a:pt x="80" y="16"/>
                      <a:pt x="80" y="16"/>
                      <a:pt x="80" y="16"/>
                    </a:cubicBezTo>
                    <a:cubicBezTo>
                      <a:pt x="80" y="152"/>
                      <a:pt x="80" y="152"/>
                      <a:pt x="80" y="152"/>
                    </a:cubicBezTo>
                    <a:cubicBezTo>
                      <a:pt x="64" y="152"/>
                      <a:pt x="64" y="152"/>
                      <a:pt x="64" y="152"/>
                    </a:cubicBezTo>
                    <a:lnTo>
                      <a:pt x="64" y="16"/>
                    </a:lnTo>
                    <a:close/>
                    <a:moveTo>
                      <a:pt x="32" y="16"/>
                    </a:moveTo>
                    <a:cubicBezTo>
                      <a:pt x="48" y="16"/>
                      <a:pt x="48" y="16"/>
                      <a:pt x="48" y="16"/>
                    </a:cubicBezTo>
                    <a:cubicBezTo>
                      <a:pt x="48" y="152"/>
                      <a:pt x="48" y="152"/>
                      <a:pt x="48" y="152"/>
                    </a:cubicBezTo>
                    <a:cubicBezTo>
                      <a:pt x="32" y="152"/>
                      <a:pt x="32" y="152"/>
                      <a:pt x="32" y="152"/>
                    </a:cubicBezTo>
                    <a:lnTo>
                      <a:pt x="32"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400">
                  <a:solidFill>
                    <a:sysClr val="windowText" lastClr="000000"/>
                  </a:solidFill>
                  <a:latin typeface="Calibri"/>
                  <a:ea typeface="宋体"/>
                </a:endParaRPr>
              </a:p>
            </p:txBody>
          </p:sp>
        </p:grpSp>
        <p:cxnSp>
          <p:nvCxnSpPr>
            <p:cNvPr id="19" name="直接连接符 18"/>
            <p:cNvCxnSpPr/>
            <p:nvPr/>
          </p:nvCxnSpPr>
          <p:spPr>
            <a:xfrm flipH="1">
              <a:off x="3389368" y="2232372"/>
              <a:ext cx="4422992"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3811411" y="2839550"/>
              <a:ext cx="4000949"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961373" y="4029912"/>
              <a:ext cx="4850987" cy="0"/>
            </a:xfrm>
            <a:prstGeom prst="line">
              <a:avLst/>
            </a:prstGeom>
            <a:ln w="31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22" name="流程图: 决策 21"/>
            <p:cNvSpPr/>
            <p:nvPr/>
          </p:nvSpPr>
          <p:spPr>
            <a:xfrm>
              <a:off x="2195736" y="1519805"/>
              <a:ext cx="1237634" cy="1157448"/>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HelveticaNeueLT Pro 35 Th" pitchFamily="34" charset="0"/>
                </a:rPr>
                <a:t>20%</a:t>
              </a:r>
              <a:endParaRPr lang="zh-CN" altLang="en-US" sz="3200">
                <a:latin typeface="HelveticaNeueLT Pro 35 Th" pitchFamily="34" charset="0"/>
              </a:endParaRPr>
            </a:p>
          </p:txBody>
        </p:sp>
        <p:sp>
          <p:nvSpPr>
            <p:cNvPr id="23" name="流程图: 决策 22"/>
            <p:cNvSpPr/>
            <p:nvPr/>
          </p:nvSpPr>
          <p:spPr>
            <a:xfrm>
              <a:off x="798552" y="1810631"/>
              <a:ext cx="1887727" cy="1838975"/>
            </a:xfrm>
            <a:prstGeom prst="flowChartDecision">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latin typeface="HelveticaNeueLT Pro 35 Th" pitchFamily="34" charset="0"/>
                </a:rPr>
                <a:t>55%</a:t>
              </a:r>
              <a:endParaRPr lang="zh-CN" altLang="en-US" sz="4000" dirty="0">
                <a:latin typeface="HelveticaNeueLT Pro 35 Th" pitchFamily="34" charset="0"/>
              </a:endParaRPr>
            </a:p>
          </p:txBody>
        </p:sp>
        <p:sp>
          <p:nvSpPr>
            <p:cNvPr id="24" name="流程图: 决策 23"/>
            <p:cNvSpPr/>
            <p:nvPr/>
          </p:nvSpPr>
          <p:spPr>
            <a:xfrm>
              <a:off x="2883995" y="2284280"/>
              <a:ext cx="1010746" cy="945260"/>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10%</a:t>
              </a:r>
              <a:endParaRPr lang="zh-CN" altLang="en-US" sz="2400">
                <a:latin typeface="HelveticaNeueLT Pro 35 Th" pitchFamily="34" charset="0"/>
              </a:endParaRPr>
            </a:p>
          </p:txBody>
        </p:sp>
        <p:sp>
          <p:nvSpPr>
            <p:cNvPr id="25" name="矩形 24"/>
            <p:cNvSpPr/>
            <p:nvPr/>
          </p:nvSpPr>
          <p:spPr>
            <a:xfrm>
              <a:off x="6314128" y="1884802"/>
              <a:ext cx="898825" cy="219226"/>
            </a:xfrm>
            <a:prstGeom prst="rect">
              <a:avLst/>
            </a:prstGeom>
          </p:spPr>
          <p:txBody>
            <a:bodyPr wrap="none">
              <a:spAutoFit/>
            </a:bodyPr>
            <a:lstStyle/>
            <a:p>
              <a:r>
                <a:rPr lang="zh-CN" altLang="en-US" sz="1400">
                  <a:solidFill>
                    <a:schemeClr val="bg1"/>
                  </a:solidFill>
                  <a:latin typeface="华文黑体" pitchFamily="2" charset="-122"/>
                  <a:ea typeface="华文黑体" pitchFamily="2" charset="-122"/>
                  <a:cs typeface="华文黑体" pitchFamily="2" charset="-122"/>
                </a:rPr>
                <a:t>单击添加标题</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6" name="矩形 25"/>
            <p:cNvSpPr/>
            <p:nvPr/>
          </p:nvSpPr>
          <p:spPr>
            <a:xfrm>
              <a:off x="6314128" y="2483099"/>
              <a:ext cx="898825" cy="219226"/>
            </a:xfrm>
            <a:prstGeom prst="rect">
              <a:avLst/>
            </a:prstGeom>
          </p:spPr>
          <p:txBody>
            <a:bodyPr wrap="none">
              <a:spAutoFit/>
            </a:bodyPr>
            <a:lstStyle/>
            <a:p>
              <a:r>
                <a:rPr lang="zh-CN" altLang="en-US" sz="1400">
                  <a:solidFill>
                    <a:schemeClr val="bg1"/>
                  </a:solidFill>
                  <a:latin typeface="华文黑体" pitchFamily="2" charset="-122"/>
                  <a:ea typeface="华文黑体" pitchFamily="2" charset="-122"/>
                  <a:cs typeface="华文黑体" pitchFamily="2" charset="-122"/>
                </a:rPr>
                <a:t>单击添加标题</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7" name="矩形 26"/>
            <p:cNvSpPr/>
            <p:nvPr/>
          </p:nvSpPr>
          <p:spPr>
            <a:xfrm>
              <a:off x="6314128" y="3092313"/>
              <a:ext cx="898825" cy="219226"/>
            </a:xfrm>
            <a:prstGeom prst="rect">
              <a:avLst/>
            </a:prstGeom>
          </p:spPr>
          <p:txBody>
            <a:bodyPr wrap="none">
              <a:spAutoFit/>
            </a:bodyPr>
            <a:lstStyle/>
            <a:p>
              <a:r>
                <a:rPr lang="zh-CN" altLang="en-US" sz="1400">
                  <a:solidFill>
                    <a:schemeClr val="bg1"/>
                  </a:solidFill>
                  <a:latin typeface="华文黑体" pitchFamily="2" charset="-122"/>
                  <a:ea typeface="华文黑体" pitchFamily="2" charset="-122"/>
                  <a:cs typeface="华文黑体" pitchFamily="2" charset="-122"/>
                </a:rPr>
                <a:t>单击添加标题</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8" name="矩形 27"/>
            <p:cNvSpPr/>
            <p:nvPr/>
          </p:nvSpPr>
          <p:spPr>
            <a:xfrm>
              <a:off x="6314128" y="3699031"/>
              <a:ext cx="898825" cy="219226"/>
            </a:xfrm>
            <a:prstGeom prst="rect">
              <a:avLst/>
            </a:prstGeom>
          </p:spPr>
          <p:txBody>
            <a:bodyPr wrap="none">
              <a:spAutoFit/>
            </a:bodyPr>
            <a:lstStyle/>
            <a:p>
              <a:r>
                <a:rPr lang="zh-CN" altLang="en-US" sz="1400">
                  <a:solidFill>
                    <a:schemeClr val="bg1"/>
                  </a:solidFill>
                  <a:latin typeface="华文黑体" pitchFamily="2" charset="-122"/>
                  <a:ea typeface="华文黑体" pitchFamily="2" charset="-122"/>
                  <a:cs typeface="华文黑体" pitchFamily="2" charset="-122"/>
                </a:rPr>
                <a:t>单击添加标题</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9" name="流程图: 决策 28"/>
            <p:cNvSpPr/>
            <p:nvPr/>
          </p:nvSpPr>
          <p:spPr>
            <a:xfrm>
              <a:off x="2038192" y="2809742"/>
              <a:ext cx="1503190" cy="1464369"/>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HelveticaNeueLT Pro 35 Th" pitchFamily="34" charset="0"/>
                </a:rPr>
                <a:t>35%</a:t>
              </a:r>
              <a:endParaRPr lang="zh-CN" altLang="en-US" sz="3200">
                <a:latin typeface="HelveticaNeueLT Pro 35 Th" pitchFamily="34" charset="0"/>
              </a:endParaRPr>
            </a:p>
          </p:txBody>
        </p:sp>
      </p:grpSp>
    </p:spTree>
    <p:extLst>
      <p:ext uri="{BB962C8B-B14F-4D97-AF65-F5344CB8AC3E}">
        <p14:creationId xmlns:p14="http://schemas.microsoft.com/office/powerpoint/2010/main" val="30210020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2" name="组合 1"/>
          <p:cNvGrpSpPr/>
          <p:nvPr/>
        </p:nvGrpSpPr>
        <p:grpSpPr>
          <a:xfrm>
            <a:off x="821371" y="1893932"/>
            <a:ext cx="10549257" cy="4074606"/>
            <a:chOff x="539750" y="1536700"/>
            <a:chExt cx="8064500" cy="3114881"/>
          </a:xfrm>
        </p:grpSpPr>
        <p:sp>
          <p:nvSpPr>
            <p:cNvPr id="6" name="菱形 27"/>
            <p:cNvSpPr/>
            <p:nvPr/>
          </p:nvSpPr>
          <p:spPr>
            <a:xfrm>
              <a:off x="4895850" y="2260600"/>
              <a:ext cx="1260475" cy="126047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7" name="菱形 28"/>
            <p:cNvSpPr/>
            <p:nvPr/>
          </p:nvSpPr>
          <p:spPr>
            <a:xfrm>
              <a:off x="2987675" y="2260600"/>
              <a:ext cx="1260475" cy="126047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8" name="菱形 30"/>
            <p:cNvSpPr/>
            <p:nvPr/>
          </p:nvSpPr>
          <p:spPr>
            <a:xfrm>
              <a:off x="3762375" y="1849438"/>
              <a:ext cx="503238"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9" name="菱形 31"/>
            <p:cNvSpPr/>
            <p:nvPr/>
          </p:nvSpPr>
          <p:spPr>
            <a:xfrm>
              <a:off x="3762375" y="3429000"/>
              <a:ext cx="503238"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10" name="菱形 32"/>
            <p:cNvSpPr/>
            <p:nvPr/>
          </p:nvSpPr>
          <p:spPr>
            <a:xfrm>
              <a:off x="4878388" y="1849438"/>
              <a:ext cx="503237" cy="503237"/>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11" name="菱形 33"/>
            <p:cNvSpPr/>
            <p:nvPr/>
          </p:nvSpPr>
          <p:spPr>
            <a:xfrm>
              <a:off x="4878388" y="3429000"/>
              <a:ext cx="503237" cy="504825"/>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p:nvSpPr>
            <p:cNvPr id="12" name="TextBox 42"/>
            <p:cNvSpPr/>
            <p:nvPr/>
          </p:nvSpPr>
          <p:spPr>
            <a:xfrm>
              <a:off x="539750" y="1536700"/>
              <a:ext cx="2592388" cy="108129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800" dirty="0">
                  <a:solidFill>
                    <a:schemeClr val="bg1"/>
                  </a:solidFill>
                </a:rPr>
                <a:t>单击添加标题</a:t>
              </a:r>
              <a:endParaRPr lang="en-US" altLang="zh-CN" sz="1800" dirty="0">
                <a:solidFill>
                  <a:schemeClr val="bg1"/>
                </a:solidFill>
              </a:endParaRPr>
            </a:p>
            <a:p>
              <a:pPr marL="0" lvl="0" indent="0" algn="r" eaLnBrk="1" hangingPunct="1">
                <a:spcBef>
                  <a:spcPct val="0"/>
                </a:spcBef>
                <a:buNone/>
              </a:pPr>
              <a:r>
                <a:rPr lang="zh-CN" altLang="en-US" sz="1050" dirty="0">
                  <a:solidFill>
                    <a:srgbClr val="FFFFFF"/>
                  </a:solidFill>
                </a:rPr>
                <a:t/>
              </a:r>
              <a:br>
                <a:rPr lang="zh-CN" altLang="en-US" sz="1050" dirty="0">
                  <a:solidFill>
                    <a:srgbClr val="FFFFFF"/>
                  </a:solidFill>
                </a:rPr>
              </a:br>
              <a:r>
                <a:rPr lang="zh-CN" altLang="en-US" sz="1200" dirty="0">
                  <a:solidFill>
                    <a:srgbClr val="FEFEFE"/>
                  </a:solidFill>
                </a:rPr>
                <a:t>在此处添加详细描述文本，尽量与标题文本</a:t>
              </a:r>
              <a:endParaRPr lang="en-US" altLang="zh-CN" sz="1200" dirty="0">
                <a:solidFill>
                  <a:srgbClr val="FEFEFE"/>
                </a:solidFill>
              </a:endParaRPr>
            </a:p>
            <a:p>
              <a:pPr marL="0" lvl="0" indent="0" algn="r" eaLnBrk="1" hangingPunct="1">
                <a:spcBef>
                  <a:spcPct val="0"/>
                </a:spcBef>
                <a:buNone/>
              </a:pPr>
              <a:r>
                <a:rPr lang="zh-CN" altLang="en-US" sz="1200" dirty="0">
                  <a:solidFill>
                    <a:srgbClr val="FEFEFE"/>
                  </a:solidFill>
                </a:rPr>
                <a:t>语言风格相符合，语言描述尽</a:t>
              </a:r>
              <a:endParaRPr lang="en-US" altLang="zh-CN" sz="1200" dirty="0">
                <a:solidFill>
                  <a:srgbClr val="FEFEFE"/>
                </a:solidFill>
              </a:endParaRPr>
            </a:p>
            <a:p>
              <a:pPr marL="0" lvl="0" indent="0" algn="r" eaLnBrk="1" hangingPunct="1">
                <a:spcBef>
                  <a:spcPct val="0"/>
                </a:spcBef>
                <a:buNone/>
              </a:pPr>
              <a:r>
                <a:rPr lang="zh-CN" altLang="en-US" sz="1200" dirty="0">
                  <a:solidFill>
                    <a:srgbClr val="FEFEFE"/>
                  </a:solidFill>
                </a:rPr>
                <a:t>量简洁生动，尽可能概括出段落内容</a:t>
              </a:r>
              <a:endParaRPr lang="en-US" altLang="zh-CN" sz="1200" dirty="0">
                <a:solidFill>
                  <a:srgbClr val="FEFEFE"/>
                </a:solidFill>
              </a:endParaRPr>
            </a:p>
          </p:txBody>
        </p:sp>
        <p:sp>
          <p:nvSpPr>
            <p:cNvPr id="13" name="TextBox 43"/>
            <p:cNvSpPr/>
            <p:nvPr/>
          </p:nvSpPr>
          <p:spPr>
            <a:xfrm>
              <a:off x="539750" y="3570288"/>
              <a:ext cx="2592388" cy="108129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r" eaLnBrk="1" hangingPunct="1">
                <a:spcBef>
                  <a:spcPct val="0"/>
                </a:spcBef>
                <a:buNone/>
              </a:pPr>
              <a:r>
                <a:rPr lang="zh-CN" altLang="en-US" sz="1800" dirty="0">
                  <a:solidFill>
                    <a:schemeClr val="bg1"/>
                  </a:solidFill>
                </a:rPr>
                <a:t>单击添加标题</a:t>
              </a:r>
              <a:endParaRPr lang="en-US" altLang="zh-CN" sz="1800" dirty="0">
                <a:solidFill>
                  <a:schemeClr val="bg1"/>
                </a:solidFill>
              </a:endParaRPr>
            </a:p>
            <a:p>
              <a:pPr marL="0" lvl="0" indent="0" algn="r" eaLnBrk="1" hangingPunct="1">
                <a:spcBef>
                  <a:spcPct val="0"/>
                </a:spcBef>
                <a:buNone/>
              </a:pPr>
              <a:r>
                <a:rPr lang="zh-CN" altLang="en-US" sz="1050" dirty="0">
                  <a:solidFill>
                    <a:srgbClr val="FFFFFF"/>
                  </a:solidFill>
                </a:rPr>
                <a:t/>
              </a:r>
              <a:br>
                <a:rPr lang="zh-CN" altLang="en-US" sz="1050" dirty="0">
                  <a:solidFill>
                    <a:srgbClr val="FFFFFF"/>
                  </a:solidFill>
                </a:rPr>
              </a:br>
              <a:r>
                <a:rPr lang="zh-CN" altLang="en-US" sz="1200" dirty="0">
                  <a:solidFill>
                    <a:srgbClr val="FEFEFE"/>
                  </a:solidFill>
                </a:rPr>
                <a:t>在此处添加详细描述文本，尽量与标题文本</a:t>
              </a:r>
              <a:endParaRPr lang="en-US" altLang="zh-CN" sz="1200" dirty="0">
                <a:solidFill>
                  <a:srgbClr val="FEFEFE"/>
                </a:solidFill>
              </a:endParaRPr>
            </a:p>
            <a:p>
              <a:pPr marL="0" lvl="0" indent="0" algn="r" eaLnBrk="1" hangingPunct="1">
                <a:spcBef>
                  <a:spcPct val="0"/>
                </a:spcBef>
                <a:buNone/>
              </a:pPr>
              <a:r>
                <a:rPr lang="zh-CN" altLang="en-US" sz="1200" dirty="0">
                  <a:solidFill>
                    <a:srgbClr val="FEFEFE"/>
                  </a:solidFill>
                </a:rPr>
                <a:t>语言风格相符合，语言描述尽</a:t>
              </a:r>
              <a:endParaRPr lang="en-US" altLang="zh-CN" sz="1200" dirty="0">
                <a:solidFill>
                  <a:srgbClr val="FEFEFE"/>
                </a:solidFill>
              </a:endParaRPr>
            </a:p>
            <a:p>
              <a:pPr marL="0" lvl="0" indent="0" algn="r" eaLnBrk="1" hangingPunct="1">
                <a:spcBef>
                  <a:spcPct val="0"/>
                </a:spcBef>
                <a:buNone/>
              </a:pPr>
              <a:r>
                <a:rPr lang="zh-CN" altLang="en-US" sz="1200" dirty="0">
                  <a:solidFill>
                    <a:srgbClr val="FEFEFE"/>
                  </a:solidFill>
                </a:rPr>
                <a:t>量简洁生动，尽可能概括出段落内容</a:t>
              </a:r>
              <a:endParaRPr lang="en-US" altLang="zh-CN" sz="1200" dirty="0">
                <a:solidFill>
                  <a:srgbClr val="FEFEFE"/>
                </a:solidFill>
              </a:endParaRPr>
            </a:p>
          </p:txBody>
        </p:sp>
        <p:sp>
          <p:nvSpPr>
            <p:cNvPr id="14" name="TextBox 44"/>
            <p:cNvSpPr/>
            <p:nvPr/>
          </p:nvSpPr>
          <p:spPr>
            <a:xfrm>
              <a:off x="6011863" y="1536700"/>
              <a:ext cx="2592387" cy="108129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800" dirty="0">
                  <a:solidFill>
                    <a:srgbClr val="FFFFFF"/>
                  </a:solidFill>
                </a:rPr>
                <a:t>单击添加标题</a:t>
              </a:r>
              <a:endParaRPr lang="en-US" altLang="zh-CN" sz="1800" dirty="0">
                <a:solidFill>
                  <a:srgbClr val="FFFFFF"/>
                </a:solidFill>
              </a:endParaRPr>
            </a:p>
            <a:p>
              <a:pPr marL="0" lvl="0" indent="0" eaLnBrk="1" hangingPunct="1">
                <a:spcBef>
                  <a:spcPct val="0"/>
                </a:spcBef>
                <a:buNone/>
              </a:pPr>
              <a:r>
                <a:rPr lang="zh-CN" altLang="en-US" sz="1050" dirty="0">
                  <a:solidFill>
                    <a:srgbClr val="FFFFFF"/>
                  </a:solidFill>
                </a:rPr>
                <a:t/>
              </a:r>
              <a:br>
                <a:rPr lang="zh-CN" altLang="en-US" sz="1050" dirty="0">
                  <a:solidFill>
                    <a:srgbClr val="FFFFFF"/>
                  </a:solidFill>
                </a:rPr>
              </a:br>
              <a:r>
                <a:rPr lang="zh-CN" altLang="en-US" sz="1200" dirty="0">
                  <a:solidFill>
                    <a:srgbClr val="FEFEFE"/>
                  </a:solidFill>
                </a:rPr>
                <a:t>在此处添加详细描述文本，尽量与标题文本</a:t>
              </a:r>
              <a:endParaRPr lang="en-US" altLang="zh-CN" sz="1200" dirty="0">
                <a:solidFill>
                  <a:srgbClr val="FEFEFE"/>
                </a:solidFill>
              </a:endParaRPr>
            </a:p>
            <a:p>
              <a:pPr marL="0" lvl="0" indent="0" eaLnBrk="1" hangingPunct="1">
                <a:spcBef>
                  <a:spcPct val="0"/>
                </a:spcBef>
                <a:buNone/>
              </a:pPr>
              <a:r>
                <a:rPr lang="zh-CN" altLang="en-US" sz="1200" dirty="0">
                  <a:solidFill>
                    <a:srgbClr val="FEFEFE"/>
                  </a:solidFill>
                </a:rPr>
                <a:t>语言风格相符合，语言描述尽</a:t>
              </a:r>
              <a:endParaRPr lang="en-US" altLang="zh-CN" sz="1200" dirty="0">
                <a:solidFill>
                  <a:srgbClr val="FEFEFE"/>
                </a:solidFill>
              </a:endParaRPr>
            </a:p>
            <a:p>
              <a:pPr marL="0" lvl="0" indent="0" eaLnBrk="1" hangingPunct="1">
                <a:spcBef>
                  <a:spcPct val="0"/>
                </a:spcBef>
                <a:buNone/>
              </a:pPr>
              <a:r>
                <a:rPr lang="zh-CN" altLang="en-US" sz="1200" dirty="0">
                  <a:solidFill>
                    <a:srgbClr val="FEFEFE"/>
                  </a:solidFill>
                </a:rPr>
                <a:t>量简洁生动，尽可能概括出段落内容。</a:t>
              </a:r>
              <a:endParaRPr lang="en-US" altLang="zh-CN" sz="1200" dirty="0">
                <a:solidFill>
                  <a:srgbClr val="FEFEFE"/>
                </a:solidFill>
              </a:endParaRPr>
            </a:p>
          </p:txBody>
        </p:sp>
        <p:sp>
          <p:nvSpPr>
            <p:cNvPr id="15" name="TextBox 45"/>
            <p:cNvSpPr/>
            <p:nvPr/>
          </p:nvSpPr>
          <p:spPr>
            <a:xfrm>
              <a:off x="6011863" y="3570288"/>
              <a:ext cx="2592387" cy="108129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eaLnBrk="1" hangingPunct="1">
                <a:spcBef>
                  <a:spcPct val="0"/>
                </a:spcBef>
                <a:buNone/>
              </a:pPr>
              <a:r>
                <a:rPr lang="zh-CN" altLang="en-US" sz="1800" dirty="0">
                  <a:solidFill>
                    <a:srgbClr val="FFFFFF"/>
                  </a:solidFill>
                </a:rPr>
                <a:t>单击添加标题</a:t>
              </a:r>
              <a:endParaRPr lang="en-US" altLang="zh-CN" sz="1800" dirty="0">
                <a:solidFill>
                  <a:srgbClr val="FFFFFF"/>
                </a:solidFill>
              </a:endParaRPr>
            </a:p>
            <a:p>
              <a:pPr marL="0" lvl="0" indent="0" eaLnBrk="1" hangingPunct="1">
                <a:spcBef>
                  <a:spcPct val="0"/>
                </a:spcBef>
                <a:buNone/>
              </a:pPr>
              <a:r>
                <a:rPr lang="zh-CN" altLang="en-US" sz="1050" dirty="0">
                  <a:solidFill>
                    <a:srgbClr val="FFFFFF"/>
                  </a:solidFill>
                </a:rPr>
                <a:t/>
              </a:r>
              <a:br>
                <a:rPr lang="zh-CN" altLang="en-US" sz="1050" dirty="0">
                  <a:solidFill>
                    <a:srgbClr val="FFFFFF"/>
                  </a:solidFill>
                </a:rPr>
              </a:br>
              <a:r>
                <a:rPr lang="zh-CN" altLang="en-US" sz="1200" dirty="0">
                  <a:solidFill>
                    <a:srgbClr val="FEFEFE"/>
                  </a:solidFill>
                </a:rPr>
                <a:t>在此处添加详细描述文本，尽量与标题文本</a:t>
              </a:r>
              <a:endParaRPr lang="en-US" altLang="zh-CN" sz="1200" dirty="0">
                <a:solidFill>
                  <a:srgbClr val="FEFEFE"/>
                </a:solidFill>
              </a:endParaRPr>
            </a:p>
            <a:p>
              <a:pPr marL="0" lvl="0" indent="0" eaLnBrk="1" hangingPunct="1">
                <a:spcBef>
                  <a:spcPct val="0"/>
                </a:spcBef>
                <a:buNone/>
              </a:pPr>
              <a:r>
                <a:rPr lang="zh-CN" altLang="en-US" sz="1200" dirty="0">
                  <a:solidFill>
                    <a:srgbClr val="FEFEFE"/>
                  </a:solidFill>
                </a:rPr>
                <a:t>语言风格相符合，语言描述尽</a:t>
              </a:r>
              <a:endParaRPr lang="en-US" altLang="zh-CN" sz="1200" dirty="0">
                <a:solidFill>
                  <a:srgbClr val="FEFEFE"/>
                </a:solidFill>
              </a:endParaRPr>
            </a:p>
            <a:p>
              <a:pPr marL="0" lvl="0" indent="0" eaLnBrk="1" hangingPunct="1">
                <a:spcBef>
                  <a:spcPct val="0"/>
                </a:spcBef>
                <a:buNone/>
              </a:pPr>
              <a:r>
                <a:rPr lang="zh-CN" altLang="en-US" sz="1200" dirty="0">
                  <a:solidFill>
                    <a:srgbClr val="FEFEFE"/>
                  </a:solidFill>
                </a:rPr>
                <a:t>量简洁生动，尽可能概括出段落内容。</a:t>
              </a:r>
              <a:endParaRPr lang="en-US" altLang="zh-CN" sz="1200" dirty="0">
                <a:solidFill>
                  <a:srgbClr val="FEFEFE"/>
                </a:solidFill>
              </a:endParaRPr>
            </a:p>
          </p:txBody>
        </p:sp>
        <p:grpSp>
          <p:nvGrpSpPr>
            <p:cNvPr id="16" name="组合 2"/>
            <p:cNvGrpSpPr/>
            <p:nvPr/>
          </p:nvGrpSpPr>
          <p:grpSpPr>
            <a:xfrm>
              <a:off x="3563938" y="1882775"/>
              <a:ext cx="2016125" cy="2016125"/>
              <a:chOff x="0" y="0"/>
              <a:chExt cx="2016224" cy="2016224"/>
            </a:xfrm>
          </p:grpSpPr>
          <p:sp>
            <p:nvSpPr>
              <p:cNvPr id="17" name="菱形 29"/>
              <p:cNvSpPr/>
              <p:nvPr/>
            </p:nvSpPr>
            <p:spPr>
              <a:xfrm>
                <a:off x="0" y="0"/>
                <a:ext cx="2016224" cy="2016224"/>
              </a:xfrm>
              <a:prstGeom prst="diamond">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8000" dirty="0">
                  <a:solidFill>
                    <a:srgbClr val="00CC99"/>
                  </a:solidFill>
                  <a:latin typeface="Arial" panose="020B0604020202020204" pitchFamily="34" charset="0"/>
                  <a:ea typeface="宋体" panose="02010600030101010101" pitchFamily="2" charset="-122"/>
                </a:endParaRPr>
              </a:p>
            </p:txBody>
          </p:sp>
          <p:sp useBgFill="1">
            <p:nvSpPr>
              <p:cNvPr id="18" name="矩形 19"/>
              <p:cNvSpPr/>
              <p:nvPr/>
            </p:nvSpPr>
            <p:spPr>
              <a:xfrm rot="1865145">
                <a:off x="812202" y="606203"/>
                <a:ext cx="493420" cy="803819"/>
              </a:xfrm>
              <a:custGeom>
                <a:avLst/>
                <a:gdLst>
                  <a:gd name="txL" fmla="*/ 0 w 702116"/>
                  <a:gd name="txT" fmla="*/ 0 h 1143806"/>
                  <a:gd name="txR" fmla="*/ 702116 w 702116"/>
                  <a:gd name="txB" fmla="*/ 1143806 h 1143806"/>
                </a:gdLst>
                <a:ahLst/>
                <a:cxnLst>
                  <a:cxn ang="0">
                    <a:pos x="90975" y="361850"/>
                  </a:cxn>
                  <a:cxn ang="0">
                    <a:pos x="235494" y="274721"/>
                  </a:cxn>
                  <a:cxn ang="0">
                    <a:pos x="243687" y="288309"/>
                  </a:cxn>
                  <a:cxn ang="0">
                    <a:pos x="99167" y="375439"/>
                  </a:cxn>
                  <a:cxn ang="0">
                    <a:pos x="90975" y="361850"/>
                  </a:cxn>
                  <a:cxn ang="0">
                    <a:pos x="0" y="291248"/>
                  </a:cxn>
                  <a:cxn ang="0">
                    <a:pos x="122652" y="291248"/>
                  </a:cxn>
                  <a:cxn ang="0">
                    <a:pos x="61326" y="396981"/>
                  </a:cxn>
                  <a:cxn ang="0">
                    <a:pos x="0" y="291248"/>
                  </a:cxn>
                  <a:cxn ang="0">
                    <a:pos x="73438" y="63907"/>
                  </a:cxn>
                  <a:cxn ang="0">
                    <a:pos x="121883" y="63907"/>
                  </a:cxn>
                  <a:cxn ang="0">
                    <a:pos x="121883" y="273067"/>
                  </a:cxn>
                  <a:cxn ang="0">
                    <a:pos x="73438" y="273067"/>
                  </a:cxn>
                  <a:cxn ang="0">
                    <a:pos x="73438" y="63907"/>
                  </a:cxn>
                  <a:cxn ang="0">
                    <a:pos x="769" y="63907"/>
                  </a:cxn>
                  <a:cxn ang="0">
                    <a:pos x="49215" y="63907"/>
                  </a:cxn>
                  <a:cxn ang="0">
                    <a:pos x="49215" y="273067"/>
                  </a:cxn>
                  <a:cxn ang="0">
                    <a:pos x="769" y="273067"/>
                  </a:cxn>
                  <a:cxn ang="0">
                    <a:pos x="769" y="63907"/>
                  </a:cxn>
                  <a:cxn ang="0">
                    <a:pos x="3078" y="2309"/>
                  </a:cxn>
                  <a:cxn ang="0">
                    <a:pos x="8654" y="0"/>
                  </a:cxn>
                  <a:cxn ang="0">
                    <a:pos x="113998" y="0"/>
                  </a:cxn>
                  <a:cxn ang="0">
                    <a:pos x="121883" y="7885"/>
                  </a:cxn>
                  <a:cxn ang="0">
                    <a:pos x="121883" y="36610"/>
                  </a:cxn>
                  <a:cxn ang="0">
                    <a:pos x="113998" y="44496"/>
                  </a:cxn>
                  <a:cxn ang="0">
                    <a:pos x="8654" y="44496"/>
                  </a:cxn>
                  <a:cxn ang="0">
                    <a:pos x="769" y="36610"/>
                  </a:cxn>
                  <a:cxn ang="0">
                    <a:pos x="769" y="7885"/>
                  </a:cxn>
                  <a:cxn ang="0">
                    <a:pos x="3078" y="2309"/>
                  </a:cxn>
                </a:cxnLst>
                <a:rect l="txL" t="txT" r="txR" b="txB"/>
                <a:pathLst>
                  <a:path w="702116" h="1143806">
                    <a:moveTo>
                      <a:pt x="262117" y="1042584"/>
                    </a:moveTo>
                    <a:lnTo>
                      <a:pt x="678511" y="791541"/>
                    </a:lnTo>
                    <a:lnTo>
                      <a:pt x="702116" y="830694"/>
                    </a:lnTo>
                    <a:lnTo>
                      <a:pt x="285723" y="1081738"/>
                    </a:lnTo>
                    <a:lnTo>
                      <a:pt x="262117" y="1042584"/>
                    </a:lnTo>
                    <a:close/>
                    <a:moveTo>
                      <a:pt x="0" y="839161"/>
                    </a:moveTo>
                    <a:lnTo>
                      <a:pt x="353388" y="839161"/>
                    </a:lnTo>
                    <a:lnTo>
                      <a:pt x="176694" y="1143806"/>
                    </a:lnTo>
                    <a:lnTo>
                      <a:pt x="0" y="839161"/>
                    </a:lnTo>
                    <a:close/>
                    <a:moveTo>
                      <a:pt x="211590" y="184135"/>
                    </a:moveTo>
                    <a:lnTo>
                      <a:pt x="351173" y="184135"/>
                    </a:lnTo>
                    <a:lnTo>
                      <a:pt x="351173" y="786777"/>
                    </a:lnTo>
                    <a:lnTo>
                      <a:pt x="211590" y="786777"/>
                    </a:lnTo>
                    <a:lnTo>
                      <a:pt x="211590" y="184135"/>
                    </a:lnTo>
                    <a:close/>
                    <a:moveTo>
                      <a:pt x="2216" y="184135"/>
                    </a:moveTo>
                    <a:lnTo>
                      <a:pt x="141799" y="184135"/>
                    </a:lnTo>
                    <a:lnTo>
                      <a:pt x="141799" y="786777"/>
                    </a:lnTo>
                    <a:lnTo>
                      <a:pt x="2216" y="786777"/>
                    </a:lnTo>
                    <a:lnTo>
                      <a:pt x="2216" y="184135"/>
                    </a:lnTo>
                    <a:close/>
                    <a:moveTo>
                      <a:pt x="8869" y="6654"/>
                    </a:moveTo>
                    <a:cubicBezTo>
                      <a:pt x="12980" y="2543"/>
                      <a:pt x="18660" y="0"/>
                      <a:pt x="24933" y="0"/>
                    </a:cubicBezTo>
                    <a:lnTo>
                      <a:pt x="328454" y="0"/>
                    </a:lnTo>
                    <a:cubicBezTo>
                      <a:pt x="341002" y="0"/>
                      <a:pt x="351172" y="10171"/>
                      <a:pt x="351173" y="22718"/>
                    </a:cubicBezTo>
                    <a:lnTo>
                      <a:pt x="351172" y="105485"/>
                    </a:lnTo>
                    <a:cubicBezTo>
                      <a:pt x="351172" y="118032"/>
                      <a:pt x="341001" y="128203"/>
                      <a:pt x="328454" y="128203"/>
                    </a:cubicBezTo>
                    <a:lnTo>
                      <a:pt x="24933" y="128203"/>
                    </a:lnTo>
                    <a:cubicBezTo>
                      <a:pt x="12386" y="128203"/>
                      <a:pt x="2215" y="118032"/>
                      <a:pt x="2215" y="105485"/>
                    </a:cubicBezTo>
                    <a:lnTo>
                      <a:pt x="2215" y="22718"/>
                    </a:lnTo>
                    <a:cubicBezTo>
                      <a:pt x="2215" y="16444"/>
                      <a:pt x="4758" y="10765"/>
                      <a:pt x="8869" y="6654"/>
                    </a:cubicBezTo>
                    <a:close/>
                  </a:path>
                </a:pathLst>
              </a:custGeom>
              <a:ln w="25400">
                <a:noFill/>
              </a:ln>
            </p:spPr>
            <p:txBody>
              <a:bodyPr/>
              <a:lstStyle/>
              <a:p>
                <a:endParaRPr lang="zh-CN" altLang="en-US" sz="3200"/>
              </a:p>
            </p:txBody>
          </p:sp>
        </p:grpSp>
      </p:grpSp>
    </p:spTree>
    <p:extLst>
      <p:ext uri="{BB962C8B-B14F-4D97-AF65-F5344CB8AC3E}">
        <p14:creationId xmlns:p14="http://schemas.microsoft.com/office/powerpoint/2010/main" val="39672806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2" name="组合 1"/>
          <p:cNvGrpSpPr/>
          <p:nvPr/>
        </p:nvGrpSpPr>
        <p:grpSpPr>
          <a:xfrm>
            <a:off x="1127770" y="2193707"/>
            <a:ext cx="9936459" cy="4007588"/>
            <a:chOff x="722831" y="1462187"/>
            <a:chExt cx="7803528" cy="3147331"/>
          </a:xfrm>
        </p:grpSpPr>
        <p:grpSp>
          <p:nvGrpSpPr>
            <p:cNvPr id="6" name="组合 5"/>
            <p:cNvGrpSpPr/>
            <p:nvPr/>
          </p:nvGrpSpPr>
          <p:grpSpPr>
            <a:xfrm>
              <a:off x="722831" y="1462187"/>
              <a:ext cx="768157" cy="708592"/>
              <a:chOff x="764534" y="1625600"/>
              <a:chExt cx="1024209" cy="944788"/>
            </a:xfrm>
          </p:grpSpPr>
          <p:grpSp>
            <p:nvGrpSpPr>
              <p:cNvPr id="7" name="组合 6"/>
              <p:cNvGrpSpPr/>
              <p:nvPr/>
            </p:nvGrpSpPr>
            <p:grpSpPr>
              <a:xfrm rot="16200000">
                <a:off x="804245" y="1585889"/>
                <a:ext cx="944788" cy="1024209"/>
                <a:chOff x="764788" y="1059582"/>
                <a:chExt cx="1558144" cy="1689124"/>
              </a:xfrm>
              <a:effectLst>
                <a:outerShdw blurRad="228600" dist="101600" dir="8400000" sx="105000" sy="105000" algn="tr" rotWithShape="0">
                  <a:prstClr val="black">
                    <a:alpha val="40000"/>
                  </a:prstClr>
                </a:outerShdw>
              </a:effectLst>
            </p:grpSpPr>
            <p:sp>
              <p:nvSpPr>
                <p:cNvPr id="9"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3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0"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8" name="文本框 7"/>
              <p:cNvSpPr txBox="1"/>
              <p:nvPr/>
            </p:nvSpPr>
            <p:spPr>
              <a:xfrm>
                <a:off x="1024649" y="1774826"/>
                <a:ext cx="479192" cy="677107"/>
              </a:xfrm>
              <a:prstGeom prst="rect">
                <a:avLst/>
              </a:prstGeom>
              <a:noFill/>
            </p:spPr>
            <p:txBody>
              <a:bodyPr wrap="none" rtlCol="0">
                <a:spAutoFit/>
              </a:bodyPr>
              <a:lstStyle/>
              <a:p>
                <a:r>
                  <a:rPr lang="en-US" altLang="zh-CN" sz="2700" dirty="0">
                    <a:solidFill>
                      <a:schemeClr val="bg1"/>
                    </a:solidFill>
                  </a:rPr>
                  <a:t>1</a:t>
                </a:r>
                <a:endParaRPr lang="zh-CN" altLang="en-US" sz="2700" dirty="0">
                  <a:solidFill>
                    <a:schemeClr val="bg1"/>
                  </a:solidFill>
                </a:endParaRPr>
              </a:p>
            </p:txBody>
          </p:sp>
        </p:grpSp>
        <p:grpSp>
          <p:nvGrpSpPr>
            <p:cNvPr id="11" name="组合 10"/>
            <p:cNvGrpSpPr/>
            <p:nvPr/>
          </p:nvGrpSpPr>
          <p:grpSpPr>
            <a:xfrm>
              <a:off x="1231945" y="2256957"/>
              <a:ext cx="768157" cy="708591"/>
              <a:chOff x="1443353" y="2685293"/>
              <a:chExt cx="1024209" cy="944788"/>
            </a:xfrm>
          </p:grpSpPr>
          <p:grpSp>
            <p:nvGrpSpPr>
              <p:cNvPr id="12" name="组合 11"/>
              <p:cNvGrpSpPr/>
              <p:nvPr/>
            </p:nvGrpSpPr>
            <p:grpSpPr>
              <a:xfrm rot="16200000">
                <a:off x="1483064" y="2645582"/>
                <a:ext cx="944788" cy="1024209"/>
                <a:chOff x="764788" y="1059582"/>
                <a:chExt cx="1558144" cy="1689124"/>
              </a:xfrm>
              <a:effectLst>
                <a:outerShdw blurRad="228600" dist="101600" dir="8400000" sx="105000" sy="105000" algn="tr" rotWithShape="0">
                  <a:prstClr val="black">
                    <a:alpha val="40000"/>
                  </a:prstClr>
                </a:outerShdw>
              </a:effectLst>
            </p:grpSpPr>
            <p:sp>
              <p:nvSpPr>
                <p:cNvPr id="14"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3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5"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13" name="文本框 12"/>
              <p:cNvSpPr txBox="1"/>
              <p:nvPr/>
            </p:nvSpPr>
            <p:spPr>
              <a:xfrm>
                <a:off x="1734048" y="2845229"/>
                <a:ext cx="479192" cy="677108"/>
              </a:xfrm>
              <a:prstGeom prst="rect">
                <a:avLst/>
              </a:prstGeom>
              <a:noFill/>
            </p:spPr>
            <p:txBody>
              <a:bodyPr wrap="none" rtlCol="0">
                <a:spAutoFit/>
              </a:bodyPr>
              <a:lstStyle/>
              <a:p>
                <a:r>
                  <a:rPr lang="en-US" altLang="zh-CN" sz="2700" dirty="0">
                    <a:solidFill>
                      <a:schemeClr val="bg1"/>
                    </a:solidFill>
                  </a:rPr>
                  <a:t>2</a:t>
                </a:r>
                <a:endParaRPr lang="zh-CN" altLang="en-US" sz="2700" dirty="0">
                  <a:solidFill>
                    <a:schemeClr val="bg1"/>
                  </a:solidFill>
                </a:endParaRPr>
              </a:p>
            </p:txBody>
          </p:sp>
        </p:grpSp>
        <p:grpSp>
          <p:nvGrpSpPr>
            <p:cNvPr id="16" name="组合 15"/>
            <p:cNvGrpSpPr/>
            <p:nvPr/>
          </p:nvGrpSpPr>
          <p:grpSpPr>
            <a:xfrm>
              <a:off x="1751691" y="3078944"/>
              <a:ext cx="768157" cy="708592"/>
              <a:chOff x="2136347" y="3781272"/>
              <a:chExt cx="1024209" cy="944788"/>
            </a:xfrm>
          </p:grpSpPr>
          <p:grpSp>
            <p:nvGrpSpPr>
              <p:cNvPr id="17" name="组合 16"/>
              <p:cNvGrpSpPr/>
              <p:nvPr/>
            </p:nvGrpSpPr>
            <p:grpSpPr>
              <a:xfrm rot="16200000">
                <a:off x="2176058" y="3741561"/>
                <a:ext cx="944788" cy="1024209"/>
                <a:chOff x="764788" y="1059582"/>
                <a:chExt cx="1558144" cy="1689124"/>
              </a:xfrm>
              <a:effectLst>
                <a:outerShdw blurRad="228600" dist="101600" dir="8400000" sx="105000" sy="105000" algn="tr" rotWithShape="0">
                  <a:prstClr val="black">
                    <a:alpha val="40000"/>
                  </a:prstClr>
                </a:outerShdw>
              </a:effectLst>
            </p:grpSpPr>
            <p:sp>
              <p:nvSpPr>
                <p:cNvPr id="19"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3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20"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18" name="文本框 17"/>
              <p:cNvSpPr txBox="1"/>
              <p:nvPr/>
            </p:nvSpPr>
            <p:spPr>
              <a:xfrm>
                <a:off x="2439099" y="3930498"/>
                <a:ext cx="479192" cy="677107"/>
              </a:xfrm>
              <a:prstGeom prst="rect">
                <a:avLst/>
              </a:prstGeom>
              <a:noFill/>
            </p:spPr>
            <p:txBody>
              <a:bodyPr wrap="none" rtlCol="0">
                <a:spAutoFit/>
              </a:bodyPr>
              <a:lstStyle/>
              <a:p>
                <a:r>
                  <a:rPr lang="en-US" altLang="zh-CN" sz="2700" dirty="0">
                    <a:solidFill>
                      <a:schemeClr val="bg1"/>
                    </a:solidFill>
                  </a:rPr>
                  <a:t>3</a:t>
                </a:r>
                <a:endParaRPr lang="zh-CN" altLang="en-US" sz="2700" dirty="0">
                  <a:solidFill>
                    <a:schemeClr val="bg1"/>
                  </a:solidFill>
                </a:endParaRPr>
              </a:p>
            </p:txBody>
          </p:sp>
        </p:grpSp>
        <p:grpSp>
          <p:nvGrpSpPr>
            <p:cNvPr id="21" name="组合 20"/>
            <p:cNvGrpSpPr/>
            <p:nvPr/>
          </p:nvGrpSpPr>
          <p:grpSpPr>
            <a:xfrm>
              <a:off x="2225934" y="3900926"/>
              <a:ext cx="768157" cy="708592"/>
              <a:chOff x="2768671" y="4877250"/>
              <a:chExt cx="1024209" cy="944788"/>
            </a:xfrm>
          </p:grpSpPr>
          <p:grpSp>
            <p:nvGrpSpPr>
              <p:cNvPr id="22" name="组合 21"/>
              <p:cNvGrpSpPr/>
              <p:nvPr/>
            </p:nvGrpSpPr>
            <p:grpSpPr>
              <a:xfrm rot="16200000">
                <a:off x="2808382" y="4837539"/>
                <a:ext cx="944788" cy="1024209"/>
                <a:chOff x="764788" y="1059582"/>
                <a:chExt cx="1558144" cy="1689124"/>
              </a:xfrm>
              <a:effectLst>
                <a:outerShdw blurRad="228600" dist="101600" dir="8400000" sx="105000" sy="105000" algn="tr" rotWithShape="0">
                  <a:prstClr val="black">
                    <a:alpha val="40000"/>
                  </a:prstClr>
                </a:outerShdw>
              </a:effectLst>
            </p:grpSpPr>
            <p:sp>
              <p:nvSpPr>
                <p:cNvPr id="24" name="椭圆 8"/>
                <p:cNvSpPr/>
                <p:nvPr/>
              </p:nvSpPr>
              <p:spPr>
                <a:xfrm>
                  <a:off x="834850" y="1135533"/>
                  <a:ext cx="1418020" cy="1537222"/>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solidFill>
                  <a:schemeClr val="bg1">
                    <a:alpha val="3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25" name="椭圆 8"/>
                <p:cNvSpPr/>
                <p:nvPr/>
              </p:nvSpPr>
              <p:spPr>
                <a:xfrm>
                  <a:off x="764788" y="1059582"/>
                  <a:ext cx="1558144" cy="1689124"/>
                </a:xfrm>
                <a:custGeom>
                  <a:avLst/>
                  <a:gdLst/>
                  <a:ahLst/>
                  <a:cxnLst/>
                  <a:rect l="l" t="t" r="r" b="b"/>
                  <a:pathLst>
                    <a:path w="1296144" h="1405101">
                      <a:moveTo>
                        <a:pt x="648072" y="0"/>
                      </a:moveTo>
                      <a:cubicBezTo>
                        <a:pt x="1005992" y="0"/>
                        <a:pt x="1296144" y="290152"/>
                        <a:pt x="1296144" y="648072"/>
                      </a:cubicBezTo>
                      <a:cubicBezTo>
                        <a:pt x="1296144" y="970275"/>
                        <a:pt x="1061011" y="1237560"/>
                        <a:pt x="752636" y="1285603"/>
                      </a:cubicBezTo>
                      <a:lnTo>
                        <a:pt x="648072" y="1405101"/>
                      </a:lnTo>
                      <a:lnTo>
                        <a:pt x="543508" y="1285603"/>
                      </a:lnTo>
                      <a:cubicBezTo>
                        <a:pt x="235133" y="1237560"/>
                        <a:pt x="0" y="970275"/>
                        <a:pt x="0" y="648072"/>
                      </a:cubicBezTo>
                      <a:cubicBezTo>
                        <a:pt x="0" y="290152"/>
                        <a:pt x="290152" y="0"/>
                        <a:pt x="648072"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sp>
            <p:nvSpPr>
              <p:cNvPr id="23" name="文本框 22"/>
              <p:cNvSpPr txBox="1"/>
              <p:nvPr/>
            </p:nvSpPr>
            <p:spPr>
              <a:xfrm>
                <a:off x="2990076" y="5026476"/>
                <a:ext cx="479192" cy="677107"/>
              </a:xfrm>
              <a:prstGeom prst="rect">
                <a:avLst/>
              </a:prstGeom>
              <a:noFill/>
            </p:spPr>
            <p:txBody>
              <a:bodyPr wrap="none" rtlCol="0">
                <a:spAutoFit/>
              </a:bodyPr>
              <a:lstStyle/>
              <a:p>
                <a:r>
                  <a:rPr lang="en-US" altLang="zh-CN" sz="2700" dirty="0">
                    <a:solidFill>
                      <a:schemeClr val="bg1"/>
                    </a:solidFill>
                  </a:rPr>
                  <a:t>4</a:t>
                </a:r>
                <a:endParaRPr lang="zh-CN" altLang="en-US" sz="2700" dirty="0">
                  <a:solidFill>
                    <a:schemeClr val="bg1"/>
                  </a:solidFill>
                </a:endParaRPr>
              </a:p>
            </p:txBody>
          </p:sp>
        </p:grpSp>
        <p:sp>
          <p:nvSpPr>
            <p:cNvPr id="26" name="TextBox 5"/>
            <p:cNvSpPr txBox="1"/>
            <p:nvPr/>
          </p:nvSpPr>
          <p:spPr>
            <a:xfrm>
              <a:off x="1641670" y="1578701"/>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27" name="TextBox 5"/>
            <p:cNvSpPr txBox="1"/>
            <p:nvPr/>
          </p:nvSpPr>
          <p:spPr>
            <a:xfrm>
              <a:off x="2132572" y="2373216"/>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28" name="TextBox 5"/>
            <p:cNvSpPr txBox="1"/>
            <p:nvPr/>
          </p:nvSpPr>
          <p:spPr>
            <a:xfrm>
              <a:off x="2623474" y="3167731"/>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sp>
          <p:nvSpPr>
            <p:cNvPr id="29" name="TextBox 5"/>
            <p:cNvSpPr txBox="1"/>
            <p:nvPr/>
          </p:nvSpPr>
          <p:spPr>
            <a:xfrm>
              <a:off x="3114376" y="3962245"/>
              <a:ext cx="5411983" cy="461665"/>
            </a:xfrm>
            <a:prstGeom prst="rect">
              <a:avLst/>
            </a:prstGeom>
            <a:noFill/>
          </p:spPr>
          <p:txBody>
            <a:bodyPr wrap="square" rtlCol="0">
              <a:spAutoFit/>
            </a:bodyPr>
            <a:lstStyle/>
            <a:p>
              <a:r>
                <a:rPr lang="zh-CN" altLang="en-US" sz="1200" dirty="0">
                  <a:solidFill>
                    <a:schemeClr val="bg1"/>
                  </a:solidFill>
                  <a:latin typeface="微软雅黑" pitchFamily="34" charset="-122"/>
                  <a:ea typeface="微软雅黑" pitchFamily="34" charset="-122"/>
                </a:rPr>
                <a:t>点击输入简要文字内容，文字内容需概括精炼，不用多余的文字修饰。点击输入简要文字内容，文字内容需概括精炼，不用多余的文字修饰。</a:t>
              </a:r>
              <a:endParaRPr lang="en-US" altLang="zh-CN" sz="12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4593602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
        <p:nvSpPr>
          <p:cNvPr id="28" name="原创设计师QQ69613753    _1"/>
          <p:cNvSpPr>
            <a:spLocks noChangeArrowheads="1"/>
          </p:cNvSpPr>
          <p:nvPr/>
        </p:nvSpPr>
        <p:spPr bwMode="auto">
          <a:xfrm>
            <a:off x="4795853" y="1848406"/>
            <a:ext cx="1081238" cy="1083368"/>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29" name="原创设计师QQ69613753    _2"/>
          <p:cNvSpPr>
            <a:spLocks noChangeArrowheads="1"/>
          </p:cNvSpPr>
          <p:nvPr/>
        </p:nvSpPr>
        <p:spPr bwMode="auto">
          <a:xfrm>
            <a:off x="6115966" y="2040644"/>
            <a:ext cx="835176" cy="835433"/>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0" name="原创设计师QQ69613753    _3"/>
          <p:cNvSpPr>
            <a:spLocks noChangeArrowheads="1"/>
          </p:cNvSpPr>
          <p:nvPr/>
        </p:nvSpPr>
        <p:spPr bwMode="auto">
          <a:xfrm>
            <a:off x="5453215" y="2592208"/>
            <a:ext cx="1081238" cy="1081572"/>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1" name="原创设计师QQ69613753    _4"/>
          <p:cNvSpPr>
            <a:spLocks noChangeArrowheads="1"/>
          </p:cNvSpPr>
          <p:nvPr/>
        </p:nvSpPr>
        <p:spPr bwMode="auto">
          <a:xfrm>
            <a:off x="6144703" y="2570649"/>
            <a:ext cx="1018375" cy="1018689"/>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2" name="原创设计师QQ69613753    _5"/>
          <p:cNvSpPr>
            <a:spLocks noChangeArrowheads="1"/>
          </p:cNvSpPr>
          <p:nvPr/>
        </p:nvSpPr>
        <p:spPr bwMode="auto">
          <a:xfrm>
            <a:off x="6552413" y="2978484"/>
            <a:ext cx="1018375" cy="1018689"/>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3" name="原创设计师QQ69613753    _6"/>
          <p:cNvSpPr>
            <a:spLocks noChangeArrowheads="1"/>
          </p:cNvSpPr>
          <p:nvPr/>
        </p:nvSpPr>
        <p:spPr bwMode="auto">
          <a:xfrm>
            <a:off x="5041913" y="3305471"/>
            <a:ext cx="1018375" cy="1018689"/>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4" name="原创设计师QQ69613753    _7"/>
          <p:cNvSpPr>
            <a:spLocks noChangeArrowheads="1"/>
          </p:cNvSpPr>
          <p:nvPr/>
        </p:nvSpPr>
        <p:spPr bwMode="auto">
          <a:xfrm>
            <a:off x="4167227" y="3025196"/>
            <a:ext cx="793865" cy="788721"/>
          </a:xfrm>
          <a:prstGeom prst="ellipse">
            <a:avLst/>
          </a:prstGeom>
          <a:solidFill>
            <a:schemeClr val="bg1">
              <a:lumMod val="50000"/>
              <a:alpha val="10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5" name="原创设计师QQ69613753    _8"/>
          <p:cNvSpPr>
            <a:spLocks/>
          </p:cNvSpPr>
          <p:nvPr/>
        </p:nvSpPr>
        <p:spPr bwMode="auto">
          <a:xfrm>
            <a:off x="4799446" y="2112508"/>
            <a:ext cx="2525282" cy="3395630"/>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6" name="原创设计师QQ69613753    _9"/>
          <p:cNvSpPr>
            <a:spLocks noChangeArrowheads="1"/>
          </p:cNvSpPr>
          <p:nvPr/>
        </p:nvSpPr>
        <p:spPr bwMode="auto">
          <a:xfrm>
            <a:off x="4167227" y="2225697"/>
            <a:ext cx="1285989" cy="1286387"/>
          </a:xfrm>
          <a:prstGeom prst="ellipse">
            <a:avLst/>
          </a:prstGeom>
          <a:solidFill>
            <a:schemeClr val="bg1">
              <a:alpha val="25000"/>
            </a:schemeClr>
          </a:solidFill>
          <a:ln>
            <a:noFill/>
          </a:ln>
        </p:spPr>
        <p:txBody>
          <a:bodyPr vert="horz" wrap="square" lIns="0" tIns="0" rIns="0" bIns="0" numCol="1" anchor="t" anchorCtr="0" compatLnSpc="1">
            <a:prstTxWarp prst="textNoShape">
              <a:avLst/>
            </a:prstTxWarp>
          </a:bodyPr>
          <a:lstStyle/>
          <a:p>
            <a:pPr algn="ctr"/>
            <a:r>
              <a:rPr lang="en-US" altLang="zh-CN" sz="3600" b="1" dirty="0">
                <a:solidFill>
                  <a:schemeClr val="bg1"/>
                </a:solidFill>
              </a:rPr>
              <a:t>01</a:t>
            </a:r>
          </a:p>
          <a:p>
            <a:pPr algn="ctr"/>
            <a:r>
              <a:rPr lang="en-US" altLang="zh-CN" sz="1200" dirty="0">
                <a:solidFill>
                  <a:schemeClr val="bg1"/>
                </a:solidFill>
              </a:rPr>
              <a:t>Option here</a:t>
            </a:r>
            <a:endParaRPr lang="zh-CN" altLang="en-US" sz="1200" dirty="0">
              <a:solidFill>
                <a:schemeClr val="bg1"/>
              </a:solidFill>
            </a:endParaRPr>
          </a:p>
        </p:txBody>
      </p:sp>
      <p:sp>
        <p:nvSpPr>
          <p:cNvPr id="37" name="原创设计师QQ69613753    _10"/>
          <p:cNvSpPr>
            <a:spLocks noChangeArrowheads="1"/>
          </p:cNvSpPr>
          <p:nvPr/>
        </p:nvSpPr>
        <p:spPr bwMode="auto">
          <a:xfrm>
            <a:off x="5438848" y="1443265"/>
            <a:ext cx="1285989" cy="1286387"/>
          </a:xfrm>
          <a:prstGeom prst="ellipse">
            <a:avLst/>
          </a:prstGeom>
          <a:solidFill>
            <a:schemeClr val="bg1">
              <a:alpha val="25000"/>
            </a:schemeClr>
          </a:solidFill>
          <a:ln>
            <a:noFill/>
          </a:ln>
        </p:spPr>
        <p:txBody>
          <a:bodyPr vert="horz" wrap="square" lIns="0" tIns="0" rIns="0" bIns="0" numCol="1" anchor="t" anchorCtr="0" compatLnSpc="1">
            <a:prstTxWarp prst="textNoShape">
              <a:avLst/>
            </a:prstTxWarp>
          </a:bodyPr>
          <a:lstStyle/>
          <a:p>
            <a:pPr algn="ctr"/>
            <a:r>
              <a:rPr lang="en-US" altLang="zh-CN" sz="3600" b="1" dirty="0">
                <a:solidFill>
                  <a:schemeClr val="bg1"/>
                </a:solidFill>
              </a:rPr>
              <a:t>02</a:t>
            </a:r>
          </a:p>
          <a:p>
            <a:pPr algn="ctr"/>
            <a:r>
              <a:rPr lang="en-US" altLang="zh-CN" sz="1200" dirty="0">
                <a:solidFill>
                  <a:schemeClr val="bg1"/>
                </a:solidFill>
              </a:rPr>
              <a:t>Option here</a:t>
            </a:r>
            <a:endParaRPr lang="zh-CN" altLang="en-US" sz="1200" dirty="0">
              <a:solidFill>
                <a:schemeClr val="bg1"/>
              </a:solidFill>
            </a:endParaRPr>
          </a:p>
        </p:txBody>
      </p:sp>
      <p:sp>
        <p:nvSpPr>
          <p:cNvPr id="38" name="原创设计师QQ69613753    _11"/>
          <p:cNvSpPr>
            <a:spLocks noEditPoints="1"/>
          </p:cNvSpPr>
          <p:nvPr/>
        </p:nvSpPr>
        <p:spPr bwMode="auto">
          <a:xfrm>
            <a:off x="9604550" y="1522195"/>
            <a:ext cx="258218" cy="347770"/>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bg1">
              <a:alpha val="7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39" name="原创设计师QQ69613753    _12"/>
          <p:cNvSpPr>
            <a:spLocks noEditPoints="1"/>
          </p:cNvSpPr>
          <p:nvPr/>
        </p:nvSpPr>
        <p:spPr bwMode="auto">
          <a:xfrm>
            <a:off x="8850690" y="4597479"/>
            <a:ext cx="345978" cy="283619"/>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bg1">
              <a:alpha val="7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40" name="原创设计师QQ69613753    _13"/>
          <p:cNvSpPr>
            <a:spLocks noEditPoints="1"/>
          </p:cNvSpPr>
          <p:nvPr/>
        </p:nvSpPr>
        <p:spPr bwMode="auto">
          <a:xfrm>
            <a:off x="3270611" y="4570468"/>
            <a:ext cx="415174" cy="33764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bg1">
              <a:alpha val="7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41" name="原创设计师QQ69613753    _14"/>
          <p:cNvSpPr>
            <a:spLocks noEditPoints="1"/>
          </p:cNvSpPr>
          <p:nvPr/>
        </p:nvSpPr>
        <p:spPr bwMode="auto">
          <a:xfrm>
            <a:off x="2282822" y="1498558"/>
            <a:ext cx="351040" cy="395041"/>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bg1">
              <a:alpha val="75000"/>
            </a:schemeClr>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42" name="原创设计师QQ69613753    _15"/>
          <p:cNvSpPr>
            <a:spLocks noChangeArrowheads="1"/>
          </p:cNvSpPr>
          <p:nvPr/>
        </p:nvSpPr>
        <p:spPr bwMode="auto">
          <a:xfrm>
            <a:off x="8435288" y="2125573"/>
            <a:ext cx="2596741"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1"/>
                </a:solidFill>
                <a:latin typeface="微软雅黑 Light" panose="020B0502040204020203" pitchFamily="34" charset="-122"/>
                <a:ea typeface="微软雅黑 Light" panose="020B0502040204020203" pitchFamily="34" charset="-122"/>
              </a:rPr>
              <a:t>TOPIC HEADER HERE</a:t>
            </a:r>
            <a:endParaRPr lang="zh-CN" altLang="en-US" sz="14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spcBef>
                <a:spcPts val="300"/>
              </a:spcBef>
            </a:pP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We have many PowerPoint templates that has been specifically designed to help anyone that is stepping into the world of PowerPoint for the very first time. </a:t>
            </a:r>
          </a:p>
        </p:txBody>
      </p:sp>
      <p:sp>
        <p:nvSpPr>
          <p:cNvPr id="43" name="原创设计师QQ69613753    _16"/>
          <p:cNvSpPr>
            <a:spLocks noChangeArrowheads="1"/>
          </p:cNvSpPr>
          <p:nvPr/>
        </p:nvSpPr>
        <p:spPr bwMode="auto">
          <a:xfrm>
            <a:off x="1159972" y="2125573"/>
            <a:ext cx="2596741"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1"/>
                </a:solidFill>
                <a:latin typeface="微软雅黑 Light" panose="020B0502040204020203" pitchFamily="34" charset="-122"/>
                <a:ea typeface="微软雅黑 Light" panose="020B0502040204020203" pitchFamily="34" charset="-122"/>
              </a:rPr>
              <a:t>TOPIC HEADER HER</a:t>
            </a:r>
            <a:r>
              <a:rPr lang="zh-CN" alt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E</a:t>
            </a:r>
            <a:endParaRPr lang="zh-CN" altLang="en-US" sz="1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ctr">
              <a:lnSpc>
                <a:spcPct val="120000"/>
              </a:lnSpc>
              <a:spcBef>
                <a:spcPts val="300"/>
              </a:spcBef>
            </a:pP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We have many PowerPoint templates that has been specifically designed to help anyone that is stepping into the world of PowerPoint for the very first time. </a:t>
            </a:r>
          </a:p>
        </p:txBody>
      </p:sp>
      <p:sp>
        <p:nvSpPr>
          <p:cNvPr id="44" name="原创设计师QQ69613753    _17"/>
          <p:cNvSpPr>
            <a:spLocks noChangeArrowheads="1"/>
          </p:cNvSpPr>
          <p:nvPr/>
        </p:nvSpPr>
        <p:spPr bwMode="auto">
          <a:xfrm>
            <a:off x="2179827" y="5097725"/>
            <a:ext cx="2596741"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1"/>
                </a:solidFill>
                <a:latin typeface="微软雅黑 Light" panose="020B0502040204020203" pitchFamily="34" charset="-122"/>
                <a:ea typeface="微软雅黑 Light" panose="020B0502040204020203" pitchFamily="34" charset="-122"/>
              </a:rPr>
              <a:t>TOPIC HEADER HERE</a:t>
            </a:r>
            <a:endParaRPr lang="zh-CN" altLang="en-US" sz="14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spcBef>
                <a:spcPts val="300"/>
              </a:spcBef>
            </a:pP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We have many PowerPoint templates that has been specifically designed to help anyone that is stepping into the world of PowerPoint for the very first time. </a:t>
            </a:r>
          </a:p>
        </p:txBody>
      </p:sp>
      <p:sp>
        <p:nvSpPr>
          <p:cNvPr id="45" name="原创设计师QQ69613753    _18"/>
          <p:cNvSpPr>
            <a:spLocks noChangeArrowheads="1"/>
          </p:cNvSpPr>
          <p:nvPr/>
        </p:nvSpPr>
        <p:spPr bwMode="auto">
          <a:xfrm>
            <a:off x="7725309" y="5097725"/>
            <a:ext cx="2596741" cy="131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bg1"/>
                </a:solidFill>
                <a:latin typeface="微软雅黑 Light" panose="020B0502040204020203" pitchFamily="34" charset="-122"/>
                <a:ea typeface="微软雅黑 Light" panose="020B0502040204020203" pitchFamily="34" charset="-122"/>
              </a:rPr>
              <a:t>TOPIC HEADER HERE</a:t>
            </a:r>
            <a:endParaRPr lang="zh-CN" altLang="en-US" sz="1400" dirty="0">
              <a:solidFill>
                <a:schemeClr val="bg1"/>
              </a:solidFill>
              <a:latin typeface="微软雅黑 Light" panose="020B0502040204020203" pitchFamily="34" charset="-122"/>
              <a:ea typeface="微软雅黑 Light" panose="020B0502040204020203" pitchFamily="34" charset="-122"/>
            </a:endParaRPr>
          </a:p>
          <a:p>
            <a:pPr algn="ctr">
              <a:lnSpc>
                <a:spcPct val="120000"/>
              </a:lnSpc>
              <a:spcBef>
                <a:spcPts val="300"/>
              </a:spcBef>
            </a:pP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We have many PowerPoint templates that has been specifically designed to help anyone that is stepping into the world of PowerPoint for the very first time. </a:t>
            </a:r>
          </a:p>
        </p:txBody>
      </p:sp>
      <p:sp>
        <p:nvSpPr>
          <p:cNvPr id="46" name="原创设计师QQ69613753    _19"/>
          <p:cNvSpPr>
            <a:spLocks noChangeArrowheads="1"/>
          </p:cNvSpPr>
          <p:nvPr/>
        </p:nvSpPr>
        <p:spPr bwMode="auto">
          <a:xfrm>
            <a:off x="6724837" y="1869966"/>
            <a:ext cx="1285989" cy="1286387"/>
          </a:xfrm>
          <a:prstGeom prst="ellipse">
            <a:avLst/>
          </a:prstGeom>
          <a:solidFill>
            <a:schemeClr val="bg1">
              <a:alpha val="25000"/>
            </a:schemeClr>
          </a:solidFill>
          <a:ln>
            <a:noFill/>
          </a:ln>
        </p:spPr>
        <p:txBody>
          <a:bodyPr vert="horz" wrap="square" lIns="0" tIns="0" rIns="0" bIns="0" numCol="1" anchor="t" anchorCtr="0" compatLnSpc="1">
            <a:prstTxWarp prst="textNoShape">
              <a:avLst/>
            </a:prstTxWarp>
          </a:bodyPr>
          <a:lstStyle/>
          <a:p>
            <a:pPr algn="ctr"/>
            <a:r>
              <a:rPr lang="en-US" altLang="zh-CN" sz="3600" b="1" dirty="0">
                <a:solidFill>
                  <a:schemeClr val="bg1"/>
                </a:solidFill>
              </a:rPr>
              <a:t>03</a:t>
            </a:r>
          </a:p>
          <a:p>
            <a:pPr algn="ctr"/>
            <a:r>
              <a:rPr lang="en-US" altLang="zh-CN" sz="1200" dirty="0">
                <a:solidFill>
                  <a:schemeClr val="bg1"/>
                </a:solidFill>
              </a:rPr>
              <a:t>Option here</a:t>
            </a:r>
            <a:endParaRPr lang="zh-CN" altLang="en-US" sz="1200" dirty="0">
              <a:solidFill>
                <a:schemeClr val="bg1"/>
              </a:solidFill>
            </a:endParaRPr>
          </a:p>
        </p:txBody>
      </p:sp>
      <p:sp>
        <p:nvSpPr>
          <p:cNvPr id="47" name="原创设计师QQ69613753    _20"/>
          <p:cNvSpPr>
            <a:spLocks noChangeArrowheads="1"/>
          </p:cNvSpPr>
          <p:nvPr/>
        </p:nvSpPr>
        <p:spPr bwMode="auto">
          <a:xfrm>
            <a:off x="6058701" y="3079995"/>
            <a:ext cx="1285989" cy="1286387"/>
          </a:xfrm>
          <a:prstGeom prst="ellipse">
            <a:avLst/>
          </a:prstGeom>
          <a:solidFill>
            <a:schemeClr val="bg1">
              <a:alpha val="25000"/>
            </a:schemeClr>
          </a:solidFill>
          <a:ln>
            <a:noFill/>
          </a:ln>
        </p:spPr>
        <p:txBody>
          <a:bodyPr vert="horz" wrap="square" lIns="0" tIns="0" rIns="0" bIns="0" numCol="1" anchor="t" anchorCtr="0" compatLnSpc="1">
            <a:prstTxWarp prst="textNoShape">
              <a:avLst/>
            </a:prstTxWarp>
          </a:bodyPr>
          <a:lstStyle/>
          <a:p>
            <a:pPr algn="ctr"/>
            <a:r>
              <a:rPr lang="en-US" altLang="zh-CN" sz="3600" b="1" dirty="0">
                <a:solidFill>
                  <a:schemeClr val="bg1"/>
                </a:solidFill>
              </a:rPr>
              <a:t>04</a:t>
            </a:r>
          </a:p>
          <a:p>
            <a:pPr algn="ctr"/>
            <a:r>
              <a:rPr lang="en-US" altLang="zh-CN" sz="1200" dirty="0">
                <a:solidFill>
                  <a:schemeClr val="bg1"/>
                </a:solidFill>
              </a:rPr>
              <a:t>Option here</a:t>
            </a:r>
            <a:endParaRPr lang="zh-CN" altLang="en-US" sz="1200" dirty="0">
              <a:solidFill>
                <a:schemeClr val="bg1"/>
              </a:solidFill>
            </a:endParaRPr>
          </a:p>
        </p:txBody>
      </p:sp>
    </p:spTree>
    <p:extLst>
      <p:ext uri="{BB962C8B-B14F-4D97-AF65-F5344CB8AC3E}">
        <p14:creationId xmlns:p14="http://schemas.microsoft.com/office/powerpoint/2010/main" val="211023317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13944" y="3516582"/>
            <a:ext cx="5375726"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200" dirty="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SECTION COVER SLIDE</a:t>
            </a:r>
            <a:endParaRPr lang="en-US" altLang="ko-KR" sz="3200" dirty="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cxnSp>
        <p:nvCxnSpPr>
          <p:cNvPr id="6" name="Straight Connector 4"/>
          <p:cNvCxnSpPr/>
          <p:nvPr/>
        </p:nvCxnSpPr>
        <p:spPr>
          <a:xfrm>
            <a:off x="4590144" y="4132462"/>
            <a:ext cx="5223325" cy="0"/>
          </a:xfrm>
          <a:prstGeom prst="line">
            <a:avLst/>
          </a:prstGeom>
          <a:ln w="3175">
            <a:gradFill>
              <a:gsLst>
                <a:gs pos="45000">
                  <a:srgbClr val="331433"/>
                </a:gs>
                <a:gs pos="0">
                  <a:schemeClr val="bg1"/>
                </a:gs>
                <a:gs pos="100000">
                  <a:srgbClr val="425C8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513944" y="261971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smtClean="0">
                <a:effectLst/>
                <a:latin typeface="Calibri" panose="020F0502020204030204" pitchFamily="34" charset="0"/>
              </a:rPr>
              <a:t>03</a:t>
            </a:r>
            <a:endParaRPr lang="en-US" altLang="ko-KR" dirty="0">
              <a:effectLst/>
              <a:latin typeface="Calibri" panose="020F0502020204030204" pitchFamily="34" charset="0"/>
            </a:endParaRPr>
          </a:p>
        </p:txBody>
      </p:sp>
      <p:sp>
        <p:nvSpPr>
          <p:cNvPr id="8" name="Rectangle 3"/>
          <p:cNvSpPr txBox="1">
            <a:spLocks noChangeArrowheads="1"/>
          </p:cNvSpPr>
          <p:nvPr/>
        </p:nvSpPr>
        <p:spPr bwMode="auto">
          <a:xfrm>
            <a:off x="2109469" y="2819772"/>
            <a:ext cx="2475673" cy="37151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900" b="0" dirty="0">
                <a:effectLst/>
                <a:latin typeface="Calibri" panose="020F0502020204030204" pitchFamily="34" charset="0"/>
              </a:rPr>
              <a:t>Lorem Ipsum is simply dummy text of the printing and typesetting </a:t>
            </a:r>
            <a:r>
              <a:rPr lang="en-US" altLang="ko-KR" sz="900" b="0" dirty="0" smtClean="0">
                <a:effectLst/>
                <a:latin typeface="Calibri" panose="020F0502020204030204" pitchFamily="34" charset="0"/>
              </a:rPr>
              <a:t>industry </a:t>
            </a:r>
            <a:endParaRPr lang="en-US" altLang="ko-KR" sz="900" b="0" dirty="0">
              <a:effectLst/>
              <a:latin typeface="Calibri" panose="020F0502020204030204" pitchFamily="34" charset="0"/>
            </a:endParaRPr>
          </a:p>
        </p:txBody>
      </p:sp>
      <p:sp>
        <p:nvSpPr>
          <p:cNvPr id="9" name="Rectangle 3"/>
          <p:cNvSpPr txBox="1">
            <a:spLocks noChangeArrowheads="1"/>
          </p:cNvSpPr>
          <p:nvPr/>
        </p:nvSpPr>
        <p:spPr bwMode="auto">
          <a:xfrm>
            <a:off x="4536732" y="430051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01-1. More choices and visual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trends</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0" name="Rectangle 3"/>
          <p:cNvSpPr txBox="1">
            <a:spLocks noChangeArrowheads="1"/>
          </p:cNvSpPr>
          <p:nvPr/>
        </p:nvSpPr>
        <p:spPr bwMode="auto">
          <a:xfrm>
            <a:off x="4536732" y="461960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01-2. Sleek Diagram &amp;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chart</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1" name="Rectangle 3"/>
          <p:cNvSpPr txBox="1">
            <a:spLocks noChangeArrowheads="1"/>
          </p:cNvSpPr>
          <p:nvPr/>
        </p:nvSpPr>
        <p:spPr bwMode="auto">
          <a:xfrm>
            <a:off x="4536732" y="492916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01-3. Tremendous visual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appeal</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2" name="矩形 11"/>
          <p:cNvSpPr/>
          <p:nvPr/>
        </p:nvSpPr>
        <p:spPr>
          <a:xfrm>
            <a:off x="1557997" y="260066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38892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
        <p:nvSpPr>
          <p:cNvPr id="7" name="Freeform 5"/>
          <p:cNvSpPr>
            <a:spLocks noEditPoints="1"/>
          </p:cNvSpPr>
          <p:nvPr/>
        </p:nvSpPr>
        <p:spPr bwMode="auto">
          <a:xfrm>
            <a:off x="9729788" y="1966459"/>
            <a:ext cx="957263" cy="1300163"/>
          </a:xfrm>
          <a:custGeom>
            <a:avLst/>
            <a:gdLst>
              <a:gd name="T0" fmla="*/ 54 w 108"/>
              <a:gd name="T1" fmla="*/ 0 h 145"/>
              <a:gd name="T2" fmla="*/ 0 w 108"/>
              <a:gd name="T3" fmla="*/ 54 h 145"/>
              <a:gd name="T4" fmla="*/ 54 w 108"/>
              <a:gd name="T5" fmla="*/ 145 h 145"/>
              <a:gd name="T6" fmla="*/ 108 w 108"/>
              <a:gd name="T7" fmla="*/ 54 h 145"/>
              <a:gd name="T8" fmla="*/ 54 w 108"/>
              <a:gd name="T9" fmla="*/ 0 h 145"/>
              <a:gd name="T10" fmla="*/ 54 w 108"/>
              <a:gd name="T11" fmla="*/ 97 h 145"/>
              <a:gd name="T12" fmla="*/ 9 w 108"/>
              <a:gd name="T13" fmla="*/ 53 h 145"/>
              <a:gd name="T14" fmla="*/ 54 w 108"/>
              <a:gd name="T15" fmla="*/ 8 h 145"/>
              <a:gd name="T16" fmla="*/ 99 w 108"/>
              <a:gd name="T17" fmla="*/ 53 h 145"/>
              <a:gd name="T18" fmla="*/ 54 w 108"/>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5">
                <a:moveTo>
                  <a:pt x="54" y="0"/>
                </a:moveTo>
                <a:cubicBezTo>
                  <a:pt x="24" y="0"/>
                  <a:pt x="0" y="24"/>
                  <a:pt x="0" y="54"/>
                </a:cubicBezTo>
                <a:cubicBezTo>
                  <a:pt x="0" y="99"/>
                  <a:pt x="54" y="145"/>
                  <a:pt x="54" y="145"/>
                </a:cubicBezTo>
                <a:cubicBezTo>
                  <a:pt x="54" y="145"/>
                  <a:pt x="108" y="99"/>
                  <a:pt x="108" y="54"/>
                </a:cubicBezTo>
                <a:cubicBezTo>
                  <a:pt x="108" y="24"/>
                  <a:pt x="84" y="0"/>
                  <a:pt x="54" y="0"/>
                </a:cubicBezTo>
                <a:close/>
                <a:moveTo>
                  <a:pt x="54" y="97"/>
                </a:moveTo>
                <a:cubicBezTo>
                  <a:pt x="29" y="97"/>
                  <a:pt x="9" y="77"/>
                  <a:pt x="9" y="53"/>
                </a:cubicBezTo>
                <a:cubicBezTo>
                  <a:pt x="9" y="28"/>
                  <a:pt x="29" y="8"/>
                  <a:pt x="54" y="8"/>
                </a:cubicBezTo>
                <a:cubicBezTo>
                  <a:pt x="79" y="8"/>
                  <a:pt x="99" y="28"/>
                  <a:pt x="99" y="53"/>
                </a:cubicBezTo>
                <a:cubicBezTo>
                  <a:pt x="99" y="77"/>
                  <a:pt x="79" y="97"/>
                  <a:pt x="54" y="97"/>
                </a:cubicBezTo>
                <a:close/>
              </a:path>
            </a:pathLst>
          </a:cu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 name="Freeform 10"/>
          <p:cNvSpPr>
            <a:spLocks noEditPoints="1"/>
          </p:cNvSpPr>
          <p:nvPr/>
        </p:nvSpPr>
        <p:spPr bwMode="auto">
          <a:xfrm>
            <a:off x="5583238" y="1966459"/>
            <a:ext cx="965200" cy="1300163"/>
          </a:xfrm>
          <a:custGeom>
            <a:avLst/>
            <a:gdLst>
              <a:gd name="T0" fmla="*/ 55 w 109"/>
              <a:gd name="T1" fmla="*/ 0 h 145"/>
              <a:gd name="T2" fmla="*/ 0 w 109"/>
              <a:gd name="T3" fmla="*/ 54 h 145"/>
              <a:gd name="T4" fmla="*/ 55 w 109"/>
              <a:gd name="T5" fmla="*/ 145 h 145"/>
              <a:gd name="T6" fmla="*/ 109 w 109"/>
              <a:gd name="T7" fmla="*/ 54 h 145"/>
              <a:gd name="T8" fmla="*/ 55 w 109"/>
              <a:gd name="T9" fmla="*/ 0 h 145"/>
              <a:gd name="T10" fmla="*/ 55 w 109"/>
              <a:gd name="T11" fmla="*/ 97 h 145"/>
              <a:gd name="T12" fmla="*/ 10 w 109"/>
              <a:gd name="T13" fmla="*/ 53 h 145"/>
              <a:gd name="T14" fmla="*/ 55 w 109"/>
              <a:gd name="T15" fmla="*/ 8 h 145"/>
              <a:gd name="T16" fmla="*/ 99 w 109"/>
              <a:gd name="T17" fmla="*/ 53 h 145"/>
              <a:gd name="T18" fmla="*/ 55 w 109"/>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45">
                <a:moveTo>
                  <a:pt x="55" y="0"/>
                </a:moveTo>
                <a:cubicBezTo>
                  <a:pt x="25" y="0"/>
                  <a:pt x="0" y="24"/>
                  <a:pt x="0" y="54"/>
                </a:cubicBezTo>
                <a:cubicBezTo>
                  <a:pt x="0" y="99"/>
                  <a:pt x="55" y="145"/>
                  <a:pt x="55" y="145"/>
                </a:cubicBezTo>
                <a:cubicBezTo>
                  <a:pt x="55" y="145"/>
                  <a:pt x="109" y="99"/>
                  <a:pt x="109" y="54"/>
                </a:cubicBezTo>
                <a:cubicBezTo>
                  <a:pt x="109" y="24"/>
                  <a:pt x="85" y="0"/>
                  <a:pt x="55" y="0"/>
                </a:cubicBezTo>
                <a:close/>
                <a:moveTo>
                  <a:pt x="55" y="97"/>
                </a:moveTo>
                <a:cubicBezTo>
                  <a:pt x="30" y="97"/>
                  <a:pt x="10" y="77"/>
                  <a:pt x="10" y="53"/>
                </a:cubicBezTo>
                <a:cubicBezTo>
                  <a:pt x="10" y="28"/>
                  <a:pt x="30" y="8"/>
                  <a:pt x="55" y="8"/>
                </a:cubicBezTo>
                <a:cubicBezTo>
                  <a:pt x="79" y="8"/>
                  <a:pt x="99" y="28"/>
                  <a:pt x="99" y="53"/>
                </a:cubicBezTo>
                <a:cubicBezTo>
                  <a:pt x="99" y="77"/>
                  <a:pt x="79" y="97"/>
                  <a:pt x="55" y="97"/>
                </a:cubicBezTo>
                <a:close/>
              </a:path>
            </a:pathLst>
          </a:cu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9" name="Freeform 14"/>
          <p:cNvSpPr>
            <a:spLocks noEditPoints="1"/>
          </p:cNvSpPr>
          <p:nvPr/>
        </p:nvSpPr>
        <p:spPr bwMode="auto">
          <a:xfrm>
            <a:off x="4351338" y="1966459"/>
            <a:ext cx="965200" cy="1300163"/>
          </a:xfrm>
          <a:custGeom>
            <a:avLst/>
            <a:gdLst>
              <a:gd name="T0" fmla="*/ 54 w 109"/>
              <a:gd name="T1" fmla="*/ 0 h 145"/>
              <a:gd name="T2" fmla="*/ 0 w 109"/>
              <a:gd name="T3" fmla="*/ 54 h 145"/>
              <a:gd name="T4" fmla="*/ 54 w 109"/>
              <a:gd name="T5" fmla="*/ 145 h 145"/>
              <a:gd name="T6" fmla="*/ 109 w 109"/>
              <a:gd name="T7" fmla="*/ 54 h 145"/>
              <a:gd name="T8" fmla="*/ 54 w 109"/>
              <a:gd name="T9" fmla="*/ 0 h 145"/>
              <a:gd name="T10" fmla="*/ 54 w 109"/>
              <a:gd name="T11" fmla="*/ 97 h 145"/>
              <a:gd name="T12" fmla="*/ 10 w 109"/>
              <a:gd name="T13" fmla="*/ 53 h 145"/>
              <a:gd name="T14" fmla="*/ 54 w 109"/>
              <a:gd name="T15" fmla="*/ 8 h 145"/>
              <a:gd name="T16" fmla="*/ 99 w 109"/>
              <a:gd name="T17" fmla="*/ 53 h 145"/>
              <a:gd name="T18" fmla="*/ 54 w 109"/>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45">
                <a:moveTo>
                  <a:pt x="54" y="0"/>
                </a:moveTo>
                <a:cubicBezTo>
                  <a:pt x="24" y="0"/>
                  <a:pt x="0" y="24"/>
                  <a:pt x="0" y="54"/>
                </a:cubicBezTo>
                <a:cubicBezTo>
                  <a:pt x="0" y="99"/>
                  <a:pt x="54" y="145"/>
                  <a:pt x="54" y="145"/>
                </a:cubicBezTo>
                <a:cubicBezTo>
                  <a:pt x="54" y="145"/>
                  <a:pt x="109" y="99"/>
                  <a:pt x="109" y="54"/>
                </a:cubicBezTo>
                <a:cubicBezTo>
                  <a:pt x="109" y="24"/>
                  <a:pt x="84" y="0"/>
                  <a:pt x="54" y="0"/>
                </a:cubicBezTo>
                <a:close/>
                <a:moveTo>
                  <a:pt x="54" y="97"/>
                </a:moveTo>
                <a:cubicBezTo>
                  <a:pt x="30" y="97"/>
                  <a:pt x="10" y="77"/>
                  <a:pt x="10" y="53"/>
                </a:cubicBezTo>
                <a:cubicBezTo>
                  <a:pt x="10" y="28"/>
                  <a:pt x="30" y="8"/>
                  <a:pt x="54" y="8"/>
                </a:cubicBezTo>
                <a:cubicBezTo>
                  <a:pt x="79" y="8"/>
                  <a:pt x="99" y="28"/>
                  <a:pt x="99" y="53"/>
                </a:cubicBezTo>
                <a:cubicBezTo>
                  <a:pt x="99" y="77"/>
                  <a:pt x="79" y="97"/>
                  <a:pt x="54" y="97"/>
                </a:cubicBezTo>
                <a:close/>
              </a:path>
            </a:pathLst>
          </a:cu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0" name="Freeform 18"/>
          <p:cNvSpPr>
            <a:spLocks noEditPoints="1"/>
          </p:cNvSpPr>
          <p:nvPr/>
        </p:nvSpPr>
        <p:spPr bwMode="auto">
          <a:xfrm>
            <a:off x="2471738" y="1966459"/>
            <a:ext cx="957263" cy="1300163"/>
          </a:xfrm>
          <a:custGeom>
            <a:avLst/>
            <a:gdLst>
              <a:gd name="T0" fmla="*/ 54 w 108"/>
              <a:gd name="T1" fmla="*/ 0 h 145"/>
              <a:gd name="T2" fmla="*/ 0 w 108"/>
              <a:gd name="T3" fmla="*/ 54 h 145"/>
              <a:gd name="T4" fmla="*/ 54 w 108"/>
              <a:gd name="T5" fmla="*/ 145 h 145"/>
              <a:gd name="T6" fmla="*/ 108 w 108"/>
              <a:gd name="T7" fmla="*/ 54 h 145"/>
              <a:gd name="T8" fmla="*/ 54 w 108"/>
              <a:gd name="T9" fmla="*/ 0 h 145"/>
              <a:gd name="T10" fmla="*/ 54 w 108"/>
              <a:gd name="T11" fmla="*/ 97 h 145"/>
              <a:gd name="T12" fmla="*/ 9 w 108"/>
              <a:gd name="T13" fmla="*/ 53 h 145"/>
              <a:gd name="T14" fmla="*/ 54 w 108"/>
              <a:gd name="T15" fmla="*/ 8 h 145"/>
              <a:gd name="T16" fmla="*/ 99 w 108"/>
              <a:gd name="T17" fmla="*/ 53 h 145"/>
              <a:gd name="T18" fmla="*/ 54 w 108"/>
              <a:gd name="T19" fmla="*/ 9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45">
                <a:moveTo>
                  <a:pt x="54" y="0"/>
                </a:moveTo>
                <a:cubicBezTo>
                  <a:pt x="24" y="0"/>
                  <a:pt x="0" y="24"/>
                  <a:pt x="0" y="54"/>
                </a:cubicBezTo>
                <a:cubicBezTo>
                  <a:pt x="0" y="99"/>
                  <a:pt x="54" y="145"/>
                  <a:pt x="54" y="145"/>
                </a:cubicBezTo>
                <a:cubicBezTo>
                  <a:pt x="54" y="145"/>
                  <a:pt x="108" y="99"/>
                  <a:pt x="108" y="54"/>
                </a:cubicBezTo>
                <a:cubicBezTo>
                  <a:pt x="108" y="24"/>
                  <a:pt x="84" y="0"/>
                  <a:pt x="54" y="0"/>
                </a:cubicBezTo>
                <a:close/>
                <a:moveTo>
                  <a:pt x="54" y="97"/>
                </a:moveTo>
                <a:cubicBezTo>
                  <a:pt x="29" y="97"/>
                  <a:pt x="9" y="77"/>
                  <a:pt x="9" y="53"/>
                </a:cubicBezTo>
                <a:cubicBezTo>
                  <a:pt x="9" y="28"/>
                  <a:pt x="29" y="8"/>
                  <a:pt x="54" y="8"/>
                </a:cubicBezTo>
                <a:cubicBezTo>
                  <a:pt x="79" y="8"/>
                  <a:pt x="99" y="28"/>
                  <a:pt x="99" y="53"/>
                </a:cubicBezTo>
                <a:cubicBezTo>
                  <a:pt x="99" y="77"/>
                  <a:pt x="79" y="97"/>
                  <a:pt x="54" y="97"/>
                </a:cubicBezTo>
                <a:close/>
              </a:path>
            </a:pathLst>
          </a:cu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1" name="Rectangle 22"/>
          <p:cNvSpPr>
            <a:spLocks noChangeArrowheads="1"/>
          </p:cNvSpPr>
          <p:nvPr/>
        </p:nvSpPr>
        <p:spPr bwMode="auto">
          <a:xfrm>
            <a:off x="6096000" y="3588884"/>
            <a:ext cx="4157663" cy="304800"/>
          </a:xfrm>
          <a:prstGeom prst="rect">
            <a:avLst/>
          </a:pr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2" name="Rectangle 23"/>
          <p:cNvSpPr>
            <a:spLocks noChangeArrowheads="1"/>
          </p:cNvSpPr>
          <p:nvPr/>
        </p:nvSpPr>
        <p:spPr bwMode="auto">
          <a:xfrm>
            <a:off x="4864100" y="3588884"/>
            <a:ext cx="1169988" cy="304800"/>
          </a:xfrm>
          <a:prstGeom prst="rect">
            <a:avLst/>
          </a:pr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3" name="Rectangle 24"/>
          <p:cNvSpPr>
            <a:spLocks noChangeArrowheads="1"/>
          </p:cNvSpPr>
          <p:nvPr/>
        </p:nvSpPr>
        <p:spPr bwMode="auto">
          <a:xfrm>
            <a:off x="2968625" y="3588884"/>
            <a:ext cx="1833563" cy="304800"/>
          </a:xfrm>
          <a:prstGeom prst="rect">
            <a:avLst/>
          </a:pr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4" name="Rectangle 25"/>
          <p:cNvSpPr>
            <a:spLocks noChangeArrowheads="1"/>
          </p:cNvSpPr>
          <p:nvPr/>
        </p:nvSpPr>
        <p:spPr bwMode="auto">
          <a:xfrm>
            <a:off x="1939925" y="3588884"/>
            <a:ext cx="966788" cy="304800"/>
          </a:xfrm>
          <a:prstGeom prst="rect">
            <a:avLst/>
          </a:prstGeom>
          <a:solidFill>
            <a:schemeClr val="bg1">
              <a:alpha val="48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5" name="文本框 14"/>
          <p:cNvSpPr txBox="1"/>
          <p:nvPr/>
        </p:nvSpPr>
        <p:spPr>
          <a:xfrm>
            <a:off x="2520425" y="2168071"/>
            <a:ext cx="896399" cy="584775"/>
          </a:xfrm>
          <a:prstGeom prst="rect">
            <a:avLst/>
          </a:prstGeom>
          <a:noFill/>
        </p:spPr>
        <p:txBody>
          <a:bodyPr wrap="non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10</a:t>
            </a:r>
            <a:r>
              <a:rPr lang="en-US" altLang="zh-CN" dirty="0" smtClean="0">
                <a:solidFill>
                  <a:schemeClr val="bg1"/>
                </a:solidFill>
                <a:latin typeface="微软雅黑" panose="020B0503020204020204" pitchFamily="34" charset="-122"/>
                <a:ea typeface="微软雅黑" panose="020B0503020204020204" pitchFamily="34" charset="-122"/>
              </a:rPr>
              <a:t>%</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385738" y="2168071"/>
            <a:ext cx="896400" cy="584775"/>
          </a:xfrm>
          <a:prstGeom prst="rect">
            <a:avLst/>
          </a:prstGeom>
          <a:noFill/>
        </p:spPr>
        <p:txBody>
          <a:bodyPr wrap="none" rtlCol="0">
            <a:spAutoFit/>
          </a:bodyPr>
          <a:lstStyle/>
          <a:p>
            <a:pPr algn="ctr"/>
            <a:r>
              <a:rPr lang="en-US" altLang="zh-CN" sz="3200" b="1" dirty="0" smtClean="0">
                <a:solidFill>
                  <a:schemeClr val="bg1"/>
                </a:solidFill>
                <a:latin typeface="微软雅黑" panose="020B0503020204020204" pitchFamily="34" charset="-122"/>
                <a:ea typeface="微软雅黑" panose="020B0503020204020204" pitchFamily="34" charset="-122"/>
              </a:rPr>
              <a:t>3</a:t>
            </a:r>
            <a:r>
              <a:rPr lang="en-US" altLang="zh-CN" sz="3200" b="1" dirty="0">
                <a:solidFill>
                  <a:schemeClr val="bg1"/>
                </a:solidFill>
                <a:latin typeface="微软雅黑" panose="020B0503020204020204" pitchFamily="34" charset="-122"/>
                <a:ea typeface="微软雅黑" panose="020B0503020204020204" pitchFamily="34" charset="-122"/>
              </a:rPr>
              <a:t>3</a:t>
            </a:r>
            <a:r>
              <a:rPr lang="en-US" altLang="zh-CN" dirty="0" smtClean="0">
                <a:solidFill>
                  <a:schemeClr val="bg1"/>
                </a:solidFill>
                <a:latin typeface="微软雅黑" panose="020B0503020204020204" pitchFamily="34" charset="-122"/>
                <a:ea typeface="微软雅黑" panose="020B0503020204020204" pitchFamily="34" charset="-122"/>
              </a:rPr>
              <a:t>%</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617638" y="2168071"/>
            <a:ext cx="896400" cy="584775"/>
          </a:xfrm>
          <a:prstGeom prst="rect">
            <a:avLst/>
          </a:prstGeom>
          <a:noFill/>
        </p:spPr>
        <p:txBody>
          <a:bodyPr wrap="non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5</a:t>
            </a:r>
            <a:r>
              <a:rPr lang="en-US" altLang="zh-CN" sz="3200" b="1" dirty="0" smtClean="0">
                <a:solidFill>
                  <a:schemeClr val="bg1"/>
                </a:solidFill>
                <a:latin typeface="微软雅黑" panose="020B0503020204020204" pitchFamily="34" charset="-122"/>
                <a:ea typeface="微软雅黑" panose="020B0503020204020204" pitchFamily="34" charset="-122"/>
              </a:rPr>
              <a:t>0</a:t>
            </a:r>
            <a:r>
              <a:rPr lang="en-US" altLang="zh-CN" dirty="0" smtClean="0">
                <a:solidFill>
                  <a:schemeClr val="bg1"/>
                </a:solidFill>
                <a:latin typeface="微软雅黑" panose="020B0503020204020204" pitchFamily="34" charset="-122"/>
                <a:ea typeface="微软雅黑" panose="020B0503020204020204" pitchFamily="34" charset="-122"/>
              </a:rPr>
              <a:t>%</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740983" y="2229625"/>
            <a:ext cx="934871" cy="461665"/>
          </a:xfrm>
          <a:prstGeom prst="rect">
            <a:avLst/>
          </a:prstGeom>
          <a:noFill/>
        </p:spPr>
        <p:txBody>
          <a:bodyPr wrap="none" rtlCol="0">
            <a:spAutoFit/>
          </a:bodyP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100</a:t>
            </a:r>
            <a:r>
              <a:rPr lang="en-US" altLang="zh-CN"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939926" y="5152417"/>
            <a:ext cx="8529954" cy="1052596"/>
          </a:xfrm>
          <a:prstGeom prst="rect">
            <a:avLst/>
          </a:prstGeom>
          <a:noFill/>
        </p:spPr>
        <p:txBody>
          <a:bodyPr wrap="square" rtlCol="0">
            <a:spAutoFit/>
          </a:bodyPr>
          <a:lstStyle/>
          <a:p>
            <a:pPr>
              <a:lnSpc>
                <a:spcPct val="130000"/>
              </a:lnSpc>
            </a:pPr>
            <a:r>
              <a:rPr lang="en-US" altLang="zh-CN" sz="1200" dirty="0" smtClean="0">
                <a:solidFill>
                  <a:schemeClr val="bg1"/>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a:t>
            </a:r>
          </a:p>
        </p:txBody>
      </p:sp>
      <p:sp>
        <p:nvSpPr>
          <p:cNvPr id="20" name="TextBox 76"/>
          <p:cNvSpPr txBox="1"/>
          <p:nvPr/>
        </p:nvSpPr>
        <p:spPr>
          <a:xfrm>
            <a:off x="1939925" y="4587005"/>
            <a:ext cx="3335479" cy="553998"/>
          </a:xfrm>
          <a:prstGeom prst="rect">
            <a:avLst/>
          </a:prstGeom>
          <a:noFill/>
        </p:spPr>
        <p:txBody>
          <a:bodyPr wrap="square" rtlCol="0">
            <a:spAutoFit/>
          </a:bodyPr>
          <a:lstStyle/>
          <a:p>
            <a:r>
              <a:rPr lang="en-US" altLang="zh-CN" sz="3000" dirty="0" smtClean="0">
                <a:solidFill>
                  <a:schemeClr val="bg1"/>
                </a:solidFill>
                <a:latin typeface="微软雅黑" panose="020B0503020204020204" pitchFamily="34" charset="-122"/>
                <a:ea typeface="微软雅黑" panose="020B0503020204020204" pitchFamily="34" charset="-122"/>
              </a:rPr>
              <a:t>Add title here</a:t>
            </a:r>
          </a:p>
        </p:txBody>
      </p:sp>
    </p:spTree>
    <p:extLst>
      <p:ext uri="{BB962C8B-B14F-4D97-AF65-F5344CB8AC3E}">
        <p14:creationId xmlns:p14="http://schemas.microsoft.com/office/powerpoint/2010/main" val="196495189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0-#ppt_w/2"/>
                                          </p:val>
                                        </p:tav>
                                        <p:tav tm="100000">
                                          <p:val>
                                            <p:strVal val="#ppt_x"/>
                                          </p:val>
                                        </p:tav>
                                      </p:tavLst>
                                    </p:anim>
                                    <p:anim calcmode="lin" valueType="num">
                                      <p:cBhvr additive="base">
                                        <p:cTn id="60" dur="500" fill="hold"/>
                                        <p:tgtEl>
                                          <p:spTgt spid="18"/>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0-#ppt_w/2"/>
                                          </p:val>
                                        </p:tav>
                                        <p:tav tm="100000">
                                          <p:val>
                                            <p:strVal val="#ppt_x"/>
                                          </p:val>
                                        </p:tav>
                                      </p:tavLst>
                                    </p:anim>
                                    <p:anim calcmode="lin" valueType="num">
                                      <p:cBhvr additive="base">
                                        <p:cTn id="64" dur="50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6" name="组合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7734959" y="1367558"/>
            <a:ext cx="2300743" cy="4868172"/>
            <a:chOff x="7229011" y="978446"/>
            <a:chExt cx="2634994" cy="5575418"/>
          </a:xfrm>
        </p:grpSpPr>
        <p:sp>
          <p:nvSpPr>
            <p:cNvPr id="7" name="AutoShape 5" descr="image4.png"/>
            <p:cNvSpPr/>
            <p:nvPr/>
          </p:nvSpPr>
          <p:spPr bwMode="auto">
            <a:xfrm>
              <a:off x="7229011" y="978446"/>
              <a:ext cx="2634994" cy="55754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dpi="0" rotWithShape="0">
              <a:blip r:embed="rId3"/>
              <a:srcRect/>
              <a:stretch>
                <a:fillRect/>
              </a:stretch>
            </a:blipFill>
            <a:ln w="25400" cap="flat" cmpd="sng">
              <a:solidFill>
                <a:srgbClr val="000000">
                  <a:alpha val="0"/>
                </a:srgbClr>
              </a:solidFill>
              <a:prstDash val="solid"/>
              <a:miter lim="0"/>
            </a:ln>
            <a:effectLst/>
          </p:spPr>
          <p:txBody>
            <a:bodyPr lIns="0" tIns="0" rIns="0" bIns="0"/>
            <a:lstStyle/>
            <a:p>
              <a:pPr>
                <a:defRPr/>
              </a:pPr>
              <a:endParaRPr lang="es-ES" sz="2670">
                <a:solidFill>
                  <a:schemeClr val="bg1"/>
                </a:solidFill>
                <a:cs typeface="Calibri" panose="020F0502020204030204" pitchFamily="34" charset="0"/>
              </a:endParaRPr>
            </a:p>
          </p:txBody>
        </p:sp>
        <p:pic>
          <p:nvPicPr>
            <p:cNvPr id="8" name="图片 7"/>
            <p:cNvPicPr>
              <a:picLocks noChangeAspect="1"/>
            </p:cNvPicPr>
            <p:nvPr/>
          </p:nvPicPr>
          <p:blipFill rotWithShape="1">
            <a:blip r:embed="rId4"/>
            <a:srcRect l="26973" r="24504"/>
            <a:stretch>
              <a:fillRect/>
            </a:stretch>
          </p:blipFill>
          <p:spPr>
            <a:xfrm>
              <a:off x="7506585" y="2155529"/>
              <a:ext cx="2052086" cy="3394665"/>
            </a:xfrm>
            <a:prstGeom prst="rect">
              <a:avLst/>
            </a:prstGeom>
          </p:spPr>
        </p:pic>
      </p:grpSp>
      <p:sp>
        <p:nvSpPr>
          <p:cNvPr id="9"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816543" y="1639852"/>
            <a:ext cx="3935359" cy="846386"/>
          </a:xfrm>
          <a:prstGeom prst="rect">
            <a:avLst/>
          </a:prstGeom>
        </p:spPr>
        <p:txBody>
          <a:bodyPr wrap="square">
            <a:spAutoFit/>
          </a:bodyPr>
          <a:lstStyle/>
          <a:p>
            <a:pPr>
              <a:lnSpc>
                <a:spcPct val="200000"/>
              </a:lnSpc>
            </a:pP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Words Here</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Vivamus Quam Dolor, Tempor Ac Gravida Sit Amet, Porta Fermentum Magna. Aliquam Euismod.</a:t>
            </a:r>
          </a:p>
        </p:txBody>
      </p:sp>
      <p:sp>
        <p:nvSpPr>
          <p:cNvPr id="10"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791522" y="2809362"/>
            <a:ext cx="3935359" cy="846386"/>
          </a:xfrm>
          <a:prstGeom prst="rect">
            <a:avLst/>
          </a:prstGeom>
        </p:spPr>
        <p:txBody>
          <a:bodyPr wrap="square">
            <a:spAutoFit/>
          </a:bodyPr>
          <a:lstStyle/>
          <a:p>
            <a:pPr>
              <a:lnSpc>
                <a:spcPct val="200000"/>
              </a:lnSpc>
            </a:pP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Words Here</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Vivamus Quam Dolor, Tempor Ac Gravida Sit Amet, Porta Fermentum Magna. Aliquam Euismod.</a:t>
            </a:r>
          </a:p>
        </p:txBody>
      </p:sp>
      <p:sp>
        <p:nvSpPr>
          <p:cNvPr id="11"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816543" y="3978872"/>
            <a:ext cx="3935359" cy="846386"/>
          </a:xfrm>
          <a:prstGeom prst="rect">
            <a:avLst/>
          </a:prstGeom>
        </p:spPr>
        <p:txBody>
          <a:bodyPr wrap="square">
            <a:spAutoFit/>
          </a:bodyPr>
          <a:lstStyle/>
          <a:p>
            <a:pPr>
              <a:lnSpc>
                <a:spcPct val="200000"/>
              </a:lnSpc>
            </a:pP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Words Here</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Vivamus Quam Dolor, Tempor Ac Gravida Sit Amet, Porta Fermentum Magna. Aliquam Euismod.</a:t>
            </a:r>
          </a:p>
        </p:txBody>
      </p:sp>
      <p:sp>
        <p:nvSpPr>
          <p:cNvPr id="12"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791522" y="5148382"/>
            <a:ext cx="3935359" cy="846386"/>
          </a:xfrm>
          <a:prstGeom prst="rect">
            <a:avLst/>
          </a:prstGeom>
        </p:spPr>
        <p:txBody>
          <a:bodyPr wrap="square">
            <a:spAutoFit/>
          </a:bodyPr>
          <a:lstStyle/>
          <a:p>
            <a:pPr>
              <a:lnSpc>
                <a:spcPct val="200000"/>
              </a:lnSpc>
            </a:pPr>
            <a:r>
              <a:rPr lang="en-US" altLang="zh-CN"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Words Here</a:t>
            </a:r>
            <a:endPar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Vivamus Quam Dolor, Tempor Ac Gravida Sit Amet, Porta Fermentum Magna. Aliquam Euismod.</a:t>
            </a:r>
          </a:p>
        </p:txBody>
      </p:sp>
      <p:sp>
        <p:nvSpPr>
          <p:cNvPr id="13" name="任意多边形 1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a:off x="8797216" y="3253231"/>
            <a:ext cx="2743574" cy="46024"/>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任意多边形 1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175778" y="2206040"/>
            <a:ext cx="748325" cy="11311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任意多边形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175779" y="3353706"/>
            <a:ext cx="748325" cy="11311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任意多边形 1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175778" y="4501372"/>
            <a:ext cx="748325" cy="11311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任意多边形 1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1175779" y="5649037"/>
            <a:ext cx="748325" cy="11311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任意多边形 1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a:off x="6142833" y="5119044"/>
            <a:ext cx="2743574" cy="46024"/>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426128218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par>
                                <p:cTn id="12" presetID="22" presetClass="entr" presetSubtype="8" fill="hold" grpId="0" nodeType="withEffect">
                                  <p:stCondLst>
                                    <p:cond delay="225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000"/>
                                        <p:tgtEl>
                                          <p:spTgt spid="10"/>
                                        </p:tgtEl>
                                      </p:cBhvr>
                                    </p:animEffect>
                                  </p:childTnLst>
                                </p:cTn>
                              </p:par>
                              <p:par>
                                <p:cTn id="15" presetID="22" presetClass="entr" presetSubtype="8" fill="hold" grpId="0" nodeType="withEffect">
                                  <p:stCondLst>
                                    <p:cond delay="250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par>
                                <p:cTn id="18" presetID="22" presetClass="entr" presetSubtype="8" fill="hold" grpId="0" nodeType="withEffect">
                                  <p:stCondLst>
                                    <p:cond delay="275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10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63" presetClass="path" presetSubtype="0" accel="50000" decel="50000" fill="hold" grpId="1" nodeType="withEffect">
                                  <p:stCondLst>
                                    <p:cond delay="0"/>
                                  </p:stCondLst>
                                  <p:childTnLst>
                                    <p:animMotion origin="layout" path="M -0.00013 -0.13866 L -4.58333E-6 3.7037E-6 " pathEditMode="relative" rAng="0" ptsTypes="AA">
                                      <p:cBhvr>
                                        <p:cTn id="25" dur="2000" fill="hold"/>
                                        <p:tgtEl>
                                          <p:spTgt spid="13"/>
                                        </p:tgtEl>
                                        <p:attrNameLst>
                                          <p:attrName>ppt_x</p:attrName>
                                          <p:attrName>ppt_y</p:attrName>
                                        </p:attrNameLst>
                                      </p:cBhvr>
                                      <p:rCtr x="0" y="6921"/>
                                    </p:animMotion>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63" presetClass="path" presetSubtype="0" accel="50000" decel="50000" fill="hold" grpId="1" nodeType="withEffect">
                                  <p:stCondLst>
                                    <p:cond delay="0"/>
                                  </p:stCondLst>
                                  <p:childTnLst>
                                    <p:animMotion origin="layout" path="M -0.00013 0.19004 L 3.75E-6 1.48148E-6 " pathEditMode="relative" rAng="0" ptsTypes="AA">
                                      <p:cBhvr>
                                        <p:cTn id="30" dur="2000" fill="hold"/>
                                        <p:tgtEl>
                                          <p:spTgt spid="18"/>
                                        </p:tgtEl>
                                        <p:attrNameLst>
                                          <p:attrName>ppt_x</p:attrName>
                                          <p:attrName>ppt_y</p:attrName>
                                        </p:attrNameLst>
                                      </p:cBhvr>
                                      <p:rCtr x="0" y="-9514"/>
                                    </p:animMotion>
                                  </p:childTnLst>
                                </p:cTn>
                              </p:par>
                              <p:par>
                                <p:cTn id="31" presetID="10" presetClass="entr" presetSubtype="0" fill="hold" grpId="0" nodeType="withEffect">
                                  <p:stCondLst>
                                    <p:cond delay="100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63" presetClass="path" presetSubtype="0" accel="50000" decel="50000" fill="hold" grpId="1" nodeType="withEffect">
                                  <p:stCondLst>
                                    <p:cond delay="1000"/>
                                  </p:stCondLst>
                                  <p:childTnLst>
                                    <p:animMotion origin="layout" path="M -0.00013 0.19004 L 3.75E-6 1.48148E-6 " pathEditMode="relative" rAng="0" ptsTypes="AA">
                                      <p:cBhvr>
                                        <p:cTn id="35" dur="2000" fill="hold"/>
                                        <p:tgtEl>
                                          <p:spTgt spid="14"/>
                                        </p:tgtEl>
                                        <p:attrNameLst>
                                          <p:attrName>ppt_x</p:attrName>
                                          <p:attrName>ppt_y</p:attrName>
                                        </p:attrNameLst>
                                      </p:cBhvr>
                                      <p:rCtr x="0" y="-9514"/>
                                    </p:animMotion>
                                  </p:childTnLst>
                                </p:cTn>
                              </p:par>
                              <p:par>
                                <p:cTn id="36" presetID="10" presetClass="entr" presetSubtype="0" fill="hold" grpId="0" nodeType="withEffect">
                                  <p:stCondLst>
                                    <p:cond delay="125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63" presetClass="path" presetSubtype="0" accel="50000" decel="50000" fill="hold" grpId="1" nodeType="withEffect">
                                  <p:stCondLst>
                                    <p:cond delay="1250"/>
                                  </p:stCondLst>
                                  <p:childTnLst>
                                    <p:animMotion origin="layout" path="M -0.00013 0.19004 L 3.75E-6 1.48148E-6 " pathEditMode="relative" rAng="0" ptsTypes="AA">
                                      <p:cBhvr>
                                        <p:cTn id="40" dur="2000" fill="hold"/>
                                        <p:tgtEl>
                                          <p:spTgt spid="15"/>
                                        </p:tgtEl>
                                        <p:attrNameLst>
                                          <p:attrName>ppt_x</p:attrName>
                                          <p:attrName>ppt_y</p:attrName>
                                        </p:attrNameLst>
                                      </p:cBhvr>
                                      <p:rCtr x="0" y="-9514"/>
                                    </p:animMotion>
                                  </p:childTnLst>
                                </p:cTn>
                              </p:par>
                              <p:par>
                                <p:cTn id="41" presetID="10" presetClass="entr" presetSubtype="0" fill="hold" grpId="0" nodeType="withEffect">
                                  <p:stCondLst>
                                    <p:cond delay="15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63" presetClass="path" presetSubtype="0" accel="50000" decel="50000" fill="hold" grpId="1" nodeType="withEffect">
                                  <p:stCondLst>
                                    <p:cond delay="1500"/>
                                  </p:stCondLst>
                                  <p:childTnLst>
                                    <p:animMotion origin="layout" path="M -0.00013 0.19004 L 3.75E-6 1.48148E-6 " pathEditMode="relative" rAng="0" ptsTypes="AA">
                                      <p:cBhvr>
                                        <p:cTn id="45" dur="2000" fill="hold"/>
                                        <p:tgtEl>
                                          <p:spTgt spid="16"/>
                                        </p:tgtEl>
                                        <p:attrNameLst>
                                          <p:attrName>ppt_x</p:attrName>
                                          <p:attrName>ppt_y</p:attrName>
                                        </p:attrNameLst>
                                      </p:cBhvr>
                                      <p:rCtr x="0" y="-9514"/>
                                    </p:animMotion>
                                  </p:childTnLst>
                                </p:cTn>
                              </p:par>
                              <p:par>
                                <p:cTn id="46" presetID="10" presetClass="entr" presetSubtype="0" fill="hold" grpId="0" nodeType="withEffect">
                                  <p:stCondLst>
                                    <p:cond delay="175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63" presetClass="path" presetSubtype="0" accel="50000" decel="50000" fill="hold" grpId="1" nodeType="withEffect">
                                  <p:stCondLst>
                                    <p:cond delay="1750"/>
                                  </p:stCondLst>
                                  <p:childTnLst>
                                    <p:animMotion origin="layout" path="M -0.00013 0.19004 L 3.75E-6 1.48148E-6 " pathEditMode="relative" rAng="0" ptsTypes="AA">
                                      <p:cBhvr>
                                        <p:cTn id="50" dur="2000" fill="hold"/>
                                        <p:tgtEl>
                                          <p:spTgt spid="17"/>
                                        </p:tgtEl>
                                        <p:attrNameLst>
                                          <p:attrName>ppt_x</p:attrName>
                                          <p:attrName>ppt_y</p:attrName>
                                        </p:attrNameLst>
                                      </p:cBhvr>
                                      <p:rCtr x="0" y="-95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49" name="组合 4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9614805" y="1575506"/>
            <a:ext cx="1029944" cy="1029944"/>
            <a:chOff x="9614805" y="1575506"/>
            <a:chExt cx="1029944" cy="1029944"/>
          </a:xfrm>
          <a:gradFill flip="none" rotWithShape="1">
            <a:gsLst>
              <a:gs pos="0">
                <a:srgbClr val="425C8F"/>
              </a:gs>
              <a:gs pos="36000">
                <a:srgbClr val="425C8F"/>
              </a:gs>
              <a:gs pos="100000">
                <a:srgbClr val="061C52"/>
              </a:gs>
            </a:gsLst>
            <a:lin ang="18900000" scaled="1"/>
            <a:tileRect/>
          </a:gradFill>
        </p:grpSpPr>
        <p:sp>
          <p:nvSpPr>
            <p:cNvPr id="50" name="Freeform 22"/>
            <p:cNvSpPr>
              <a:spLocks noEditPoints="1"/>
            </p:cNvSpPr>
            <p:nvPr/>
          </p:nvSpPr>
          <p:spPr bwMode="auto">
            <a:xfrm>
              <a:off x="9889929" y="1575506"/>
              <a:ext cx="754820" cy="754820"/>
            </a:xfrm>
            <a:custGeom>
              <a:avLst/>
              <a:gdLst>
                <a:gd name="T0" fmla="*/ 44 w 63"/>
                <a:gd name="T1" fmla="*/ 7 h 63"/>
                <a:gd name="T2" fmla="*/ 26 w 63"/>
                <a:gd name="T3" fmla="*/ 18 h 63"/>
                <a:gd name="T4" fmla="*/ 2 w 63"/>
                <a:gd name="T5" fmla="*/ 41 h 63"/>
                <a:gd name="T6" fmla="*/ 2 w 63"/>
                <a:gd name="T7" fmla="*/ 49 h 63"/>
                <a:gd name="T8" fmla="*/ 14 w 63"/>
                <a:gd name="T9" fmla="*/ 61 h 63"/>
                <a:gd name="T10" fmla="*/ 22 w 63"/>
                <a:gd name="T11" fmla="*/ 61 h 63"/>
                <a:gd name="T12" fmla="*/ 45 w 63"/>
                <a:gd name="T13" fmla="*/ 37 h 63"/>
                <a:gd name="T14" fmla="*/ 56 w 63"/>
                <a:gd name="T15" fmla="*/ 19 h 63"/>
                <a:gd name="T16" fmla="*/ 63 w 63"/>
                <a:gd name="T17" fmla="*/ 0 h 63"/>
                <a:gd name="T18" fmla="*/ 44 w 63"/>
                <a:gd name="T19" fmla="*/ 7 h 63"/>
                <a:gd name="T20" fmla="*/ 43 w 63"/>
                <a:gd name="T21" fmla="*/ 31 h 63"/>
                <a:gd name="T22" fmla="*/ 32 w 63"/>
                <a:gd name="T23" fmla="*/ 31 h 63"/>
                <a:gd name="T24" fmla="*/ 32 w 63"/>
                <a:gd name="T25" fmla="*/ 20 h 63"/>
                <a:gd name="T26" fmla="*/ 43 w 63"/>
                <a:gd name="T27" fmla="*/ 20 h 63"/>
                <a:gd name="T28" fmla="*/ 43 w 63"/>
                <a:gd name="T2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63">
                  <a:moveTo>
                    <a:pt x="44" y="7"/>
                  </a:moveTo>
                  <a:cubicBezTo>
                    <a:pt x="38" y="9"/>
                    <a:pt x="30" y="14"/>
                    <a:pt x="26" y="18"/>
                  </a:cubicBezTo>
                  <a:cubicBezTo>
                    <a:pt x="2" y="41"/>
                    <a:pt x="2" y="41"/>
                    <a:pt x="2" y="41"/>
                  </a:cubicBezTo>
                  <a:cubicBezTo>
                    <a:pt x="0" y="43"/>
                    <a:pt x="0" y="47"/>
                    <a:pt x="2" y="49"/>
                  </a:cubicBezTo>
                  <a:cubicBezTo>
                    <a:pt x="14" y="61"/>
                    <a:pt x="14" y="61"/>
                    <a:pt x="14" y="61"/>
                  </a:cubicBezTo>
                  <a:cubicBezTo>
                    <a:pt x="16" y="63"/>
                    <a:pt x="20" y="63"/>
                    <a:pt x="22" y="61"/>
                  </a:cubicBezTo>
                  <a:cubicBezTo>
                    <a:pt x="45" y="37"/>
                    <a:pt x="45" y="37"/>
                    <a:pt x="45" y="37"/>
                  </a:cubicBezTo>
                  <a:cubicBezTo>
                    <a:pt x="49" y="33"/>
                    <a:pt x="55" y="25"/>
                    <a:pt x="56" y="19"/>
                  </a:cubicBezTo>
                  <a:cubicBezTo>
                    <a:pt x="63" y="0"/>
                    <a:pt x="63" y="0"/>
                    <a:pt x="63" y="0"/>
                  </a:cubicBezTo>
                  <a:lnTo>
                    <a:pt x="44" y="7"/>
                  </a:lnTo>
                  <a:close/>
                  <a:moveTo>
                    <a:pt x="43" y="31"/>
                  </a:moveTo>
                  <a:cubicBezTo>
                    <a:pt x="40" y="35"/>
                    <a:pt x="35" y="35"/>
                    <a:pt x="32" y="31"/>
                  </a:cubicBezTo>
                  <a:cubicBezTo>
                    <a:pt x="28" y="28"/>
                    <a:pt x="28" y="23"/>
                    <a:pt x="32" y="20"/>
                  </a:cubicBezTo>
                  <a:cubicBezTo>
                    <a:pt x="35" y="17"/>
                    <a:pt x="40" y="17"/>
                    <a:pt x="43" y="20"/>
                  </a:cubicBezTo>
                  <a:cubicBezTo>
                    <a:pt x="47" y="23"/>
                    <a:pt x="47" y="28"/>
                    <a:pt x="43" y="31"/>
                  </a:cubicBez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sp>
          <p:nvSpPr>
            <p:cNvPr id="51" name="Freeform 23"/>
            <p:cNvSpPr/>
            <p:nvPr/>
          </p:nvSpPr>
          <p:spPr bwMode="auto">
            <a:xfrm>
              <a:off x="9614805" y="1871791"/>
              <a:ext cx="345664" cy="310394"/>
            </a:xfrm>
            <a:custGeom>
              <a:avLst/>
              <a:gdLst>
                <a:gd name="T0" fmla="*/ 10 w 29"/>
                <a:gd name="T1" fmla="*/ 24 h 26"/>
                <a:gd name="T2" fmla="*/ 29 w 29"/>
                <a:gd name="T3" fmla="*/ 5 h 26"/>
                <a:gd name="T4" fmla="*/ 14 w 29"/>
                <a:gd name="T5" fmla="*/ 5 h 26"/>
                <a:gd name="T6" fmla="*/ 2 w 29"/>
                <a:gd name="T7" fmla="*/ 16 h 26"/>
                <a:gd name="T8" fmla="*/ 2 w 29"/>
                <a:gd name="T9" fmla="*/ 24 h 26"/>
                <a:gd name="T10" fmla="*/ 10 w 29"/>
                <a:gd name="T11" fmla="*/ 24 h 26"/>
              </a:gdLst>
              <a:ahLst/>
              <a:cxnLst>
                <a:cxn ang="0">
                  <a:pos x="T0" y="T1"/>
                </a:cxn>
                <a:cxn ang="0">
                  <a:pos x="T2" y="T3"/>
                </a:cxn>
                <a:cxn ang="0">
                  <a:pos x="T4" y="T5"/>
                </a:cxn>
                <a:cxn ang="0">
                  <a:pos x="T6" y="T7"/>
                </a:cxn>
                <a:cxn ang="0">
                  <a:pos x="T8" y="T9"/>
                </a:cxn>
                <a:cxn ang="0">
                  <a:pos x="T10" y="T11"/>
                </a:cxn>
              </a:cxnLst>
              <a:rect l="0" t="0" r="r" b="b"/>
              <a:pathLst>
                <a:path w="29" h="26">
                  <a:moveTo>
                    <a:pt x="10" y="24"/>
                  </a:moveTo>
                  <a:cubicBezTo>
                    <a:pt x="29" y="5"/>
                    <a:pt x="29" y="5"/>
                    <a:pt x="29" y="5"/>
                  </a:cubicBezTo>
                  <a:cubicBezTo>
                    <a:pt x="25" y="0"/>
                    <a:pt x="18" y="0"/>
                    <a:pt x="14" y="5"/>
                  </a:cubicBezTo>
                  <a:cubicBezTo>
                    <a:pt x="2" y="16"/>
                    <a:pt x="2" y="16"/>
                    <a:pt x="2" y="16"/>
                  </a:cubicBezTo>
                  <a:cubicBezTo>
                    <a:pt x="0" y="18"/>
                    <a:pt x="0" y="22"/>
                    <a:pt x="2" y="24"/>
                  </a:cubicBezTo>
                  <a:cubicBezTo>
                    <a:pt x="4" y="26"/>
                    <a:pt x="8" y="26"/>
                    <a:pt x="10" y="24"/>
                  </a:cubicBez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sp>
          <p:nvSpPr>
            <p:cNvPr id="52" name="Freeform 24"/>
            <p:cNvSpPr/>
            <p:nvPr/>
          </p:nvSpPr>
          <p:spPr bwMode="auto">
            <a:xfrm>
              <a:off x="10031017" y="2259786"/>
              <a:ext cx="317446" cy="345664"/>
            </a:xfrm>
            <a:custGeom>
              <a:avLst/>
              <a:gdLst>
                <a:gd name="T0" fmla="*/ 2 w 26"/>
                <a:gd name="T1" fmla="*/ 19 h 29"/>
                <a:gd name="T2" fmla="*/ 2 w 26"/>
                <a:gd name="T3" fmla="*/ 27 h 29"/>
                <a:gd name="T4" fmla="*/ 10 w 26"/>
                <a:gd name="T5" fmla="*/ 27 h 29"/>
                <a:gd name="T6" fmla="*/ 22 w 26"/>
                <a:gd name="T7" fmla="*/ 15 h 29"/>
                <a:gd name="T8" fmla="*/ 22 w 26"/>
                <a:gd name="T9" fmla="*/ 0 h 29"/>
                <a:gd name="T10" fmla="*/ 2 w 26"/>
                <a:gd name="T11" fmla="*/ 19 h 29"/>
              </a:gdLst>
              <a:ahLst/>
              <a:cxnLst>
                <a:cxn ang="0">
                  <a:pos x="T0" y="T1"/>
                </a:cxn>
                <a:cxn ang="0">
                  <a:pos x="T2" y="T3"/>
                </a:cxn>
                <a:cxn ang="0">
                  <a:pos x="T4" y="T5"/>
                </a:cxn>
                <a:cxn ang="0">
                  <a:pos x="T6" y="T7"/>
                </a:cxn>
                <a:cxn ang="0">
                  <a:pos x="T8" y="T9"/>
                </a:cxn>
                <a:cxn ang="0">
                  <a:pos x="T10" y="T11"/>
                </a:cxn>
              </a:cxnLst>
              <a:rect l="0" t="0" r="r" b="b"/>
              <a:pathLst>
                <a:path w="26" h="29">
                  <a:moveTo>
                    <a:pt x="2" y="19"/>
                  </a:moveTo>
                  <a:cubicBezTo>
                    <a:pt x="0" y="21"/>
                    <a:pt x="0" y="25"/>
                    <a:pt x="2" y="27"/>
                  </a:cubicBezTo>
                  <a:cubicBezTo>
                    <a:pt x="4" y="29"/>
                    <a:pt x="8" y="29"/>
                    <a:pt x="10" y="27"/>
                  </a:cubicBezTo>
                  <a:cubicBezTo>
                    <a:pt x="22" y="15"/>
                    <a:pt x="22" y="15"/>
                    <a:pt x="22" y="15"/>
                  </a:cubicBezTo>
                  <a:cubicBezTo>
                    <a:pt x="26" y="11"/>
                    <a:pt x="26" y="4"/>
                    <a:pt x="22" y="0"/>
                  </a:cubicBezTo>
                  <a:lnTo>
                    <a:pt x="2" y="19"/>
                  </a:ln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sp>
          <p:nvSpPr>
            <p:cNvPr id="53" name="Freeform 25"/>
            <p:cNvSpPr/>
            <p:nvPr/>
          </p:nvSpPr>
          <p:spPr bwMode="auto">
            <a:xfrm>
              <a:off x="9889929" y="2161024"/>
              <a:ext cx="169306" cy="169306"/>
            </a:xfrm>
            <a:custGeom>
              <a:avLst/>
              <a:gdLst>
                <a:gd name="T0" fmla="*/ 1 w 14"/>
                <a:gd name="T1" fmla="*/ 2 h 14"/>
                <a:gd name="T2" fmla="*/ 1 w 14"/>
                <a:gd name="T3" fmla="*/ 6 h 14"/>
                <a:gd name="T4" fmla="*/ 9 w 14"/>
                <a:gd name="T5" fmla="*/ 13 h 14"/>
                <a:gd name="T6" fmla="*/ 12 w 14"/>
                <a:gd name="T7" fmla="*/ 13 h 14"/>
                <a:gd name="T8" fmla="*/ 14 w 14"/>
                <a:gd name="T9" fmla="*/ 11 h 14"/>
                <a:gd name="T10" fmla="*/ 3 w 14"/>
                <a:gd name="T11" fmla="*/ 0 h 14"/>
                <a:gd name="T12" fmla="*/ 1 w 14"/>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 y="2"/>
                  </a:moveTo>
                  <a:cubicBezTo>
                    <a:pt x="0" y="3"/>
                    <a:pt x="0" y="4"/>
                    <a:pt x="1" y="6"/>
                  </a:cubicBezTo>
                  <a:cubicBezTo>
                    <a:pt x="9" y="13"/>
                    <a:pt x="9" y="13"/>
                    <a:pt x="9" y="13"/>
                  </a:cubicBezTo>
                  <a:cubicBezTo>
                    <a:pt x="10" y="14"/>
                    <a:pt x="11" y="14"/>
                    <a:pt x="12" y="13"/>
                  </a:cubicBezTo>
                  <a:cubicBezTo>
                    <a:pt x="14" y="11"/>
                    <a:pt x="14" y="11"/>
                    <a:pt x="14" y="11"/>
                  </a:cubicBezTo>
                  <a:cubicBezTo>
                    <a:pt x="3" y="0"/>
                    <a:pt x="3" y="0"/>
                    <a:pt x="3" y="0"/>
                  </a:cubicBezTo>
                  <a:lnTo>
                    <a:pt x="1" y="2"/>
                  </a:ln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sp>
          <p:nvSpPr>
            <p:cNvPr id="54" name="Freeform 26"/>
            <p:cNvSpPr/>
            <p:nvPr/>
          </p:nvSpPr>
          <p:spPr bwMode="auto">
            <a:xfrm>
              <a:off x="9650079" y="2259786"/>
              <a:ext cx="338612" cy="331555"/>
            </a:xfrm>
            <a:custGeom>
              <a:avLst/>
              <a:gdLst>
                <a:gd name="T0" fmla="*/ 0 w 28"/>
                <a:gd name="T1" fmla="*/ 28 h 28"/>
                <a:gd name="T2" fmla="*/ 22 w 28"/>
                <a:gd name="T3" fmla="*/ 6 h 28"/>
                <a:gd name="T4" fmla="*/ 0 w 28"/>
                <a:gd name="T5" fmla="*/ 28 h 28"/>
              </a:gdLst>
              <a:ahLst/>
              <a:cxnLst>
                <a:cxn ang="0">
                  <a:pos x="T0" y="T1"/>
                </a:cxn>
                <a:cxn ang="0">
                  <a:pos x="T2" y="T3"/>
                </a:cxn>
                <a:cxn ang="0">
                  <a:pos x="T4" y="T5"/>
                </a:cxn>
              </a:cxnLst>
              <a:rect l="0" t="0" r="r" b="b"/>
              <a:pathLst>
                <a:path w="28" h="28">
                  <a:moveTo>
                    <a:pt x="0" y="28"/>
                  </a:moveTo>
                  <a:cubicBezTo>
                    <a:pt x="11" y="22"/>
                    <a:pt x="28" y="11"/>
                    <a:pt x="22" y="6"/>
                  </a:cubicBezTo>
                  <a:cubicBezTo>
                    <a:pt x="17" y="0"/>
                    <a:pt x="6" y="17"/>
                    <a:pt x="0" y="28"/>
                  </a:cubicBezTo>
                  <a:close/>
                </a:path>
              </a:pathLst>
            </a:custGeom>
            <a:grp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grpSp>
        <p:nvGrpSpPr>
          <p:cNvPr id="55" name="组合 5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1597024" y="3317977"/>
            <a:ext cx="985223" cy="985223"/>
            <a:chOff x="1597024" y="3317977"/>
            <a:chExt cx="985223" cy="985223"/>
          </a:xfrm>
        </p:grpSpPr>
        <p:sp>
          <p:nvSpPr>
            <p:cNvPr id="56" name="椭圆 55"/>
            <p:cNvSpPr/>
            <p:nvPr/>
          </p:nvSpPr>
          <p:spPr>
            <a:xfrm>
              <a:off x="1597024" y="3317977"/>
              <a:ext cx="985223" cy="985223"/>
            </a:xfrm>
            <a:prstGeom prst="ellipse">
              <a:avLst/>
            </a:prstGeom>
            <a:solidFill>
              <a:schemeClr val="bg1">
                <a:alpha val="30000"/>
              </a:schemeClr>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nvGrpSpPr>
            <p:cNvPr id="57" name="组合 56"/>
            <p:cNvGrpSpPr/>
            <p:nvPr/>
          </p:nvGrpSpPr>
          <p:grpSpPr>
            <a:xfrm>
              <a:off x="1784396" y="3502100"/>
              <a:ext cx="554888" cy="558173"/>
              <a:chOff x="1725613" y="5727700"/>
              <a:chExt cx="268287" cy="269875"/>
            </a:xfrm>
          </p:grpSpPr>
          <p:sp>
            <p:nvSpPr>
              <p:cNvPr id="58" name="Freeform 10"/>
              <p:cNvSpPr/>
              <p:nvPr/>
            </p:nvSpPr>
            <p:spPr bwMode="auto">
              <a:xfrm>
                <a:off x="1766888" y="5757863"/>
                <a:ext cx="31750" cy="31750"/>
              </a:xfrm>
              <a:custGeom>
                <a:avLst/>
                <a:gdLst>
                  <a:gd name="T0" fmla="*/ 10 w 12"/>
                  <a:gd name="T1" fmla="*/ 6 h 12"/>
                  <a:gd name="T2" fmla="*/ 6 w 12"/>
                  <a:gd name="T3" fmla="*/ 2 h 12"/>
                  <a:gd name="T4" fmla="*/ 2 w 12"/>
                  <a:gd name="T5" fmla="*/ 2 h 12"/>
                  <a:gd name="T6" fmla="*/ 2 w 12"/>
                  <a:gd name="T7" fmla="*/ 6 h 12"/>
                  <a:gd name="T8" fmla="*/ 6 w 12"/>
                  <a:gd name="T9" fmla="*/ 10 h 12"/>
                  <a:gd name="T10" fmla="*/ 10 w 12"/>
                  <a:gd name="T11" fmla="*/ 10 h 12"/>
                  <a:gd name="T12" fmla="*/ 10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0" y="6"/>
                    </a:moveTo>
                    <a:cubicBezTo>
                      <a:pt x="6" y="2"/>
                      <a:pt x="6" y="2"/>
                      <a:pt x="6" y="2"/>
                    </a:cubicBezTo>
                    <a:cubicBezTo>
                      <a:pt x="5" y="0"/>
                      <a:pt x="3" y="0"/>
                      <a:pt x="2" y="2"/>
                    </a:cubicBezTo>
                    <a:cubicBezTo>
                      <a:pt x="0" y="3"/>
                      <a:pt x="0" y="5"/>
                      <a:pt x="2" y="6"/>
                    </a:cubicBezTo>
                    <a:cubicBezTo>
                      <a:pt x="6" y="10"/>
                      <a:pt x="6" y="10"/>
                      <a:pt x="6" y="10"/>
                    </a:cubicBezTo>
                    <a:cubicBezTo>
                      <a:pt x="7" y="12"/>
                      <a:pt x="9" y="12"/>
                      <a:pt x="10" y="10"/>
                    </a:cubicBezTo>
                    <a:cubicBezTo>
                      <a:pt x="12" y="9"/>
                      <a:pt x="12"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59" name="Freeform 11"/>
              <p:cNvSpPr/>
              <p:nvPr/>
            </p:nvSpPr>
            <p:spPr bwMode="auto">
              <a:xfrm>
                <a:off x="1725613" y="5846763"/>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0" name="Freeform 12"/>
              <p:cNvSpPr/>
              <p:nvPr/>
            </p:nvSpPr>
            <p:spPr bwMode="auto">
              <a:xfrm>
                <a:off x="1960563" y="5862638"/>
                <a:ext cx="33337" cy="15875"/>
              </a:xfrm>
              <a:custGeom>
                <a:avLst/>
                <a:gdLst>
                  <a:gd name="T0" fmla="*/ 9 w 12"/>
                  <a:gd name="T1" fmla="*/ 0 h 6"/>
                  <a:gd name="T2" fmla="*/ 3 w 12"/>
                  <a:gd name="T3" fmla="*/ 0 h 6"/>
                  <a:gd name="T4" fmla="*/ 0 w 12"/>
                  <a:gd name="T5" fmla="*/ 3 h 6"/>
                  <a:gd name="T6" fmla="*/ 3 w 12"/>
                  <a:gd name="T7" fmla="*/ 6 h 6"/>
                  <a:gd name="T8" fmla="*/ 9 w 12"/>
                  <a:gd name="T9" fmla="*/ 6 h 6"/>
                  <a:gd name="T10" fmla="*/ 12 w 12"/>
                  <a:gd name="T11" fmla="*/ 3 h 6"/>
                  <a:gd name="T12" fmla="*/ 9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9" y="0"/>
                    </a:moveTo>
                    <a:cubicBezTo>
                      <a:pt x="3" y="0"/>
                      <a:pt x="3" y="0"/>
                      <a:pt x="3" y="0"/>
                    </a:cubicBezTo>
                    <a:cubicBezTo>
                      <a:pt x="1" y="0"/>
                      <a:pt x="0" y="1"/>
                      <a:pt x="0" y="3"/>
                    </a:cubicBezTo>
                    <a:cubicBezTo>
                      <a:pt x="0" y="5"/>
                      <a:pt x="1" y="6"/>
                      <a:pt x="3" y="6"/>
                    </a:cubicBezTo>
                    <a:cubicBezTo>
                      <a:pt x="9" y="6"/>
                      <a:pt x="9" y="6"/>
                      <a:pt x="9" y="6"/>
                    </a:cubicBezTo>
                    <a:cubicBezTo>
                      <a:pt x="11" y="6"/>
                      <a:pt x="12" y="5"/>
                      <a:pt x="12" y="3"/>
                    </a:cubicBezTo>
                    <a:cubicBezTo>
                      <a:pt x="12" y="1"/>
                      <a:pt x="11" y="0"/>
                      <a:pt x="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1" name="Freeform 13"/>
              <p:cNvSpPr/>
              <p:nvPr/>
            </p:nvSpPr>
            <p:spPr bwMode="auto">
              <a:xfrm>
                <a:off x="1933575" y="5770563"/>
                <a:ext cx="30162" cy="30162"/>
              </a:xfrm>
              <a:custGeom>
                <a:avLst/>
                <a:gdLst>
                  <a:gd name="T0" fmla="*/ 10 w 11"/>
                  <a:gd name="T1" fmla="*/ 1 h 11"/>
                  <a:gd name="T2" fmla="*/ 5 w 11"/>
                  <a:gd name="T3" fmla="*/ 1 h 11"/>
                  <a:gd name="T4" fmla="*/ 1 w 11"/>
                  <a:gd name="T5" fmla="*/ 5 h 11"/>
                  <a:gd name="T6" fmla="*/ 1 w 11"/>
                  <a:gd name="T7" fmla="*/ 10 h 11"/>
                  <a:gd name="T8" fmla="*/ 5 w 11"/>
                  <a:gd name="T9" fmla="*/ 10 h 11"/>
                  <a:gd name="T10" fmla="*/ 10 w 11"/>
                  <a:gd name="T11" fmla="*/ 5 h 11"/>
                  <a:gd name="T12" fmla="*/ 10 w 1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0" y="1"/>
                    </a:moveTo>
                    <a:cubicBezTo>
                      <a:pt x="9" y="0"/>
                      <a:pt x="7" y="0"/>
                      <a:pt x="5" y="1"/>
                    </a:cubicBezTo>
                    <a:cubicBezTo>
                      <a:pt x="1" y="5"/>
                      <a:pt x="1" y="5"/>
                      <a:pt x="1" y="5"/>
                    </a:cubicBezTo>
                    <a:cubicBezTo>
                      <a:pt x="0" y="7"/>
                      <a:pt x="0" y="9"/>
                      <a:pt x="1" y="10"/>
                    </a:cubicBezTo>
                    <a:cubicBezTo>
                      <a:pt x="2" y="11"/>
                      <a:pt x="4" y="11"/>
                      <a:pt x="5" y="10"/>
                    </a:cubicBezTo>
                    <a:cubicBezTo>
                      <a:pt x="10" y="5"/>
                      <a:pt x="10" y="5"/>
                      <a:pt x="10" y="5"/>
                    </a:cubicBezTo>
                    <a:cubicBezTo>
                      <a:pt x="11" y="4"/>
                      <a:pt x="11" y="2"/>
                      <a:pt x="1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2" name="Freeform 14"/>
              <p:cNvSpPr/>
              <p:nvPr/>
            </p:nvSpPr>
            <p:spPr bwMode="auto">
              <a:xfrm>
                <a:off x="1860550" y="5727700"/>
                <a:ext cx="17462" cy="34925"/>
              </a:xfrm>
              <a:custGeom>
                <a:avLst/>
                <a:gdLst>
                  <a:gd name="T0" fmla="*/ 3 w 6"/>
                  <a:gd name="T1" fmla="*/ 13 h 13"/>
                  <a:gd name="T2" fmla="*/ 5 w 6"/>
                  <a:gd name="T3" fmla="*/ 12 h 13"/>
                  <a:gd name="T4" fmla="*/ 6 w 6"/>
                  <a:gd name="T5" fmla="*/ 10 h 13"/>
                  <a:gd name="T6" fmla="*/ 6 w 6"/>
                  <a:gd name="T7" fmla="*/ 3 h 13"/>
                  <a:gd name="T8" fmla="*/ 3 w 6"/>
                  <a:gd name="T9" fmla="*/ 0 h 13"/>
                  <a:gd name="T10" fmla="*/ 0 w 6"/>
                  <a:gd name="T11" fmla="*/ 2 h 13"/>
                  <a:gd name="T12" fmla="*/ 0 w 6"/>
                  <a:gd name="T13" fmla="*/ 3 h 13"/>
                  <a:gd name="T14" fmla="*/ 0 w 6"/>
                  <a:gd name="T15" fmla="*/ 10 h 13"/>
                  <a:gd name="T16" fmla="*/ 3 w 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3" y="13"/>
                    </a:moveTo>
                    <a:cubicBezTo>
                      <a:pt x="3" y="13"/>
                      <a:pt x="4" y="12"/>
                      <a:pt x="5" y="12"/>
                    </a:cubicBezTo>
                    <a:cubicBezTo>
                      <a:pt x="5" y="11"/>
                      <a:pt x="6" y="11"/>
                      <a:pt x="6" y="10"/>
                    </a:cubicBezTo>
                    <a:cubicBezTo>
                      <a:pt x="6" y="3"/>
                      <a:pt x="6" y="3"/>
                      <a:pt x="6" y="3"/>
                    </a:cubicBezTo>
                    <a:cubicBezTo>
                      <a:pt x="6" y="2"/>
                      <a:pt x="4" y="0"/>
                      <a:pt x="3" y="0"/>
                    </a:cubicBezTo>
                    <a:cubicBezTo>
                      <a:pt x="1" y="0"/>
                      <a:pt x="0" y="1"/>
                      <a:pt x="0" y="2"/>
                    </a:cubicBezTo>
                    <a:cubicBezTo>
                      <a:pt x="0" y="3"/>
                      <a:pt x="0" y="3"/>
                      <a:pt x="0" y="3"/>
                    </a:cubicBezTo>
                    <a:cubicBezTo>
                      <a:pt x="0" y="10"/>
                      <a:pt x="0" y="10"/>
                      <a:pt x="0" y="10"/>
                    </a:cubicBezTo>
                    <a:cubicBezTo>
                      <a:pt x="0" y="11"/>
                      <a:pt x="1" y="13"/>
                      <a:pt x="3"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3" name="Freeform 15"/>
              <p:cNvSpPr/>
              <p:nvPr/>
            </p:nvSpPr>
            <p:spPr bwMode="auto">
              <a:xfrm>
                <a:off x="1793875" y="5794375"/>
                <a:ext cx="131762" cy="152400"/>
              </a:xfrm>
              <a:custGeom>
                <a:avLst/>
                <a:gdLst>
                  <a:gd name="T0" fmla="*/ 25 w 49"/>
                  <a:gd name="T1" fmla="*/ 0 h 56"/>
                  <a:gd name="T2" fmla="*/ 0 w 49"/>
                  <a:gd name="T3" fmla="*/ 25 h 56"/>
                  <a:gd name="T4" fmla="*/ 12 w 49"/>
                  <a:gd name="T5" fmla="*/ 46 h 56"/>
                  <a:gd name="T6" fmla="*/ 12 w 49"/>
                  <a:gd name="T7" fmla="*/ 56 h 56"/>
                  <a:gd name="T8" fmla="*/ 37 w 49"/>
                  <a:gd name="T9" fmla="*/ 56 h 56"/>
                  <a:gd name="T10" fmla="*/ 37 w 49"/>
                  <a:gd name="T11" fmla="*/ 46 h 56"/>
                  <a:gd name="T12" fmla="*/ 49 w 49"/>
                  <a:gd name="T13" fmla="*/ 25 h 56"/>
                  <a:gd name="T14" fmla="*/ 25 w 4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6">
                    <a:moveTo>
                      <a:pt x="25" y="0"/>
                    </a:moveTo>
                    <a:cubicBezTo>
                      <a:pt x="11" y="0"/>
                      <a:pt x="0" y="11"/>
                      <a:pt x="0" y="25"/>
                    </a:cubicBezTo>
                    <a:cubicBezTo>
                      <a:pt x="0" y="34"/>
                      <a:pt x="5" y="42"/>
                      <a:pt x="12" y="46"/>
                    </a:cubicBezTo>
                    <a:cubicBezTo>
                      <a:pt x="12" y="56"/>
                      <a:pt x="12" y="56"/>
                      <a:pt x="12" y="56"/>
                    </a:cubicBezTo>
                    <a:cubicBezTo>
                      <a:pt x="37" y="56"/>
                      <a:pt x="37" y="56"/>
                      <a:pt x="37" y="56"/>
                    </a:cubicBezTo>
                    <a:cubicBezTo>
                      <a:pt x="37" y="46"/>
                      <a:pt x="37" y="46"/>
                      <a:pt x="37" y="46"/>
                    </a:cubicBezTo>
                    <a:cubicBezTo>
                      <a:pt x="44" y="42"/>
                      <a:pt x="49" y="34"/>
                      <a:pt x="49" y="25"/>
                    </a:cubicBezTo>
                    <a:cubicBezTo>
                      <a:pt x="49" y="11"/>
                      <a:pt x="38"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4" name="Freeform 16"/>
              <p:cNvSpPr/>
              <p:nvPr/>
            </p:nvSpPr>
            <p:spPr bwMode="auto">
              <a:xfrm>
                <a:off x="1825625" y="5962650"/>
                <a:ext cx="68262" cy="34925"/>
              </a:xfrm>
              <a:custGeom>
                <a:avLst/>
                <a:gdLst>
                  <a:gd name="T0" fmla="*/ 0 w 25"/>
                  <a:gd name="T1" fmla="*/ 6 h 13"/>
                  <a:gd name="T2" fmla="*/ 7 w 25"/>
                  <a:gd name="T3" fmla="*/ 6 h 13"/>
                  <a:gd name="T4" fmla="*/ 6 w 25"/>
                  <a:gd name="T5" fmla="*/ 7 h 13"/>
                  <a:gd name="T6" fmla="*/ 13 w 25"/>
                  <a:gd name="T7" fmla="*/ 13 h 13"/>
                  <a:gd name="T8" fmla="*/ 19 w 25"/>
                  <a:gd name="T9" fmla="*/ 7 h 13"/>
                  <a:gd name="T10" fmla="*/ 19 w 25"/>
                  <a:gd name="T11" fmla="*/ 6 h 13"/>
                  <a:gd name="T12" fmla="*/ 25 w 25"/>
                  <a:gd name="T13" fmla="*/ 6 h 13"/>
                  <a:gd name="T14" fmla="*/ 25 w 25"/>
                  <a:gd name="T15" fmla="*/ 0 h 13"/>
                  <a:gd name="T16" fmla="*/ 0 w 25"/>
                  <a:gd name="T17" fmla="*/ 0 h 13"/>
                  <a:gd name="T18" fmla="*/ 0 w 25"/>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3">
                    <a:moveTo>
                      <a:pt x="0" y="6"/>
                    </a:moveTo>
                    <a:cubicBezTo>
                      <a:pt x="7" y="6"/>
                      <a:pt x="7" y="6"/>
                      <a:pt x="7" y="6"/>
                    </a:cubicBezTo>
                    <a:cubicBezTo>
                      <a:pt x="6" y="7"/>
                      <a:pt x="6" y="7"/>
                      <a:pt x="6" y="7"/>
                    </a:cubicBezTo>
                    <a:cubicBezTo>
                      <a:pt x="6" y="10"/>
                      <a:pt x="9" y="13"/>
                      <a:pt x="13" y="13"/>
                    </a:cubicBezTo>
                    <a:cubicBezTo>
                      <a:pt x="16" y="13"/>
                      <a:pt x="19" y="10"/>
                      <a:pt x="19" y="7"/>
                    </a:cubicBezTo>
                    <a:cubicBezTo>
                      <a:pt x="19" y="6"/>
                      <a:pt x="19" y="6"/>
                      <a:pt x="19" y="6"/>
                    </a:cubicBezTo>
                    <a:cubicBezTo>
                      <a:pt x="25" y="6"/>
                      <a:pt x="25" y="6"/>
                      <a:pt x="25" y="6"/>
                    </a:cubicBezTo>
                    <a:cubicBezTo>
                      <a:pt x="25" y="0"/>
                      <a:pt x="25" y="0"/>
                      <a:pt x="25" y="0"/>
                    </a:cubicBezTo>
                    <a:cubicBezTo>
                      <a:pt x="0" y="0"/>
                      <a:pt x="0" y="0"/>
                      <a:pt x="0"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65" name="组合 6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7442057" y="3648925"/>
            <a:ext cx="985223" cy="985223"/>
            <a:chOff x="7442057" y="3648925"/>
            <a:chExt cx="985223" cy="985223"/>
          </a:xfrm>
        </p:grpSpPr>
        <p:sp>
          <p:nvSpPr>
            <p:cNvPr id="66" name="椭圆 65"/>
            <p:cNvSpPr/>
            <p:nvPr/>
          </p:nvSpPr>
          <p:spPr>
            <a:xfrm flipH="1">
              <a:off x="7442057" y="3648925"/>
              <a:ext cx="985223" cy="985223"/>
            </a:xfrm>
            <a:prstGeom prst="ellipse">
              <a:avLst/>
            </a:prstGeom>
            <a:solidFill>
              <a:schemeClr val="bg1">
                <a:alpha val="30000"/>
              </a:schemeClr>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nvGrpSpPr>
            <p:cNvPr id="67" name="组合 66"/>
            <p:cNvGrpSpPr/>
            <p:nvPr/>
          </p:nvGrpSpPr>
          <p:grpSpPr>
            <a:xfrm>
              <a:off x="7708091" y="3915777"/>
              <a:ext cx="453154" cy="451518"/>
              <a:chOff x="5287964" y="2994026"/>
              <a:chExt cx="879475" cy="876300"/>
            </a:xfrm>
            <a:solidFill>
              <a:schemeClr val="bg1"/>
            </a:solidFill>
          </p:grpSpPr>
          <p:sp>
            <p:nvSpPr>
              <p:cNvPr id="68"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1" name="组合 7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5446762" y="2772836"/>
            <a:ext cx="985223" cy="985223"/>
            <a:chOff x="5446762" y="2772836"/>
            <a:chExt cx="985223" cy="985223"/>
          </a:xfrm>
        </p:grpSpPr>
        <p:sp>
          <p:nvSpPr>
            <p:cNvPr id="72" name="椭圆 71"/>
            <p:cNvSpPr/>
            <p:nvPr/>
          </p:nvSpPr>
          <p:spPr>
            <a:xfrm rot="2711270" flipH="1">
              <a:off x="5446762" y="2772836"/>
              <a:ext cx="985223" cy="985223"/>
            </a:xfrm>
            <a:prstGeom prst="ellipse">
              <a:avLst/>
            </a:prstGeom>
            <a:solidFill>
              <a:schemeClr val="bg1">
                <a:alpha val="30000"/>
              </a:schemeClr>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nvGrpSpPr>
            <p:cNvPr id="73" name="组合 72"/>
            <p:cNvGrpSpPr/>
            <p:nvPr/>
          </p:nvGrpSpPr>
          <p:grpSpPr>
            <a:xfrm>
              <a:off x="5651478" y="3024422"/>
              <a:ext cx="524087" cy="498584"/>
              <a:chOff x="6323014" y="4870451"/>
              <a:chExt cx="652463" cy="620713"/>
            </a:xfrm>
            <a:solidFill>
              <a:schemeClr val="bg1"/>
            </a:solidFill>
          </p:grpSpPr>
          <p:sp>
            <p:nvSpPr>
              <p:cNvPr id="74"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7"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grpSp>
        <p:nvGrpSpPr>
          <p:cNvPr id="78" name="组合 7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3430168" y="4559774"/>
            <a:ext cx="985223" cy="985223"/>
            <a:chOff x="3430168" y="4559774"/>
            <a:chExt cx="985223" cy="985223"/>
          </a:xfrm>
        </p:grpSpPr>
        <p:sp>
          <p:nvSpPr>
            <p:cNvPr id="79" name="椭圆 78"/>
            <p:cNvSpPr/>
            <p:nvPr/>
          </p:nvSpPr>
          <p:spPr>
            <a:xfrm rot="18888730">
              <a:off x="3430168" y="4559774"/>
              <a:ext cx="985223" cy="985223"/>
            </a:xfrm>
            <a:prstGeom prst="ellipse">
              <a:avLst/>
            </a:prstGeom>
            <a:solidFill>
              <a:schemeClr val="bg1">
                <a:alpha val="30000"/>
              </a:schemeClr>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Open Sans" panose="020B0606030504020204" pitchFamily="34" charset="0"/>
                <a:cs typeface="Open Sans" panose="020B0606030504020204" pitchFamily="34" charset="0"/>
              </a:endParaRPr>
            </a:p>
          </p:txBody>
        </p:sp>
        <p:grpSp>
          <p:nvGrpSpPr>
            <p:cNvPr id="80" name="Group 4"/>
            <p:cNvGrpSpPr>
              <a:grpSpLocks noChangeAspect="1"/>
            </p:cNvGrpSpPr>
            <p:nvPr/>
          </p:nvGrpSpPr>
          <p:grpSpPr bwMode="auto">
            <a:xfrm>
              <a:off x="3680845" y="4835351"/>
              <a:ext cx="461588" cy="453764"/>
              <a:chOff x="3722" y="2043"/>
              <a:chExt cx="236" cy="232"/>
            </a:xfrm>
            <a:solidFill>
              <a:schemeClr val="bg1"/>
            </a:solidFill>
          </p:grpSpPr>
          <p:sp>
            <p:nvSpPr>
              <p:cNvPr id="81" name="Freeform 5"/>
              <p:cNvSpPr>
                <a:spLocks noEditPoints="1"/>
              </p:cNvSpPr>
              <p:nvPr/>
            </p:nvSpPr>
            <p:spPr bwMode="auto">
              <a:xfrm>
                <a:off x="3810" y="2089"/>
                <a:ext cx="14" cy="32"/>
              </a:xfrm>
              <a:custGeom>
                <a:avLst/>
                <a:gdLst>
                  <a:gd name="T0" fmla="*/ 4 w 6"/>
                  <a:gd name="T1" fmla="*/ 0 h 13"/>
                  <a:gd name="T2" fmla="*/ 2 w 6"/>
                  <a:gd name="T3" fmla="*/ 0 h 13"/>
                  <a:gd name="T4" fmla="*/ 0 w 6"/>
                  <a:gd name="T5" fmla="*/ 2 h 13"/>
                  <a:gd name="T6" fmla="*/ 0 w 6"/>
                  <a:gd name="T7" fmla="*/ 13 h 13"/>
                  <a:gd name="T8" fmla="*/ 6 w 6"/>
                  <a:gd name="T9" fmla="*/ 13 h 13"/>
                  <a:gd name="T10" fmla="*/ 6 w 6"/>
                  <a:gd name="T11" fmla="*/ 2 h 13"/>
                  <a:gd name="T12" fmla="*/ 4 w 6"/>
                  <a:gd name="T13" fmla="*/ 0 h 13"/>
                  <a:gd name="T14" fmla="*/ 4 w 6"/>
                  <a:gd name="T15" fmla="*/ 0 h 13"/>
                  <a:gd name="T16" fmla="*/ 4 w 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3">
                    <a:moveTo>
                      <a:pt x="4" y="0"/>
                    </a:moveTo>
                    <a:cubicBezTo>
                      <a:pt x="2" y="0"/>
                      <a:pt x="2" y="0"/>
                      <a:pt x="2" y="0"/>
                    </a:cubicBezTo>
                    <a:cubicBezTo>
                      <a:pt x="1" y="0"/>
                      <a:pt x="0" y="1"/>
                      <a:pt x="0" y="2"/>
                    </a:cubicBezTo>
                    <a:cubicBezTo>
                      <a:pt x="0" y="13"/>
                      <a:pt x="0" y="13"/>
                      <a:pt x="0" y="13"/>
                    </a:cubicBezTo>
                    <a:cubicBezTo>
                      <a:pt x="6" y="13"/>
                      <a:pt x="6" y="13"/>
                      <a:pt x="6" y="13"/>
                    </a:cubicBezTo>
                    <a:cubicBezTo>
                      <a:pt x="6" y="2"/>
                      <a:pt x="6" y="2"/>
                      <a:pt x="6" y="2"/>
                    </a:cubicBezTo>
                    <a:cubicBezTo>
                      <a:pt x="6" y="1"/>
                      <a:pt x="5" y="0"/>
                      <a:pt x="4" y="0"/>
                    </a:cubicBezTo>
                    <a:close/>
                    <a:moveTo>
                      <a:pt x="4" y="0"/>
                    </a:move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2" name="Freeform 6"/>
              <p:cNvSpPr>
                <a:spLocks noEditPoints="1"/>
              </p:cNvSpPr>
              <p:nvPr/>
            </p:nvSpPr>
            <p:spPr bwMode="auto">
              <a:xfrm>
                <a:off x="3853" y="2089"/>
                <a:ext cx="17" cy="32"/>
              </a:xfrm>
              <a:custGeom>
                <a:avLst/>
                <a:gdLst>
                  <a:gd name="T0" fmla="*/ 4 w 7"/>
                  <a:gd name="T1" fmla="*/ 0 h 13"/>
                  <a:gd name="T2" fmla="*/ 3 w 7"/>
                  <a:gd name="T3" fmla="*/ 0 h 13"/>
                  <a:gd name="T4" fmla="*/ 0 w 7"/>
                  <a:gd name="T5" fmla="*/ 2 h 13"/>
                  <a:gd name="T6" fmla="*/ 0 w 7"/>
                  <a:gd name="T7" fmla="*/ 13 h 13"/>
                  <a:gd name="T8" fmla="*/ 7 w 7"/>
                  <a:gd name="T9" fmla="*/ 13 h 13"/>
                  <a:gd name="T10" fmla="*/ 7 w 7"/>
                  <a:gd name="T11" fmla="*/ 2 h 13"/>
                  <a:gd name="T12" fmla="*/ 4 w 7"/>
                  <a:gd name="T13" fmla="*/ 0 h 13"/>
                  <a:gd name="T14" fmla="*/ 4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3" y="0"/>
                      <a:pt x="3" y="0"/>
                    </a:cubicBezTo>
                    <a:cubicBezTo>
                      <a:pt x="1" y="0"/>
                      <a:pt x="0" y="1"/>
                      <a:pt x="0" y="2"/>
                    </a:cubicBezTo>
                    <a:cubicBezTo>
                      <a:pt x="0" y="13"/>
                      <a:pt x="0" y="13"/>
                      <a:pt x="0" y="13"/>
                    </a:cubicBezTo>
                    <a:cubicBezTo>
                      <a:pt x="7" y="13"/>
                      <a:pt x="7" y="13"/>
                      <a:pt x="7" y="13"/>
                    </a:cubicBezTo>
                    <a:cubicBezTo>
                      <a:pt x="7" y="2"/>
                      <a:pt x="7" y="2"/>
                      <a:pt x="7" y="2"/>
                    </a:cubicBezTo>
                    <a:cubicBezTo>
                      <a:pt x="7" y="1"/>
                      <a:pt x="6" y="0"/>
                      <a:pt x="4" y="0"/>
                    </a:cubicBezTo>
                    <a:close/>
                    <a:moveTo>
                      <a:pt x="4" y="0"/>
                    </a:move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83" name="Freeform 7"/>
              <p:cNvSpPr>
                <a:spLocks noEditPoints="1"/>
              </p:cNvSpPr>
              <p:nvPr/>
            </p:nvSpPr>
            <p:spPr bwMode="auto">
              <a:xfrm>
                <a:off x="3722" y="2043"/>
                <a:ext cx="236" cy="232"/>
              </a:xfrm>
              <a:custGeom>
                <a:avLst/>
                <a:gdLst>
                  <a:gd name="T0" fmla="*/ 48 w 97"/>
                  <a:gd name="T1" fmla="*/ 0 h 95"/>
                  <a:gd name="T2" fmla="*/ 0 w 97"/>
                  <a:gd name="T3" fmla="*/ 49 h 95"/>
                  <a:gd name="T4" fmla="*/ 14 w 97"/>
                  <a:gd name="T5" fmla="*/ 83 h 95"/>
                  <a:gd name="T6" fmla="*/ 33 w 97"/>
                  <a:gd name="T7" fmla="*/ 95 h 95"/>
                  <a:gd name="T8" fmla="*/ 35 w 97"/>
                  <a:gd name="T9" fmla="*/ 95 h 95"/>
                  <a:gd name="T10" fmla="*/ 39 w 97"/>
                  <a:gd name="T11" fmla="*/ 92 h 95"/>
                  <a:gd name="T12" fmla="*/ 36 w 97"/>
                  <a:gd name="T13" fmla="*/ 86 h 95"/>
                  <a:gd name="T14" fmla="*/ 20 w 97"/>
                  <a:gd name="T15" fmla="*/ 76 h 95"/>
                  <a:gd name="T16" fmla="*/ 9 w 97"/>
                  <a:gd name="T17" fmla="*/ 49 h 95"/>
                  <a:gd name="T18" fmla="*/ 48 w 97"/>
                  <a:gd name="T19" fmla="*/ 9 h 95"/>
                  <a:gd name="T20" fmla="*/ 87 w 97"/>
                  <a:gd name="T21" fmla="*/ 49 h 95"/>
                  <a:gd name="T22" fmla="*/ 76 w 97"/>
                  <a:gd name="T23" fmla="*/ 76 h 95"/>
                  <a:gd name="T24" fmla="*/ 62 w 97"/>
                  <a:gd name="T25" fmla="*/ 84 h 95"/>
                  <a:gd name="T26" fmla="*/ 57 w 97"/>
                  <a:gd name="T27" fmla="*/ 82 h 95"/>
                  <a:gd name="T28" fmla="*/ 53 w 97"/>
                  <a:gd name="T29" fmla="*/ 65 h 95"/>
                  <a:gd name="T30" fmla="*/ 67 w 97"/>
                  <a:gd name="T31" fmla="*/ 50 h 95"/>
                  <a:gd name="T32" fmla="*/ 67 w 97"/>
                  <a:gd name="T33" fmla="*/ 35 h 95"/>
                  <a:gd name="T34" fmla="*/ 29 w 97"/>
                  <a:gd name="T35" fmla="*/ 35 h 95"/>
                  <a:gd name="T36" fmla="*/ 29 w 97"/>
                  <a:gd name="T37" fmla="*/ 50 h 95"/>
                  <a:gd name="T38" fmla="*/ 43 w 97"/>
                  <a:gd name="T39" fmla="*/ 65 h 95"/>
                  <a:gd name="T40" fmla="*/ 50 w 97"/>
                  <a:gd name="T41" fmla="*/ 88 h 95"/>
                  <a:gd name="T42" fmla="*/ 62 w 97"/>
                  <a:gd name="T43" fmla="*/ 93 h 95"/>
                  <a:gd name="T44" fmla="*/ 82 w 97"/>
                  <a:gd name="T45" fmla="*/ 83 h 95"/>
                  <a:gd name="T46" fmla="*/ 83 w 97"/>
                  <a:gd name="T47" fmla="*/ 83 h 95"/>
                  <a:gd name="T48" fmla="*/ 97 w 97"/>
                  <a:gd name="T49" fmla="*/ 49 h 95"/>
                  <a:gd name="T50" fmla="*/ 48 w 97"/>
                  <a:gd name="T51" fmla="*/ 0 h 95"/>
                  <a:gd name="T52" fmla="*/ 48 w 97"/>
                  <a:gd name="T53" fmla="*/ 0 h 95"/>
                  <a:gd name="T54" fmla="*/ 48 w 97"/>
                  <a:gd name="T5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95">
                    <a:moveTo>
                      <a:pt x="48" y="0"/>
                    </a:moveTo>
                    <a:cubicBezTo>
                      <a:pt x="21" y="0"/>
                      <a:pt x="0" y="22"/>
                      <a:pt x="0" y="49"/>
                    </a:cubicBezTo>
                    <a:cubicBezTo>
                      <a:pt x="0" y="61"/>
                      <a:pt x="5" y="74"/>
                      <a:pt x="14" y="83"/>
                    </a:cubicBezTo>
                    <a:cubicBezTo>
                      <a:pt x="19" y="88"/>
                      <a:pt x="26" y="92"/>
                      <a:pt x="33" y="95"/>
                    </a:cubicBezTo>
                    <a:cubicBezTo>
                      <a:pt x="34" y="95"/>
                      <a:pt x="34" y="95"/>
                      <a:pt x="35" y="95"/>
                    </a:cubicBezTo>
                    <a:cubicBezTo>
                      <a:pt x="37" y="95"/>
                      <a:pt x="38" y="94"/>
                      <a:pt x="39" y="92"/>
                    </a:cubicBezTo>
                    <a:cubicBezTo>
                      <a:pt x="40" y="89"/>
                      <a:pt x="39" y="87"/>
                      <a:pt x="36" y="86"/>
                    </a:cubicBezTo>
                    <a:cubicBezTo>
                      <a:pt x="30" y="84"/>
                      <a:pt x="25" y="81"/>
                      <a:pt x="20" y="76"/>
                    </a:cubicBezTo>
                    <a:cubicBezTo>
                      <a:pt x="13" y="69"/>
                      <a:pt x="9" y="59"/>
                      <a:pt x="9" y="49"/>
                    </a:cubicBezTo>
                    <a:cubicBezTo>
                      <a:pt x="9" y="27"/>
                      <a:pt x="27" y="9"/>
                      <a:pt x="48" y="9"/>
                    </a:cubicBezTo>
                    <a:cubicBezTo>
                      <a:pt x="70" y="9"/>
                      <a:pt x="87" y="27"/>
                      <a:pt x="87" y="49"/>
                    </a:cubicBezTo>
                    <a:cubicBezTo>
                      <a:pt x="87" y="59"/>
                      <a:pt x="83" y="69"/>
                      <a:pt x="76" y="76"/>
                    </a:cubicBezTo>
                    <a:cubicBezTo>
                      <a:pt x="73" y="79"/>
                      <a:pt x="66" y="84"/>
                      <a:pt x="62" y="84"/>
                    </a:cubicBezTo>
                    <a:cubicBezTo>
                      <a:pt x="60" y="84"/>
                      <a:pt x="58" y="83"/>
                      <a:pt x="57" y="82"/>
                    </a:cubicBezTo>
                    <a:cubicBezTo>
                      <a:pt x="53" y="78"/>
                      <a:pt x="53" y="70"/>
                      <a:pt x="53" y="65"/>
                    </a:cubicBezTo>
                    <a:cubicBezTo>
                      <a:pt x="61" y="65"/>
                      <a:pt x="67" y="58"/>
                      <a:pt x="67" y="50"/>
                    </a:cubicBezTo>
                    <a:cubicBezTo>
                      <a:pt x="67" y="35"/>
                      <a:pt x="67" y="35"/>
                      <a:pt x="67" y="35"/>
                    </a:cubicBezTo>
                    <a:cubicBezTo>
                      <a:pt x="29" y="35"/>
                      <a:pt x="29" y="35"/>
                      <a:pt x="29" y="35"/>
                    </a:cubicBezTo>
                    <a:cubicBezTo>
                      <a:pt x="29" y="50"/>
                      <a:pt x="29" y="50"/>
                      <a:pt x="29" y="50"/>
                    </a:cubicBezTo>
                    <a:cubicBezTo>
                      <a:pt x="29" y="58"/>
                      <a:pt x="35" y="65"/>
                      <a:pt x="43" y="65"/>
                    </a:cubicBezTo>
                    <a:cubicBezTo>
                      <a:pt x="43" y="71"/>
                      <a:pt x="44" y="82"/>
                      <a:pt x="50" y="88"/>
                    </a:cubicBezTo>
                    <a:cubicBezTo>
                      <a:pt x="53" y="91"/>
                      <a:pt x="57" y="93"/>
                      <a:pt x="62" y="93"/>
                    </a:cubicBezTo>
                    <a:cubicBezTo>
                      <a:pt x="71" y="93"/>
                      <a:pt x="81" y="84"/>
                      <a:pt x="82" y="83"/>
                    </a:cubicBezTo>
                    <a:cubicBezTo>
                      <a:pt x="83" y="83"/>
                      <a:pt x="83" y="83"/>
                      <a:pt x="83" y="83"/>
                    </a:cubicBezTo>
                    <a:cubicBezTo>
                      <a:pt x="92" y="74"/>
                      <a:pt x="97" y="62"/>
                      <a:pt x="97" y="49"/>
                    </a:cubicBezTo>
                    <a:cubicBezTo>
                      <a:pt x="97" y="22"/>
                      <a:pt x="75" y="0"/>
                      <a:pt x="48" y="0"/>
                    </a:cubicBezTo>
                    <a:close/>
                    <a:moveTo>
                      <a:pt x="48" y="0"/>
                    </a:moveTo>
                    <a:cubicBezTo>
                      <a:pt x="48" y="0"/>
                      <a:pt x="48" y="0"/>
                      <a:pt x="4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sp>
        <p:nvSpPr>
          <p:cNvPr id="84" name="任意多边形 8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2548100" y="4382705"/>
            <a:ext cx="834605" cy="6078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5" name="任意多边形 8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100000" flipV="1">
            <a:off x="4220098" y="4234396"/>
            <a:ext cx="1194883" cy="167846"/>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6" name="任意多边形 8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6442848" y="3609608"/>
            <a:ext cx="834605" cy="60788"/>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7" name="任意多边形 8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7913339">
            <a:off x="8195034" y="3206788"/>
            <a:ext cx="1536809" cy="11744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8"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526386" y="1950567"/>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89"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4684745" y="4804125"/>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90"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5688483" y="1677298"/>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91"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301506" y="4376924"/>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Tree>
    <p:extLst>
      <p:ext uri="{BB962C8B-B14F-4D97-AF65-F5344CB8AC3E}">
        <p14:creationId xmlns:p14="http://schemas.microsoft.com/office/powerpoint/2010/main" val="415006535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350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350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90"/>
                                        </p:tgtEl>
                                        <p:attrNameLst>
                                          <p:attrName>style.visibility</p:attrName>
                                        </p:attrNameLst>
                                      </p:cBhvr>
                                      <p:to>
                                        <p:strVal val="visible"/>
                                      </p:to>
                                    </p:set>
                                    <p:animEffect transition="in" filter="wipe(left)">
                                      <p:cBhvr>
                                        <p:cTn id="13" dur="500"/>
                                        <p:tgtEl>
                                          <p:spTgt spid="90"/>
                                        </p:tgtEl>
                                      </p:cBhvr>
                                    </p:animEffect>
                                  </p:childTnLst>
                                </p:cTn>
                              </p:par>
                              <p:par>
                                <p:cTn id="14" presetID="22" presetClass="entr" presetSubtype="8" fill="hold" grpId="0" nodeType="withEffect">
                                  <p:stCondLst>
                                    <p:cond delay="3500"/>
                                  </p:stCondLst>
                                  <p:childTnLst>
                                    <p:set>
                                      <p:cBhvr>
                                        <p:cTn id="15" dur="1" fill="hold">
                                          <p:stCondLst>
                                            <p:cond delay="0"/>
                                          </p:stCondLst>
                                        </p:cTn>
                                        <p:tgtEl>
                                          <p:spTgt spid="91"/>
                                        </p:tgtEl>
                                        <p:attrNameLst>
                                          <p:attrName>style.visibility</p:attrName>
                                        </p:attrNameLst>
                                      </p:cBhvr>
                                      <p:to>
                                        <p:strVal val="visible"/>
                                      </p:to>
                                    </p:set>
                                    <p:animEffect transition="in" filter="wipe(left)">
                                      <p:cBhvr>
                                        <p:cTn id="16" dur="500"/>
                                        <p:tgtEl>
                                          <p:spTgt spid="91"/>
                                        </p:tgtEl>
                                      </p:cBhvr>
                                    </p:animEffect>
                                  </p:childTnLst>
                                </p:cTn>
                              </p:par>
                              <p:par>
                                <p:cTn id="17" presetID="53" presetClass="entr" presetSubtype="16" fill="hold" nodeType="withEffect">
                                  <p:stCondLst>
                                    <p:cond delay="1000"/>
                                  </p:stCondLst>
                                  <p:childTnLst>
                                    <p:set>
                                      <p:cBhvr>
                                        <p:cTn id="18" dur="1" fill="hold">
                                          <p:stCondLst>
                                            <p:cond delay="0"/>
                                          </p:stCondLst>
                                        </p:cTn>
                                        <p:tgtEl>
                                          <p:spTgt spid="55"/>
                                        </p:tgtEl>
                                        <p:attrNameLst>
                                          <p:attrName>style.visibility</p:attrName>
                                        </p:attrNameLst>
                                      </p:cBhvr>
                                      <p:to>
                                        <p:strVal val="visible"/>
                                      </p:to>
                                    </p:set>
                                    <p:anim calcmode="lin" valueType="num">
                                      <p:cBhvr>
                                        <p:cTn id="19" dur="1000" fill="hold"/>
                                        <p:tgtEl>
                                          <p:spTgt spid="55"/>
                                        </p:tgtEl>
                                        <p:attrNameLst>
                                          <p:attrName>ppt_w</p:attrName>
                                        </p:attrNameLst>
                                      </p:cBhvr>
                                      <p:tavLst>
                                        <p:tav tm="0">
                                          <p:val>
                                            <p:fltVal val="0"/>
                                          </p:val>
                                        </p:tav>
                                        <p:tav tm="100000">
                                          <p:val>
                                            <p:strVal val="#ppt_w"/>
                                          </p:val>
                                        </p:tav>
                                      </p:tavLst>
                                    </p:anim>
                                    <p:anim calcmode="lin" valueType="num">
                                      <p:cBhvr>
                                        <p:cTn id="20" dur="1000" fill="hold"/>
                                        <p:tgtEl>
                                          <p:spTgt spid="55"/>
                                        </p:tgtEl>
                                        <p:attrNameLst>
                                          <p:attrName>ppt_h</p:attrName>
                                        </p:attrNameLst>
                                      </p:cBhvr>
                                      <p:tavLst>
                                        <p:tav tm="0">
                                          <p:val>
                                            <p:fltVal val="0"/>
                                          </p:val>
                                        </p:tav>
                                        <p:tav tm="100000">
                                          <p:val>
                                            <p:strVal val="#ppt_h"/>
                                          </p:val>
                                        </p:tav>
                                      </p:tavLst>
                                    </p:anim>
                                    <p:animEffect transition="in" filter="fade">
                                      <p:cBhvr>
                                        <p:cTn id="21" dur="1000"/>
                                        <p:tgtEl>
                                          <p:spTgt spid="55"/>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63" presetClass="path" presetSubtype="0" accel="50000" decel="50000" fill="hold" grpId="1" nodeType="withEffect">
                                  <p:stCondLst>
                                    <p:cond delay="2000"/>
                                  </p:stCondLst>
                                  <p:childTnLst>
                                    <p:animMotion origin="layout" path="M -0.03177 -0.05556 L 8.33333E-7 1.48148E-6 " pathEditMode="relative" rAng="0" ptsTypes="AA">
                                      <p:cBhvr>
                                        <p:cTn id="26" dur="2000" fill="hold"/>
                                        <p:tgtEl>
                                          <p:spTgt spid="84"/>
                                        </p:tgtEl>
                                        <p:attrNameLst>
                                          <p:attrName>ppt_x</p:attrName>
                                          <p:attrName>ppt_y</p:attrName>
                                        </p:attrNameLst>
                                      </p:cBhvr>
                                      <p:rCtr x="1589" y="2778"/>
                                    </p:animMotion>
                                  </p:childTnLst>
                                </p:cTn>
                              </p:par>
                              <p:par>
                                <p:cTn id="27" presetID="53" presetClass="entr" presetSubtype="16" fill="hold" nodeType="withEffect">
                                  <p:stCondLst>
                                    <p:cond delay="1000"/>
                                  </p:stCondLst>
                                  <p:childTnLst>
                                    <p:set>
                                      <p:cBhvr>
                                        <p:cTn id="28" dur="1" fill="hold">
                                          <p:stCondLst>
                                            <p:cond delay="0"/>
                                          </p:stCondLst>
                                        </p:cTn>
                                        <p:tgtEl>
                                          <p:spTgt spid="78"/>
                                        </p:tgtEl>
                                        <p:attrNameLst>
                                          <p:attrName>style.visibility</p:attrName>
                                        </p:attrNameLst>
                                      </p:cBhvr>
                                      <p:to>
                                        <p:strVal val="visible"/>
                                      </p:to>
                                    </p:set>
                                    <p:anim calcmode="lin" valueType="num">
                                      <p:cBhvr>
                                        <p:cTn id="29" dur="1000" fill="hold"/>
                                        <p:tgtEl>
                                          <p:spTgt spid="78"/>
                                        </p:tgtEl>
                                        <p:attrNameLst>
                                          <p:attrName>ppt_w</p:attrName>
                                        </p:attrNameLst>
                                      </p:cBhvr>
                                      <p:tavLst>
                                        <p:tav tm="0">
                                          <p:val>
                                            <p:fltVal val="0"/>
                                          </p:val>
                                        </p:tav>
                                        <p:tav tm="100000">
                                          <p:val>
                                            <p:strVal val="#ppt_w"/>
                                          </p:val>
                                        </p:tav>
                                      </p:tavLst>
                                    </p:anim>
                                    <p:anim calcmode="lin" valueType="num">
                                      <p:cBhvr>
                                        <p:cTn id="30" dur="1000" fill="hold"/>
                                        <p:tgtEl>
                                          <p:spTgt spid="78"/>
                                        </p:tgtEl>
                                        <p:attrNameLst>
                                          <p:attrName>ppt_h</p:attrName>
                                        </p:attrNameLst>
                                      </p:cBhvr>
                                      <p:tavLst>
                                        <p:tav tm="0">
                                          <p:val>
                                            <p:fltVal val="0"/>
                                          </p:val>
                                        </p:tav>
                                        <p:tav tm="100000">
                                          <p:val>
                                            <p:strVal val="#ppt_h"/>
                                          </p:val>
                                        </p:tav>
                                      </p:tavLst>
                                    </p:anim>
                                    <p:animEffect transition="in" filter="fade">
                                      <p:cBhvr>
                                        <p:cTn id="31" dur="1000"/>
                                        <p:tgtEl>
                                          <p:spTgt spid="78"/>
                                        </p:tgtEl>
                                      </p:cBhvr>
                                    </p:animEffect>
                                  </p:childTnLst>
                                </p:cTn>
                              </p:par>
                              <p:par>
                                <p:cTn id="32" presetID="53" presetClass="entr" presetSubtype="16" fill="hold" nodeType="withEffect">
                                  <p:stCondLst>
                                    <p:cond delay="1000"/>
                                  </p:stCondLst>
                                  <p:childTnLst>
                                    <p:set>
                                      <p:cBhvr>
                                        <p:cTn id="33" dur="1" fill="hold">
                                          <p:stCondLst>
                                            <p:cond delay="0"/>
                                          </p:stCondLst>
                                        </p:cTn>
                                        <p:tgtEl>
                                          <p:spTgt spid="71"/>
                                        </p:tgtEl>
                                        <p:attrNameLst>
                                          <p:attrName>style.visibility</p:attrName>
                                        </p:attrNameLst>
                                      </p:cBhvr>
                                      <p:to>
                                        <p:strVal val="visible"/>
                                      </p:to>
                                    </p:set>
                                    <p:anim calcmode="lin" valueType="num">
                                      <p:cBhvr>
                                        <p:cTn id="34" dur="1000" fill="hold"/>
                                        <p:tgtEl>
                                          <p:spTgt spid="71"/>
                                        </p:tgtEl>
                                        <p:attrNameLst>
                                          <p:attrName>ppt_w</p:attrName>
                                        </p:attrNameLst>
                                      </p:cBhvr>
                                      <p:tavLst>
                                        <p:tav tm="0">
                                          <p:val>
                                            <p:fltVal val="0"/>
                                          </p:val>
                                        </p:tav>
                                        <p:tav tm="100000">
                                          <p:val>
                                            <p:strVal val="#ppt_w"/>
                                          </p:val>
                                        </p:tav>
                                      </p:tavLst>
                                    </p:anim>
                                    <p:anim calcmode="lin" valueType="num">
                                      <p:cBhvr>
                                        <p:cTn id="35" dur="1000" fill="hold"/>
                                        <p:tgtEl>
                                          <p:spTgt spid="71"/>
                                        </p:tgtEl>
                                        <p:attrNameLst>
                                          <p:attrName>ppt_h</p:attrName>
                                        </p:attrNameLst>
                                      </p:cBhvr>
                                      <p:tavLst>
                                        <p:tav tm="0">
                                          <p:val>
                                            <p:fltVal val="0"/>
                                          </p:val>
                                        </p:tav>
                                        <p:tav tm="100000">
                                          <p:val>
                                            <p:strVal val="#ppt_h"/>
                                          </p:val>
                                        </p:tav>
                                      </p:tavLst>
                                    </p:anim>
                                    <p:animEffect transition="in" filter="fade">
                                      <p:cBhvr>
                                        <p:cTn id="36" dur="1000"/>
                                        <p:tgtEl>
                                          <p:spTgt spid="71"/>
                                        </p:tgtEl>
                                      </p:cBhvr>
                                    </p:animEffect>
                                  </p:childTnLst>
                                </p:cTn>
                              </p:par>
                              <p:par>
                                <p:cTn id="37" presetID="53" presetClass="entr" presetSubtype="16" fill="hold" nodeType="withEffect">
                                  <p:stCondLst>
                                    <p:cond delay="1000"/>
                                  </p:stCondLst>
                                  <p:childTnLst>
                                    <p:set>
                                      <p:cBhvr>
                                        <p:cTn id="38" dur="1" fill="hold">
                                          <p:stCondLst>
                                            <p:cond delay="0"/>
                                          </p:stCondLst>
                                        </p:cTn>
                                        <p:tgtEl>
                                          <p:spTgt spid="65"/>
                                        </p:tgtEl>
                                        <p:attrNameLst>
                                          <p:attrName>style.visibility</p:attrName>
                                        </p:attrNameLst>
                                      </p:cBhvr>
                                      <p:to>
                                        <p:strVal val="visible"/>
                                      </p:to>
                                    </p:set>
                                    <p:anim calcmode="lin" valueType="num">
                                      <p:cBhvr>
                                        <p:cTn id="39" dur="1000" fill="hold"/>
                                        <p:tgtEl>
                                          <p:spTgt spid="65"/>
                                        </p:tgtEl>
                                        <p:attrNameLst>
                                          <p:attrName>ppt_w</p:attrName>
                                        </p:attrNameLst>
                                      </p:cBhvr>
                                      <p:tavLst>
                                        <p:tav tm="0">
                                          <p:val>
                                            <p:fltVal val="0"/>
                                          </p:val>
                                        </p:tav>
                                        <p:tav tm="100000">
                                          <p:val>
                                            <p:strVal val="#ppt_w"/>
                                          </p:val>
                                        </p:tav>
                                      </p:tavLst>
                                    </p:anim>
                                    <p:anim calcmode="lin" valueType="num">
                                      <p:cBhvr>
                                        <p:cTn id="40" dur="1000" fill="hold"/>
                                        <p:tgtEl>
                                          <p:spTgt spid="65"/>
                                        </p:tgtEl>
                                        <p:attrNameLst>
                                          <p:attrName>ppt_h</p:attrName>
                                        </p:attrNameLst>
                                      </p:cBhvr>
                                      <p:tavLst>
                                        <p:tav tm="0">
                                          <p:val>
                                            <p:fltVal val="0"/>
                                          </p:val>
                                        </p:tav>
                                        <p:tav tm="100000">
                                          <p:val>
                                            <p:strVal val="#ppt_h"/>
                                          </p:val>
                                        </p:tav>
                                      </p:tavLst>
                                    </p:anim>
                                    <p:animEffect transition="in" filter="fade">
                                      <p:cBhvr>
                                        <p:cTn id="41" dur="1000"/>
                                        <p:tgtEl>
                                          <p:spTgt spid="65"/>
                                        </p:tgtEl>
                                      </p:cBhvr>
                                    </p:animEffect>
                                  </p:childTnLst>
                                </p:cTn>
                              </p:par>
                              <p:par>
                                <p:cTn id="42" presetID="10" presetClass="entr" presetSubtype="0" fill="hold" grpId="0" nodeType="withEffect">
                                  <p:stCondLst>
                                    <p:cond delay="2000"/>
                                  </p:stCondLst>
                                  <p:childTnLst>
                                    <p:set>
                                      <p:cBhvr>
                                        <p:cTn id="43" dur="1" fill="hold">
                                          <p:stCondLst>
                                            <p:cond delay="0"/>
                                          </p:stCondLst>
                                        </p:cTn>
                                        <p:tgtEl>
                                          <p:spTgt spid="86"/>
                                        </p:tgtEl>
                                        <p:attrNameLst>
                                          <p:attrName>style.visibility</p:attrName>
                                        </p:attrNameLst>
                                      </p:cBhvr>
                                      <p:to>
                                        <p:strVal val="visible"/>
                                      </p:to>
                                    </p:set>
                                    <p:animEffect transition="in" filter="fade">
                                      <p:cBhvr>
                                        <p:cTn id="44" dur="500"/>
                                        <p:tgtEl>
                                          <p:spTgt spid="86"/>
                                        </p:tgtEl>
                                      </p:cBhvr>
                                    </p:animEffect>
                                  </p:childTnLst>
                                </p:cTn>
                              </p:par>
                              <p:par>
                                <p:cTn id="45" presetID="63" presetClass="path" presetSubtype="0" accel="50000" decel="50000" fill="hold" grpId="1" nodeType="withEffect">
                                  <p:stCondLst>
                                    <p:cond delay="2000"/>
                                  </p:stCondLst>
                                  <p:childTnLst>
                                    <p:animMotion origin="layout" path="M -0.03177 -0.05556 L 8.33333E-7 1.48148E-6 " pathEditMode="relative" rAng="0" ptsTypes="AA">
                                      <p:cBhvr>
                                        <p:cTn id="46" dur="2000" fill="hold"/>
                                        <p:tgtEl>
                                          <p:spTgt spid="86"/>
                                        </p:tgtEl>
                                        <p:attrNameLst>
                                          <p:attrName>ppt_x</p:attrName>
                                          <p:attrName>ppt_y</p:attrName>
                                        </p:attrNameLst>
                                      </p:cBhvr>
                                      <p:rCtr x="1589" y="2778"/>
                                    </p:animMotion>
                                  </p:childTnLst>
                                </p:cTn>
                              </p:par>
                              <p:par>
                                <p:cTn id="47" presetID="10" presetClass="entr" presetSubtype="0" fill="hold" grpId="0" nodeType="withEffect">
                                  <p:stCondLst>
                                    <p:cond delay="200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500"/>
                                        <p:tgtEl>
                                          <p:spTgt spid="85"/>
                                        </p:tgtEl>
                                      </p:cBhvr>
                                    </p:animEffect>
                                  </p:childTnLst>
                                </p:cTn>
                              </p:par>
                              <p:par>
                                <p:cTn id="50" presetID="63" presetClass="path" presetSubtype="0" accel="50000" decel="50000" fill="hold" grpId="1" nodeType="withEffect">
                                  <p:stCondLst>
                                    <p:cond delay="2000"/>
                                  </p:stCondLst>
                                  <p:childTnLst>
                                    <p:animMotion origin="layout" path="M -0.04088 0.07407 L -2.08333E-6 3.7037E-7 " pathEditMode="relative" rAng="0" ptsTypes="AA">
                                      <p:cBhvr>
                                        <p:cTn id="51" dur="2000" fill="hold"/>
                                        <p:tgtEl>
                                          <p:spTgt spid="85"/>
                                        </p:tgtEl>
                                        <p:attrNameLst>
                                          <p:attrName>ppt_x</p:attrName>
                                          <p:attrName>ppt_y</p:attrName>
                                        </p:attrNameLst>
                                      </p:cBhvr>
                                      <p:rCtr x="2044" y="-3704"/>
                                    </p:animMotion>
                                  </p:childTnLst>
                                </p:cTn>
                              </p:par>
                              <p:par>
                                <p:cTn id="52" presetID="10" presetClass="entr" presetSubtype="0" fill="hold" grpId="0" nodeType="withEffect">
                                  <p:stCondLst>
                                    <p:cond delay="2000"/>
                                  </p:stCondLst>
                                  <p:childTnLst>
                                    <p:set>
                                      <p:cBhvr>
                                        <p:cTn id="53" dur="1" fill="hold">
                                          <p:stCondLst>
                                            <p:cond delay="0"/>
                                          </p:stCondLst>
                                        </p:cTn>
                                        <p:tgtEl>
                                          <p:spTgt spid="87"/>
                                        </p:tgtEl>
                                        <p:attrNameLst>
                                          <p:attrName>style.visibility</p:attrName>
                                        </p:attrNameLst>
                                      </p:cBhvr>
                                      <p:to>
                                        <p:strVal val="visible"/>
                                      </p:to>
                                    </p:set>
                                    <p:animEffect transition="in" filter="fade">
                                      <p:cBhvr>
                                        <p:cTn id="54" dur="500"/>
                                        <p:tgtEl>
                                          <p:spTgt spid="87"/>
                                        </p:tgtEl>
                                      </p:cBhvr>
                                    </p:animEffect>
                                  </p:childTnLst>
                                </p:cTn>
                              </p:par>
                              <p:par>
                                <p:cTn id="55" presetID="63" presetClass="path" presetSubtype="0" accel="50000" decel="50000" fill="hold" grpId="1" nodeType="withEffect">
                                  <p:stCondLst>
                                    <p:cond delay="2000"/>
                                  </p:stCondLst>
                                  <p:childTnLst>
                                    <p:animMotion origin="layout" path="M -0.04088 0.07407 L -2.08333E-6 3.7037E-7 " pathEditMode="relative" rAng="0" ptsTypes="AA">
                                      <p:cBhvr>
                                        <p:cTn id="56" dur="2000" fill="hold"/>
                                        <p:tgtEl>
                                          <p:spTgt spid="87"/>
                                        </p:tgtEl>
                                        <p:attrNameLst>
                                          <p:attrName>ppt_x</p:attrName>
                                          <p:attrName>ppt_y</p:attrName>
                                        </p:attrNameLst>
                                      </p:cBhvr>
                                      <p:rCtr x="2044" y="-3704"/>
                                    </p:animMotion>
                                  </p:childTnLst>
                                </p:cTn>
                              </p:par>
                              <p:par>
                                <p:cTn id="57" presetID="10" presetClass="entr" presetSubtype="0" fill="hold" nodeType="withEffect">
                                  <p:stCondLst>
                                    <p:cond delay="20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63" presetClass="path" presetSubtype="0" accel="50000" decel="50000" fill="hold" nodeType="withEffect">
                                  <p:stCondLst>
                                    <p:cond delay="2000"/>
                                  </p:stCondLst>
                                  <p:childTnLst>
                                    <p:animMotion origin="layout" path="M -0.04088 0.07407 L -2.08333E-6 3.7037E-7 " pathEditMode="relative" rAng="0" ptsTypes="AA">
                                      <p:cBhvr>
                                        <p:cTn id="61" dur="2000" fill="hold"/>
                                        <p:tgtEl>
                                          <p:spTgt spid="49"/>
                                        </p:tgtEl>
                                        <p:attrNameLst>
                                          <p:attrName>ppt_x</p:attrName>
                                          <p:attrName>ppt_y</p:attrName>
                                        </p:attrNameLst>
                                      </p:cBhvr>
                                      <p:rCtr x="2044" y="-3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85" grpId="0" animBg="1"/>
      <p:bldP spid="85" grpId="1" animBg="1"/>
      <p:bldP spid="86" grpId="0" animBg="1"/>
      <p:bldP spid="86" grpId="1" animBg="1"/>
      <p:bldP spid="87" grpId="0" animBg="1"/>
      <p:bldP spid="87" grpId="1" animBg="1"/>
      <p:bldP spid="88" grpId="0"/>
      <p:bldP spid="89" grpId="0"/>
      <p:bldP spid="90" grpId="0"/>
      <p:bldP spid="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
        <p:nvSpPr>
          <p:cNvPr id="6" name="椭圆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760568" y="1818255"/>
            <a:ext cx="2027340" cy="2027339"/>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a:solidFill>
                <a:schemeClr val="bg1"/>
              </a:solidFill>
            </a:endParaRPr>
          </a:p>
        </p:txBody>
      </p:sp>
      <p:sp>
        <p:nvSpPr>
          <p:cNvPr id="7" name="椭圆 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3139699" y="1807857"/>
            <a:ext cx="601028" cy="603052"/>
          </a:xfrm>
          <a:prstGeom prst="ellipse">
            <a:avLst/>
          </a:prstGeom>
          <a:gradFill>
            <a:gsLst>
              <a:gs pos="0">
                <a:srgbClr val="425C8F"/>
              </a:gs>
              <a:gs pos="100000">
                <a:srgbClr val="061C5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b="1" dirty="0">
                <a:solidFill>
                  <a:schemeClr val="bg1"/>
                </a:solidFill>
                <a:cs typeface="Helvetica" panose="020B0604020202020204" pitchFamily="34" charset="0"/>
              </a:rPr>
              <a:t>01</a:t>
            </a:r>
            <a:endParaRPr lang="zh-CN" altLang="en-US" sz="1600" b="1" dirty="0">
              <a:solidFill>
                <a:schemeClr val="bg1"/>
              </a:solidFill>
              <a:cs typeface="Helvetica" panose="020B0604020202020204" pitchFamily="34" charset="0"/>
            </a:endParaRPr>
          </a:p>
        </p:txBody>
      </p:sp>
      <p:sp>
        <p:nvSpPr>
          <p:cNvPr id="8" name="椭圆 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5000114" y="1818255"/>
            <a:ext cx="2027340" cy="2027339"/>
          </a:xfrm>
          <a:prstGeom prst="ellipse">
            <a:avLst/>
          </a:prstGeom>
          <a:blipFill>
            <a:blip r:embed="rId4">
              <a:extLst>
                <a:ext uri="{BEBA8EAE-BF5A-486C-A8C5-ECC9F3942E4B}">
                  <a14:imgProps xmlns:a14="http://schemas.microsoft.com/office/drawing/2010/main">
                    <a14:imgLayer>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a:solidFill>
                <a:schemeClr val="bg1"/>
              </a:solidFill>
            </a:endParaRPr>
          </a:p>
        </p:txBody>
      </p:sp>
      <p:sp>
        <p:nvSpPr>
          <p:cNvPr id="9" name="椭圆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6379245" y="1807857"/>
            <a:ext cx="601028" cy="603052"/>
          </a:xfrm>
          <a:prstGeom prst="ellipse">
            <a:avLst/>
          </a:prstGeom>
          <a:gradFill>
            <a:gsLst>
              <a:gs pos="0">
                <a:srgbClr val="425C8F"/>
              </a:gs>
              <a:gs pos="100000">
                <a:srgbClr val="061C5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b="1" dirty="0">
                <a:solidFill>
                  <a:schemeClr val="bg1"/>
                </a:solidFill>
                <a:cs typeface="Helvetica" panose="020B0604020202020204" pitchFamily="34" charset="0"/>
              </a:rPr>
              <a:t>02</a:t>
            </a:r>
            <a:endParaRPr lang="zh-CN" altLang="en-US" sz="1600" b="1" dirty="0">
              <a:solidFill>
                <a:schemeClr val="bg1"/>
              </a:solidFill>
              <a:cs typeface="Helvetica" panose="020B0604020202020204" pitchFamily="34" charset="0"/>
            </a:endParaRPr>
          </a:p>
        </p:txBody>
      </p:sp>
      <p:sp>
        <p:nvSpPr>
          <p:cNvPr id="10" name="椭圆 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8239660" y="1818255"/>
            <a:ext cx="2027340" cy="2027339"/>
          </a:xfrm>
          <a:prstGeom prst="ellipse">
            <a:avLst/>
          </a:prstGeom>
          <a:blipFill>
            <a:blip r:embed="rId5">
              <a:extLst>
                <a:ext uri="{BEBA8EAE-BF5A-486C-A8C5-ECC9F3942E4B}">
                  <a14:imgProps xmlns:a14="http://schemas.microsoft.com/office/drawing/2010/main">
                    <a14:imgLayer>
                      <a14:imgEffect>
                        <a14:saturation sat="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a:solidFill>
                <a:schemeClr val="bg1"/>
              </a:solidFill>
            </a:endParaRPr>
          </a:p>
        </p:txBody>
      </p:sp>
      <p:sp>
        <p:nvSpPr>
          <p:cNvPr id="11" name="椭圆 1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9618792" y="1807857"/>
            <a:ext cx="601028" cy="603052"/>
          </a:xfrm>
          <a:prstGeom prst="ellipse">
            <a:avLst/>
          </a:prstGeom>
          <a:gradFill>
            <a:gsLst>
              <a:gs pos="0">
                <a:srgbClr val="425C8F"/>
              </a:gs>
              <a:gs pos="100000">
                <a:srgbClr val="061C5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b="1" dirty="0">
                <a:solidFill>
                  <a:schemeClr val="bg1"/>
                </a:solidFill>
                <a:cs typeface="Helvetica" panose="020B0604020202020204" pitchFamily="34" charset="0"/>
              </a:rPr>
              <a:t>03</a:t>
            </a:r>
            <a:endParaRPr lang="zh-CN" altLang="en-US" sz="1600" b="1" dirty="0">
              <a:solidFill>
                <a:schemeClr val="bg1"/>
              </a:solidFill>
              <a:cs typeface="Helvetica" panose="020B0604020202020204" pitchFamily="34" charset="0"/>
            </a:endParaRPr>
          </a:p>
        </p:txBody>
      </p:sp>
      <p:grpSp>
        <p:nvGrpSpPr>
          <p:cNvPr id="12" name="组合 1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1663530" y="4553623"/>
            <a:ext cx="2221415" cy="1091066"/>
            <a:chOff x="2317117" y="2062784"/>
            <a:chExt cx="3997789" cy="1091066"/>
          </a:xfrm>
        </p:grpSpPr>
        <p:sp>
          <p:nvSpPr>
            <p:cNvPr id="13" name="矩形 12"/>
            <p:cNvSpPr/>
            <p:nvPr/>
          </p:nvSpPr>
          <p:spPr>
            <a:xfrm>
              <a:off x="3120987" y="2062784"/>
              <a:ext cx="2390048" cy="276999"/>
            </a:xfrm>
            <a:prstGeom prst="rect">
              <a:avLst/>
            </a:prstGeom>
          </p:spPr>
          <p:txBody>
            <a:bodyPr wrap="none">
              <a:spAutoFit/>
            </a:bodyPr>
            <a:lstStyle/>
            <a:p>
              <a:pPr algn="ctr">
                <a:defRPr/>
              </a:pPr>
              <a:r>
                <a:rPr lang="en-US" altLang="zh-CN" sz="1200" b="1">
                  <a:solidFill>
                    <a:schemeClr val="bg1"/>
                  </a:solidFill>
                  <a:latin typeface="Open Sans" panose="020B0606030504020204" pitchFamily="34" charset="0"/>
                  <a:ea typeface="Open Sans" panose="020B0606030504020204" pitchFamily="34" charset="0"/>
                  <a:cs typeface="Open Sans" panose="020B0606030504020204" pitchFamily="34" charset="0"/>
                </a:rPr>
                <a:t>Your Title Here</a:t>
              </a:r>
              <a:endParaRPr lang="zh-CN" altLang="en-US" sz="1200" b="1" dirty="0">
                <a:solidFill>
                  <a:schemeClr val="bg1"/>
                </a:solidFill>
                <a:latin typeface="Open Sans" panose="020B0606030504020204" pitchFamily="34" charset="0"/>
                <a:cs typeface="Open Sans" panose="020B0606030504020204" pitchFamily="34" charset="0"/>
              </a:endParaRPr>
            </a:p>
          </p:txBody>
        </p:sp>
        <p:sp>
          <p:nvSpPr>
            <p:cNvPr id="14" name="矩形 13"/>
            <p:cNvSpPr/>
            <p:nvPr/>
          </p:nvSpPr>
          <p:spPr>
            <a:xfrm>
              <a:off x="2317117" y="2415186"/>
              <a:ext cx="3997789" cy="738664"/>
            </a:xfrm>
            <a:prstGeom prst="rect">
              <a:avLst/>
            </a:prstGeom>
          </p:spPr>
          <p:txBody>
            <a:bodyPr wrap="square">
              <a:spAutoFit/>
            </a:bodyPr>
            <a:lstStyle/>
            <a:p>
              <a:pPr algn="ctr"/>
              <a:r>
                <a:rPr lang="en-US" altLang="zh-CN"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Compellingly deliver prospective catalysts for change before economically sound meta-services. </a:t>
              </a:r>
              <a:endParaRPr lang="zh-CN" altLang="en-US" sz="1050" dirty="0">
                <a:solidFill>
                  <a:schemeClr val="bg1"/>
                </a:solidFill>
                <a:latin typeface="Open Sans" panose="020B0606030504020204" pitchFamily="34" charset="0"/>
                <a:cs typeface="Open Sans" panose="020B0606030504020204" pitchFamily="34" charset="0"/>
              </a:endParaRPr>
            </a:p>
          </p:txBody>
        </p:sp>
      </p:grpSp>
      <p:grpSp>
        <p:nvGrpSpPr>
          <p:cNvPr id="15" name="组合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903076" y="4553623"/>
            <a:ext cx="2221415" cy="1091066"/>
            <a:chOff x="2317117" y="2062784"/>
            <a:chExt cx="3997789" cy="1091066"/>
          </a:xfrm>
        </p:grpSpPr>
        <p:sp>
          <p:nvSpPr>
            <p:cNvPr id="16" name="矩形 15"/>
            <p:cNvSpPr/>
            <p:nvPr/>
          </p:nvSpPr>
          <p:spPr>
            <a:xfrm>
              <a:off x="3120989" y="2062784"/>
              <a:ext cx="2390048" cy="276999"/>
            </a:xfrm>
            <a:prstGeom prst="rect">
              <a:avLst/>
            </a:prstGeom>
          </p:spPr>
          <p:txBody>
            <a:bodyPr wrap="none">
              <a:spAutoFit/>
            </a:bodyPr>
            <a:lstStyle/>
            <a:p>
              <a:pPr algn="ctr">
                <a:defRPr/>
              </a:pPr>
              <a:r>
                <a:rPr lang="en-US" altLang="zh-CN"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Your Title Here</a:t>
              </a:r>
              <a:endParaRPr lang="zh-CN" altLang="en-US" sz="1200" b="1" dirty="0">
                <a:solidFill>
                  <a:schemeClr val="bg1"/>
                </a:solidFill>
                <a:latin typeface="Open Sans" panose="020B0606030504020204" pitchFamily="34" charset="0"/>
                <a:cs typeface="Open Sans" panose="020B0606030504020204" pitchFamily="34" charset="0"/>
              </a:endParaRPr>
            </a:p>
          </p:txBody>
        </p:sp>
        <p:sp>
          <p:nvSpPr>
            <p:cNvPr id="17" name="矩形 16"/>
            <p:cNvSpPr/>
            <p:nvPr/>
          </p:nvSpPr>
          <p:spPr>
            <a:xfrm>
              <a:off x="2317117" y="2415186"/>
              <a:ext cx="3997789" cy="738664"/>
            </a:xfrm>
            <a:prstGeom prst="rect">
              <a:avLst/>
            </a:prstGeom>
          </p:spPr>
          <p:txBody>
            <a:bodyPr wrap="square">
              <a:spAutoFit/>
            </a:bodyPr>
            <a:lstStyle/>
            <a:p>
              <a:pPr algn="ctr"/>
              <a:r>
                <a:rPr lang="en-US" altLang="zh-CN"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Compellingly deliver prospective catalysts for change before economically sound meta-services. </a:t>
              </a:r>
              <a:endParaRPr lang="zh-CN" altLang="en-US" sz="1050" dirty="0">
                <a:solidFill>
                  <a:schemeClr val="bg1"/>
                </a:solidFill>
                <a:latin typeface="Open Sans" panose="020B0606030504020204" pitchFamily="34" charset="0"/>
                <a:cs typeface="Open Sans" panose="020B0606030504020204" pitchFamily="34" charset="0"/>
              </a:endParaRPr>
            </a:p>
          </p:txBody>
        </p:sp>
      </p:grpSp>
      <p:grpSp>
        <p:nvGrpSpPr>
          <p:cNvPr id="18" name="组合 1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8142622" y="4553623"/>
            <a:ext cx="2221415" cy="1091066"/>
            <a:chOff x="2317117" y="2062784"/>
            <a:chExt cx="3997789" cy="1091066"/>
          </a:xfrm>
        </p:grpSpPr>
        <p:sp>
          <p:nvSpPr>
            <p:cNvPr id="19" name="矩形 18"/>
            <p:cNvSpPr/>
            <p:nvPr/>
          </p:nvSpPr>
          <p:spPr>
            <a:xfrm>
              <a:off x="3120989" y="2062784"/>
              <a:ext cx="2390048" cy="276999"/>
            </a:xfrm>
            <a:prstGeom prst="rect">
              <a:avLst/>
            </a:prstGeom>
          </p:spPr>
          <p:txBody>
            <a:bodyPr wrap="none">
              <a:spAutoFit/>
            </a:bodyPr>
            <a:lstStyle/>
            <a:p>
              <a:pPr algn="ctr">
                <a:defRPr/>
              </a:pPr>
              <a:r>
                <a:rPr lang="en-US" altLang="zh-CN"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Your Title Here</a:t>
              </a:r>
              <a:endParaRPr lang="zh-CN" altLang="en-US" sz="1200" b="1" dirty="0">
                <a:solidFill>
                  <a:schemeClr val="bg1"/>
                </a:solidFill>
                <a:latin typeface="Open Sans" panose="020B0606030504020204" pitchFamily="34" charset="0"/>
                <a:cs typeface="Open Sans" panose="020B0606030504020204" pitchFamily="34" charset="0"/>
              </a:endParaRPr>
            </a:p>
          </p:txBody>
        </p:sp>
        <p:sp>
          <p:nvSpPr>
            <p:cNvPr id="20" name="矩形 19"/>
            <p:cNvSpPr/>
            <p:nvPr/>
          </p:nvSpPr>
          <p:spPr>
            <a:xfrm>
              <a:off x="2317117" y="2415186"/>
              <a:ext cx="3997789" cy="738664"/>
            </a:xfrm>
            <a:prstGeom prst="rect">
              <a:avLst/>
            </a:prstGeom>
          </p:spPr>
          <p:txBody>
            <a:bodyPr wrap="square">
              <a:spAutoFit/>
            </a:bodyPr>
            <a:lstStyle/>
            <a:p>
              <a:pPr algn="ctr"/>
              <a:r>
                <a:rPr lang="en-US" altLang="zh-CN"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Compellingly deliver prospective catalysts for change before economically sound meta-services. </a:t>
              </a:r>
              <a:endParaRPr lang="zh-CN" altLang="en-US" sz="1050" dirty="0">
                <a:solidFill>
                  <a:schemeClr val="bg1"/>
                </a:solidFill>
                <a:latin typeface="Open Sans" panose="020B0606030504020204" pitchFamily="34" charset="0"/>
                <a:cs typeface="Open Sans" panose="020B0606030504020204" pitchFamily="34" charset="0"/>
              </a:endParaRPr>
            </a:p>
          </p:txBody>
        </p:sp>
      </p:grpSp>
      <p:sp>
        <p:nvSpPr>
          <p:cNvPr id="21" name="任意多边形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2618642" y="3480360"/>
            <a:ext cx="1310725" cy="10283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5723882" y="3480360"/>
            <a:ext cx="1310725" cy="10283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3" name="任意多边形 2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8780232" y="3480360"/>
            <a:ext cx="1310725" cy="102832"/>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Tree>
    <p:extLst>
      <p:ext uri="{BB962C8B-B14F-4D97-AF65-F5344CB8AC3E}">
        <p14:creationId xmlns:p14="http://schemas.microsoft.com/office/powerpoint/2010/main" val="13656338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200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nodeType="withEffect">
                                  <p:stCondLst>
                                    <p:cond delay="200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par>
                                <p:cTn id="11" presetID="22" presetClass="entr" presetSubtype="1" fill="hold" nodeType="withEffect">
                                  <p:stCondLst>
                                    <p:cond delay="200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63" presetClass="path" presetSubtype="0" accel="50000" decel="50000" fill="hold" grpId="1" nodeType="withEffect">
                                  <p:stCondLst>
                                    <p:cond delay="1000"/>
                                  </p:stCondLst>
                                  <p:childTnLst>
                                    <p:animMotion origin="layout" path="M -0.04714 -0.08425 L 4.16667E-7 -4.81481E-6 " pathEditMode="relative" rAng="0" ptsTypes="AA">
                                      <p:cBhvr>
                                        <p:cTn id="18" dur="2000" fill="hold"/>
                                        <p:tgtEl>
                                          <p:spTgt spid="21"/>
                                        </p:tgtEl>
                                        <p:attrNameLst>
                                          <p:attrName>ppt_x</p:attrName>
                                          <p:attrName>ppt_y</p:attrName>
                                        </p:attrNameLst>
                                      </p:cBhvr>
                                      <p:rCtr x="2357" y="4213"/>
                                    </p:animMotion>
                                  </p:childTnLst>
                                </p:cTn>
                              </p:par>
                              <p:par>
                                <p:cTn id="19" presetID="10" presetClass="entr" presetSubtype="0" fill="hold" grpId="0" nodeType="withEffect">
                                  <p:stCondLst>
                                    <p:cond delay="10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63" presetClass="path" presetSubtype="0" accel="50000" decel="50000" fill="hold" grpId="1" nodeType="withEffect">
                                  <p:stCondLst>
                                    <p:cond delay="1000"/>
                                  </p:stCondLst>
                                  <p:childTnLst>
                                    <p:animMotion origin="layout" path="M -0.04714 -0.08425 L 4.16667E-7 -4.81481E-6 " pathEditMode="relative" rAng="0" ptsTypes="AA">
                                      <p:cBhvr>
                                        <p:cTn id="23" dur="2000" fill="hold"/>
                                        <p:tgtEl>
                                          <p:spTgt spid="22"/>
                                        </p:tgtEl>
                                        <p:attrNameLst>
                                          <p:attrName>ppt_x</p:attrName>
                                          <p:attrName>ppt_y</p:attrName>
                                        </p:attrNameLst>
                                      </p:cBhvr>
                                      <p:rCtr x="2357" y="4213"/>
                                    </p:animMotion>
                                  </p:childTnLst>
                                </p:cTn>
                              </p:par>
                              <p:par>
                                <p:cTn id="24" presetID="10" presetClass="entr" presetSubtype="0" fill="hold" grpId="0" nodeType="withEffect">
                                  <p:stCondLst>
                                    <p:cond delay="100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63" presetClass="path" presetSubtype="0" accel="50000" decel="50000" fill="hold" grpId="1" nodeType="withEffect">
                                  <p:stCondLst>
                                    <p:cond delay="1000"/>
                                  </p:stCondLst>
                                  <p:childTnLst>
                                    <p:animMotion origin="layout" path="M -0.04714 -0.08425 L 4.16667E-7 -4.81481E-6 " pathEditMode="relative" rAng="0" ptsTypes="AA">
                                      <p:cBhvr>
                                        <p:cTn id="28" dur="2000" fill="hold"/>
                                        <p:tgtEl>
                                          <p:spTgt spid="23"/>
                                        </p:tgtEl>
                                        <p:attrNameLst>
                                          <p:attrName>ppt_x</p:attrName>
                                          <p:attrName>ppt_y</p:attrName>
                                        </p:attrNameLst>
                                      </p:cBhvr>
                                      <p:rCtr x="2357" y="4213"/>
                                    </p:animMotion>
                                  </p:childTnLst>
                                </p:cTn>
                              </p:par>
                              <p:par>
                                <p:cTn id="29" presetID="53" presetClass="entr" presetSubtype="16"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Effect transition="in" filter="fade">
                                      <p:cBhvr>
                                        <p:cTn id="33" dur="1000"/>
                                        <p:tgtEl>
                                          <p:spTgt spid="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Effect transition="in" filter="fade">
                                      <p:cBhvr>
                                        <p:cTn id="38" dur="1000"/>
                                        <p:tgtEl>
                                          <p:spTgt spid="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1000" fill="hold"/>
                                        <p:tgtEl>
                                          <p:spTgt spid="10"/>
                                        </p:tgtEl>
                                        <p:attrNameLst>
                                          <p:attrName>ppt_w</p:attrName>
                                        </p:attrNameLst>
                                      </p:cBhvr>
                                      <p:tavLst>
                                        <p:tav tm="0">
                                          <p:val>
                                            <p:fltVal val="0"/>
                                          </p:val>
                                        </p:tav>
                                        <p:tav tm="100000">
                                          <p:val>
                                            <p:strVal val="#ppt_w"/>
                                          </p:val>
                                        </p:tav>
                                      </p:tavLst>
                                    </p:anim>
                                    <p:anim calcmode="lin" valueType="num">
                                      <p:cBhvr>
                                        <p:cTn id="42" dur="1000" fill="hold"/>
                                        <p:tgtEl>
                                          <p:spTgt spid="10"/>
                                        </p:tgtEl>
                                        <p:attrNameLst>
                                          <p:attrName>ppt_h</p:attrName>
                                        </p:attrNameLst>
                                      </p:cBhvr>
                                      <p:tavLst>
                                        <p:tav tm="0">
                                          <p:val>
                                            <p:fltVal val="0"/>
                                          </p:val>
                                        </p:tav>
                                        <p:tav tm="100000">
                                          <p:val>
                                            <p:strVal val="#ppt_h"/>
                                          </p:val>
                                        </p:tav>
                                      </p:tavLst>
                                    </p:anim>
                                    <p:animEffect transition="in" filter="fade">
                                      <p:cBhvr>
                                        <p:cTn id="43" dur="1000"/>
                                        <p:tgtEl>
                                          <p:spTgt spid="10"/>
                                        </p:tgtEl>
                                      </p:cBhvr>
                                    </p:animEffect>
                                  </p:childTnLst>
                                </p:cTn>
                              </p:par>
                              <p:par>
                                <p:cTn id="44" presetID="49" presetClass="entr" presetSubtype="0" decel="100000" fill="hold" grpId="0" nodeType="withEffect">
                                  <p:stCondLst>
                                    <p:cond delay="1000"/>
                                  </p:stCondLst>
                                  <p:childTnLst>
                                    <p:set>
                                      <p:cBhvr>
                                        <p:cTn id="45" dur="1" fill="hold">
                                          <p:stCondLst>
                                            <p:cond delay="0"/>
                                          </p:stCondLst>
                                        </p:cTn>
                                        <p:tgtEl>
                                          <p:spTgt spid="7"/>
                                        </p:tgtEl>
                                        <p:attrNameLst>
                                          <p:attrName>style.visibility</p:attrName>
                                        </p:attrNameLst>
                                      </p:cBhvr>
                                      <p:to>
                                        <p:strVal val="visible"/>
                                      </p:to>
                                    </p:set>
                                    <p:anim calcmode="lin" valueType="num">
                                      <p:cBhvr>
                                        <p:cTn id="46" dur="1000" fill="hold"/>
                                        <p:tgtEl>
                                          <p:spTgt spid="7"/>
                                        </p:tgtEl>
                                        <p:attrNameLst>
                                          <p:attrName>ppt_w</p:attrName>
                                        </p:attrNameLst>
                                      </p:cBhvr>
                                      <p:tavLst>
                                        <p:tav tm="0">
                                          <p:val>
                                            <p:fltVal val="0"/>
                                          </p:val>
                                        </p:tav>
                                        <p:tav tm="100000">
                                          <p:val>
                                            <p:strVal val="#ppt_w"/>
                                          </p:val>
                                        </p:tav>
                                      </p:tavLst>
                                    </p:anim>
                                    <p:anim calcmode="lin" valueType="num">
                                      <p:cBhvr>
                                        <p:cTn id="47" dur="1000" fill="hold"/>
                                        <p:tgtEl>
                                          <p:spTgt spid="7"/>
                                        </p:tgtEl>
                                        <p:attrNameLst>
                                          <p:attrName>ppt_h</p:attrName>
                                        </p:attrNameLst>
                                      </p:cBhvr>
                                      <p:tavLst>
                                        <p:tav tm="0">
                                          <p:val>
                                            <p:fltVal val="0"/>
                                          </p:val>
                                        </p:tav>
                                        <p:tav tm="100000">
                                          <p:val>
                                            <p:strVal val="#ppt_h"/>
                                          </p:val>
                                        </p:tav>
                                      </p:tavLst>
                                    </p:anim>
                                    <p:anim calcmode="lin" valueType="num">
                                      <p:cBhvr>
                                        <p:cTn id="48" dur="1000" fill="hold"/>
                                        <p:tgtEl>
                                          <p:spTgt spid="7"/>
                                        </p:tgtEl>
                                        <p:attrNameLst>
                                          <p:attrName>style.rotation</p:attrName>
                                        </p:attrNameLst>
                                      </p:cBhvr>
                                      <p:tavLst>
                                        <p:tav tm="0">
                                          <p:val>
                                            <p:fltVal val="360"/>
                                          </p:val>
                                        </p:tav>
                                        <p:tav tm="100000">
                                          <p:val>
                                            <p:fltVal val="0"/>
                                          </p:val>
                                        </p:tav>
                                      </p:tavLst>
                                    </p:anim>
                                    <p:animEffect transition="in" filter="fade">
                                      <p:cBhvr>
                                        <p:cTn id="49" dur="1000"/>
                                        <p:tgtEl>
                                          <p:spTgt spid="7"/>
                                        </p:tgtEl>
                                      </p:cBhvr>
                                    </p:animEffect>
                                  </p:childTnLst>
                                </p:cTn>
                              </p:par>
                              <p:par>
                                <p:cTn id="50" presetID="49" presetClass="entr" presetSubtype="0" decel="100000" fill="hold" grpId="0" nodeType="withEffect">
                                  <p:stCondLst>
                                    <p:cond delay="1000"/>
                                  </p:stCondLst>
                                  <p:childTnLst>
                                    <p:set>
                                      <p:cBhvr>
                                        <p:cTn id="51" dur="1" fill="hold">
                                          <p:stCondLst>
                                            <p:cond delay="0"/>
                                          </p:stCondLst>
                                        </p:cTn>
                                        <p:tgtEl>
                                          <p:spTgt spid="9"/>
                                        </p:tgtEl>
                                        <p:attrNameLst>
                                          <p:attrName>style.visibility</p:attrName>
                                        </p:attrNameLst>
                                      </p:cBhvr>
                                      <p:to>
                                        <p:strVal val="visible"/>
                                      </p:to>
                                    </p:set>
                                    <p:anim calcmode="lin" valueType="num">
                                      <p:cBhvr>
                                        <p:cTn id="52" dur="1000" fill="hold"/>
                                        <p:tgtEl>
                                          <p:spTgt spid="9"/>
                                        </p:tgtEl>
                                        <p:attrNameLst>
                                          <p:attrName>ppt_w</p:attrName>
                                        </p:attrNameLst>
                                      </p:cBhvr>
                                      <p:tavLst>
                                        <p:tav tm="0">
                                          <p:val>
                                            <p:fltVal val="0"/>
                                          </p:val>
                                        </p:tav>
                                        <p:tav tm="100000">
                                          <p:val>
                                            <p:strVal val="#ppt_w"/>
                                          </p:val>
                                        </p:tav>
                                      </p:tavLst>
                                    </p:anim>
                                    <p:anim calcmode="lin" valueType="num">
                                      <p:cBhvr>
                                        <p:cTn id="53" dur="1000" fill="hold"/>
                                        <p:tgtEl>
                                          <p:spTgt spid="9"/>
                                        </p:tgtEl>
                                        <p:attrNameLst>
                                          <p:attrName>ppt_h</p:attrName>
                                        </p:attrNameLst>
                                      </p:cBhvr>
                                      <p:tavLst>
                                        <p:tav tm="0">
                                          <p:val>
                                            <p:fltVal val="0"/>
                                          </p:val>
                                        </p:tav>
                                        <p:tav tm="100000">
                                          <p:val>
                                            <p:strVal val="#ppt_h"/>
                                          </p:val>
                                        </p:tav>
                                      </p:tavLst>
                                    </p:anim>
                                    <p:anim calcmode="lin" valueType="num">
                                      <p:cBhvr>
                                        <p:cTn id="54" dur="1000" fill="hold"/>
                                        <p:tgtEl>
                                          <p:spTgt spid="9"/>
                                        </p:tgtEl>
                                        <p:attrNameLst>
                                          <p:attrName>style.rotation</p:attrName>
                                        </p:attrNameLst>
                                      </p:cBhvr>
                                      <p:tavLst>
                                        <p:tav tm="0">
                                          <p:val>
                                            <p:fltVal val="360"/>
                                          </p:val>
                                        </p:tav>
                                        <p:tav tm="100000">
                                          <p:val>
                                            <p:fltVal val="0"/>
                                          </p:val>
                                        </p:tav>
                                      </p:tavLst>
                                    </p:anim>
                                    <p:animEffect transition="in" filter="fade">
                                      <p:cBhvr>
                                        <p:cTn id="55" dur="1000"/>
                                        <p:tgtEl>
                                          <p:spTgt spid="9"/>
                                        </p:tgtEl>
                                      </p:cBhvr>
                                    </p:animEffect>
                                  </p:childTnLst>
                                </p:cTn>
                              </p:par>
                              <p:par>
                                <p:cTn id="56" presetID="49" presetClass="entr" presetSubtype="0" decel="100000" fill="hold" grpId="0" nodeType="withEffect">
                                  <p:stCondLst>
                                    <p:cond delay="1000"/>
                                  </p:stCondLst>
                                  <p:childTnLst>
                                    <p:set>
                                      <p:cBhvr>
                                        <p:cTn id="57" dur="1" fill="hold">
                                          <p:stCondLst>
                                            <p:cond delay="0"/>
                                          </p:stCondLst>
                                        </p:cTn>
                                        <p:tgtEl>
                                          <p:spTgt spid="11"/>
                                        </p:tgtEl>
                                        <p:attrNameLst>
                                          <p:attrName>style.visibility</p:attrName>
                                        </p:attrNameLst>
                                      </p:cBhvr>
                                      <p:to>
                                        <p:strVal val="visible"/>
                                      </p:to>
                                    </p:set>
                                    <p:anim calcmode="lin" valueType="num">
                                      <p:cBhvr>
                                        <p:cTn id="58" dur="1000" fill="hold"/>
                                        <p:tgtEl>
                                          <p:spTgt spid="11"/>
                                        </p:tgtEl>
                                        <p:attrNameLst>
                                          <p:attrName>ppt_w</p:attrName>
                                        </p:attrNameLst>
                                      </p:cBhvr>
                                      <p:tavLst>
                                        <p:tav tm="0">
                                          <p:val>
                                            <p:fltVal val="0"/>
                                          </p:val>
                                        </p:tav>
                                        <p:tav tm="100000">
                                          <p:val>
                                            <p:strVal val="#ppt_w"/>
                                          </p:val>
                                        </p:tav>
                                      </p:tavLst>
                                    </p:anim>
                                    <p:anim calcmode="lin" valueType="num">
                                      <p:cBhvr>
                                        <p:cTn id="59" dur="1000" fill="hold"/>
                                        <p:tgtEl>
                                          <p:spTgt spid="11"/>
                                        </p:tgtEl>
                                        <p:attrNameLst>
                                          <p:attrName>ppt_h</p:attrName>
                                        </p:attrNameLst>
                                      </p:cBhvr>
                                      <p:tavLst>
                                        <p:tav tm="0">
                                          <p:val>
                                            <p:fltVal val="0"/>
                                          </p:val>
                                        </p:tav>
                                        <p:tav tm="100000">
                                          <p:val>
                                            <p:strVal val="#ppt_h"/>
                                          </p:val>
                                        </p:tav>
                                      </p:tavLst>
                                    </p:anim>
                                    <p:anim calcmode="lin" valueType="num">
                                      <p:cBhvr>
                                        <p:cTn id="60" dur="1000" fill="hold"/>
                                        <p:tgtEl>
                                          <p:spTgt spid="11"/>
                                        </p:tgtEl>
                                        <p:attrNameLst>
                                          <p:attrName>style.rotation</p:attrName>
                                        </p:attrNameLst>
                                      </p:cBhvr>
                                      <p:tavLst>
                                        <p:tav tm="0">
                                          <p:val>
                                            <p:fltVal val="360"/>
                                          </p:val>
                                        </p:tav>
                                        <p:tav tm="100000">
                                          <p:val>
                                            <p:fltVal val="0"/>
                                          </p:val>
                                        </p:tav>
                                      </p:tavLst>
                                    </p:anim>
                                    <p:animEffect transition="in" filter="fade">
                                      <p:cBhvr>
                                        <p:cTn id="6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21" grpId="0" animBg="1"/>
      <p:bldP spid="21" grpId="1" animBg="1"/>
      <p:bldP spid="22" grpId="0" animBg="1"/>
      <p:bldP spid="22" grpId="1" animBg="1"/>
      <p:bldP spid="23" grpId="0" animBg="1"/>
      <p:bldP spid="2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6" name="组合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5322218" y="1856147"/>
            <a:ext cx="1506589" cy="1506589"/>
            <a:chOff x="5322218" y="1856147"/>
            <a:chExt cx="1506589" cy="1506589"/>
          </a:xfrm>
        </p:grpSpPr>
        <p:sp>
          <p:nvSpPr>
            <p:cNvPr id="7" name="圆角矩形 6"/>
            <p:cNvSpPr/>
            <p:nvPr/>
          </p:nvSpPr>
          <p:spPr>
            <a:xfrm rot="2700000">
              <a:off x="5322218" y="1856147"/>
              <a:ext cx="1506589" cy="150658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8" name="矩形 7"/>
            <p:cNvSpPr/>
            <p:nvPr/>
          </p:nvSpPr>
          <p:spPr>
            <a:xfrm>
              <a:off x="5769856" y="2200009"/>
              <a:ext cx="606256" cy="830997"/>
            </a:xfrm>
            <a:prstGeom prst="rect">
              <a:avLst/>
            </a:prstGeom>
          </p:spPr>
          <p:txBody>
            <a:bodyPr wrap="none">
              <a:spAutoFit/>
            </a:bodyPr>
            <a:lstStyle/>
            <a:p>
              <a:r>
                <a:rPr lang="en-US" altLang="zh-CN" sz="4800" b="1" dirty="0">
                  <a:solidFill>
                    <a:schemeClr val="bg1"/>
                  </a:solidFill>
                  <a:latin typeface="Dotum" panose="020B0600000101010101" pitchFamily="34" charset="-127"/>
                  <a:ea typeface="Dotum" panose="020B0600000101010101" pitchFamily="34" charset="-127"/>
                </a:rPr>
                <a:t>S</a:t>
              </a:r>
              <a:endParaRPr lang="zh-CN" altLang="en-US" sz="4800" dirty="0">
                <a:solidFill>
                  <a:schemeClr val="bg1"/>
                </a:solidFill>
              </a:endParaRPr>
            </a:p>
          </p:txBody>
        </p:sp>
      </p:grpSp>
      <p:grpSp>
        <p:nvGrpSpPr>
          <p:cNvPr id="9" name="组合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6407701" y="3018028"/>
            <a:ext cx="1506589" cy="1506589"/>
            <a:chOff x="6407701" y="3018028"/>
            <a:chExt cx="1506589" cy="1506589"/>
          </a:xfrm>
        </p:grpSpPr>
        <p:sp>
          <p:nvSpPr>
            <p:cNvPr id="10" name="圆角矩形 9"/>
            <p:cNvSpPr/>
            <p:nvPr/>
          </p:nvSpPr>
          <p:spPr>
            <a:xfrm rot="2700000">
              <a:off x="6407701" y="3018028"/>
              <a:ext cx="1506589" cy="150658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1" name="矩形 10"/>
            <p:cNvSpPr/>
            <p:nvPr/>
          </p:nvSpPr>
          <p:spPr>
            <a:xfrm>
              <a:off x="6764932" y="3304295"/>
              <a:ext cx="793807" cy="830997"/>
            </a:xfrm>
            <a:prstGeom prst="rect">
              <a:avLst/>
            </a:prstGeom>
          </p:spPr>
          <p:txBody>
            <a:bodyPr wrap="none">
              <a:spAutoFit/>
            </a:bodyPr>
            <a:lstStyle/>
            <a:p>
              <a:r>
                <a:rPr lang="en-US" altLang="zh-CN" sz="4800" b="1" dirty="0">
                  <a:solidFill>
                    <a:schemeClr val="bg1"/>
                  </a:solidFill>
                  <a:latin typeface="Dotum" panose="020B0600000101010101" pitchFamily="34" charset="-127"/>
                  <a:ea typeface="Dotum" panose="020B0600000101010101" pitchFamily="34" charset="-127"/>
                </a:rPr>
                <a:t>W</a:t>
              </a:r>
              <a:endParaRPr lang="zh-CN" altLang="en-US" sz="4800" dirty="0">
                <a:solidFill>
                  <a:schemeClr val="bg1"/>
                </a:solidFill>
              </a:endParaRPr>
            </a:p>
          </p:txBody>
        </p:sp>
      </p:grpSp>
      <p:grpSp>
        <p:nvGrpSpPr>
          <p:cNvPr id="12" name="组合 1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5322221" y="4179912"/>
            <a:ext cx="1506589" cy="1506589"/>
            <a:chOff x="5322221" y="4179912"/>
            <a:chExt cx="1506589" cy="1506589"/>
          </a:xfrm>
        </p:grpSpPr>
        <p:sp>
          <p:nvSpPr>
            <p:cNvPr id="13" name="圆角矩形 12"/>
            <p:cNvSpPr/>
            <p:nvPr/>
          </p:nvSpPr>
          <p:spPr>
            <a:xfrm rot="2700000">
              <a:off x="5322221" y="4179912"/>
              <a:ext cx="1506589" cy="150658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4" name="矩形 13"/>
            <p:cNvSpPr/>
            <p:nvPr/>
          </p:nvSpPr>
          <p:spPr>
            <a:xfrm>
              <a:off x="5736193" y="4496233"/>
              <a:ext cx="668773" cy="830997"/>
            </a:xfrm>
            <a:prstGeom prst="rect">
              <a:avLst/>
            </a:prstGeom>
          </p:spPr>
          <p:txBody>
            <a:bodyPr wrap="none">
              <a:spAutoFit/>
            </a:bodyPr>
            <a:lstStyle/>
            <a:p>
              <a:r>
                <a:rPr lang="en-US" altLang="zh-CN" sz="4800" b="1" dirty="0">
                  <a:solidFill>
                    <a:schemeClr val="bg1"/>
                  </a:solidFill>
                  <a:latin typeface="Dotum" panose="020B0600000101010101" pitchFamily="34" charset="-127"/>
                  <a:ea typeface="Dotum" panose="020B0600000101010101" pitchFamily="34" charset="-127"/>
                </a:rPr>
                <a:t>O</a:t>
              </a:r>
              <a:endParaRPr lang="zh-CN" altLang="en-US" sz="4800" dirty="0">
                <a:solidFill>
                  <a:schemeClr val="bg1"/>
                </a:solidFill>
              </a:endParaRPr>
            </a:p>
          </p:txBody>
        </p:sp>
      </p:grpSp>
      <p:grpSp>
        <p:nvGrpSpPr>
          <p:cNvPr id="15" name="组合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236737" y="3018031"/>
            <a:ext cx="1506589" cy="1506589"/>
            <a:chOff x="4236737" y="3018031"/>
            <a:chExt cx="1506589" cy="1506589"/>
          </a:xfrm>
        </p:grpSpPr>
        <p:sp>
          <p:nvSpPr>
            <p:cNvPr id="16" name="圆角矩形 15"/>
            <p:cNvSpPr/>
            <p:nvPr/>
          </p:nvSpPr>
          <p:spPr>
            <a:xfrm rot="2700000">
              <a:off x="4236737" y="3018031"/>
              <a:ext cx="1506589" cy="1506589"/>
            </a:xfrm>
            <a:prstGeom prst="round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solidFill>
                  <a:schemeClr val="bg1"/>
                </a:solidFill>
              </a:endParaRPr>
            </a:p>
          </p:txBody>
        </p:sp>
        <p:sp>
          <p:nvSpPr>
            <p:cNvPr id="17" name="矩形 16"/>
            <p:cNvSpPr/>
            <p:nvPr/>
          </p:nvSpPr>
          <p:spPr>
            <a:xfrm>
              <a:off x="4702291" y="3380821"/>
              <a:ext cx="564578" cy="830997"/>
            </a:xfrm>
            <a:prstGeom prst="rect">
              <a:avLst/>
            </a:prstGeom>
          </p:spPr>
          <p:txBody>
            <a:bodyPr wrap="none">
              <a:spAutoFit/>
            </a:bodyPr>
            <a:lstStyle/>
            <a:p>
              <a:r>
                <a:rPr lang="en-US" altLang="zh-CN" sz="4800" b="1" dirty="0">
                  <a:solidFill>
                    <a:schemeClr val="bg1"/>
                  </a:solidFill>
                  <a:latin typeface="Dotum" panose="020B0600000101010101" pitchFamily="34" charset="-127"/>
                  <a:ea typeface="Dotum" panose="020B0600000101010101" pitchFamily="34" charset="-127"/>
                </a:rPr>
                <a:t>T</a:t>
              </a:r>
              <a:endParaRPr lang="zh-CN" altLang="en-US" sz="4800" dirty="0">
                <a:solidFill>
                  <a:schemeClr val="bg1"/>
                </a:solidFill>
              </a:endParaRPr>
            </a:p>
          </p:txBody>
        </p:sp>
      </p:grpSp>
      <p:sp>
        <p:nvSpPr>
          <p:cNvPr id="18"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7895655" y="1845463"/>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19"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7895655" y="4688676"/>
            <a:ext cx="3035757" cy="1007968"/>
          </a:xfrm>
          <a:prstGeom prst="rect">
            <a:avLst/>
          </a:prstGeom>
        </p:spPr>
        <p:txBody>
          <a:bodyPr wrap="square">
            <a:spAutoFit/>
          </a:bodyPr>
          <a:lstStyle/>
          <a:p>
            <a:pP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20"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059308" y="1845463"/>
            <a:ext cx="3035757" cy="1007968"/>
          </a:xfrm>
          <a:prstGeom prst="rect">
            <a:avLst/>
          </a:prstGeom>
        </p:spPr>
        <p:txBody>
          <a:bodyPr wrap="square">
            <a:spAutoFit/>
          </a:bodyPr>
          <a:lstStyle/>
          <a:p>
            <a:pPr algn="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pPr algn="r"/>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21" name="Rectangle 8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a:off x="1059308" y="4688676"/>
            <a:ext cx="3035757" cy="1007968"/>
          </a:xfrm>
          <a:prstGeom prst="rect">
            <a:avLst/>
          </a:prstGeom>
        </p:spPr>
        <p:txBody>
          <a:bodyPr wrap="square">
            <a:spAutoFit/>
          </a:bodyPr>
          <a:lstStyle/>
          <a:p>
            <a:pPr algn="r">
              <a:lnSpc>
                <a:spcPct val="200000"/>
              </a:lnSpc>
            </a:pPr>
            <a:r>
              <a:rPr lang="en-US" altLang="zh-CN" sz="1400" b="1" dirty="0">
                <a:solidFill>
                  <a:schemeClr val="bg1"/>
                </a:solidFill>
                <a:ea typeface="Open Sans Light" panose="020B0306030504020204" pitchFamily="34" charset="0"/>
                <a:cs typeface="Open Sans Light" panose="020B0306030504020204" pitchFamily="34" charset="0"/>
              </a:rPr>
              <a:t>Key Words Here</a:t>
            </a:r>
            <a:endParaRPr lang="en-US" sz="1050" dirty="0">
              <a:solidFill>
                <a:schemeClr val="bg1"/>
              </a:solidFill>
              <a:ea typeface="Open Sans Light" panose="020B0306030504020204" pitchFamily="34" charset="0"/>
              <a:cs typeface="Open Sans Light" panose="020B0306030504020204" pitchFamily="34" charset="0"/>
            </a:endParaRPr>
          </a:p>
          <a:p>
            <a:pPr algn="r"/>
            <a:r>
              <a:rPr lang="en-US" sz="1050" dirty="0">
                <a:solidFill>
                  <a:schemeClr val="bg1"/>
                </a:solidFill>
                <a:ea typeface="Open Sans Light" panose="020B0306030504020204" pitchFamily="34" charset="0"/>
                <a:cs typeface="Open Sans Light" panose="020B0306030504020204" pitchFamily="34" charset="0"/>
              </a:rPr>
              <a:t>Vivamus Quam Dolor, Tempor Ac Gravida Sit Amet, Porta Fermentum Magna. Aliquam Euismod.</a:t>
            </a:r>
          </a:p>
        </p:txBody>
      </p:sp>
      <p:sp>
        <p:nvSpPr>
          <p:cNvPr id="22" name="任意多边形 2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2700000" flipV="1">
            <a:off x="6347812" y="1898224"/>
            <a:ext cx="1057087" cy="11902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任意多边形 2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8900000" flipV="1">
            <a:off x="3725481" y="3017576"/>
            <a:ext cx="1057087" cy="11902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任意多边形 2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3500000" flipV="1">
            <a:off x="4771745" y="5536245"/>
            <a:ext cx="1057087" cy="11902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任意多边形 2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8100000" flipV="1">
            <a:off x="7309994" y="4511486"/>
            <a:ext cx="1057087" cy="11902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354339806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00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ntr" presetSubtype="2" fill="hold" grpId="0" nodeType="withEffect">
                                  <p:stCondLst>
                                    <p:cond delay="200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500"/>
                                        <p:tgtEl>
                                          <p:spTgt spid="21"/>
                                        </p:tgtEl>
                                      </p:cBhvr>
                                    </p:animEffect>
                                  </p:childTnLst>
                                </p:cTn>
                              </p:par>
                              <p:par>
                                <p:cTn id="11" presetID="22" presetClass="entr" presetSubtype="8" fill="hold" grpId="0" nodeType="withEffect">
                                  <p:stCondLst>
                                    <p:cond delay="200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20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63" presetClass="path" presetSubtype="0" accel="50000" decel="50000" fill="hold" grpId="1" nodeType="withEffect">
                                  <p:stCondLst>
                                    <p:cond delay="1000"/>
                                  </p:stCondLst>
                                  <p:childTnLst>
                                    <p:animMotion origin="layout" path="M 0.03399 0.06273 L -2.5E-6 3.33333E-6 " pathEditMode="relative" rAng="0" ptsTypes="AA">
                                      <p:cBhvr>
                                        <p:cTn id="21" dur="2000" fill="hold"/>
                                        <p:tgtEl>
                                          <p:spTgt spid="22"/>
                                        </p:tgtEl>
                                        <p:attrNameLst>
                                          <p:attrName>ppt_x</p:attrName>
                                          <p:attrName>ppt_y</p:attrName>
                                        </p:attrNameLst>
                                      </p:cBhvr>
                                      <p:rCtr x="-1706" y="-3148"/>
                                    </p:animMotion>
                                  </p:childTnLst>
                                </p:cTn>
                              </p:par>
                              <p:par>
                                <p:cTn id="22" presetID="10" presetClass="entr" presetSubtype="0" fill="hold" grpId="0" nodeType="withEffect">
                                  <p:stCondLst>
                                    <p:cond delay="100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63" presetClass="path" presetSubtype="0" accel="50000" decel="50000" fill="hold" grpId="1" nodeType="withEffect">
                                  <p:stCondLst>
                                    <p:cond delay="1000"/>
                                  </p:stCondLst>
                                  <p:childTnLst>
                                    <p:animMotion origin="layout" path="M 0.04596 -0.08241 L 1.66667E-6 -1.11111E-6 " pathEditMode="relative" rAng="0" ptsTypes="AA">
                                      <p:cBhvr>
                                        <p:cTn id="26" dur="2000" fill="hold"/>
                                        <p:tgtEl>
                                          <p:spTgt spid="23"/>
                                        </p:tgtEl>
                                        <p:attrNameLst>
                                          <p:attrName>ppt_x</p:attrName>
                                          <p:attrName>ppt_y</p:attrName>
                                        </p:attrNameLst>
                                      </p:cBhvr>
                                      <p:rCtr x="-2305" y="4120"/>
                                    </p:animMotion>
                                  </p:childTnLst>
                                </p:cTn>
                              </p:par>
                              <p:par>
                                <p:cTn id="27" presetID="10" presetClass="entr" presetSubtype="0" fill="hold" grpId="0" nodeType="withEffect">
                                  <p:stCondLst>
                                    <p:cond delay="100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63" presetClass="path" presetSubtype="0" accel="50000" decel="50000" fill="hold" grpId="1" nodeType="withEffect">
                                  <p:stCondLst>
                                    <p:cond delay="1000"/>
                                  </p:stCondLst>
                                  <p:childTnLst>
                                    <p:animMotion origin="layout" path="M -0.03451 -0.06065 L 4.375E-6 -7.40741E-7 " pathEditMode="relative" rAng="0" ptsTypes="AA">
                                      <p:cBhvr>
                                        <p:cTn id="31" dur="2000" fill="hold"/>
                                        <p:tgtEl>
                                          <p:spTgt spid="24"/>
                                        </p:tgtEl>
                                        <p:attrNameLst>
                                          <p:attrName>ppt_x</p:attrName>
                                          <p:attrName>ppt_y</p:attrName>
                                        </p:attrNameLst>
                                      </p:cBhvr>
                                      <p:rCtr x="1719" y="3032"/>
                                    </p:animMotion>
                                  </p:childTnLst>
                                </p:cTn>
                              </p:par>
                              <p:par>
                                <p:cTn id="32" presetID="10" presetClass="entr" presetSubtype="0" fill="hold" grpId="0" nodeType="withEffect">
                                  <p:stCondLst>
                                    <p:cond delay="10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63" presetClass="path" presetSubtype="0" accel="50000" decel="50000" fill="hold" grpId="1" nodeType="withEffect">
                                  <p:stCondLst>
                                    <p:cond delay="1000"/>
                                  </p:stCondLst>
                                  <p:childTnLst>
                                    <p:animMotion origin="layout" path="M -0.03412 0.06064 L 1.25E-6 4.81481E-6 " pathEditMode="relative" rAng="0" ptsTypes="AA">
                                      <p:cBhvr>
                                        <p:cTn id="36" dur="2000" fill="hold"/>
                                        <p:tgtEl>
                                          <p:spTgt spid="25"/>
                                        </p:tgtEl>
                                        <p:attrNameLst>
                                          <p:attrName>ppt_x</p:attrName>
                                          <p:attrName>ppt_y</p:attrName>
                                        </p:attrNameLst>
                                      </p:cBhvr>
                                      <p:rCtr x="1706" y="-3032"/>
                                    </p:animMotion>
                                  </p:childTnLst>
                                </p:cTn>
                              </p:par>
                              <p:par>
                                <p:cTn id="37" presetID="53" presetClass="entr" presetSubtype="16"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1000" fill="hold"/>
                                        <p:tgtEl>
                                          <p:spTgt spid="6"/>
                                        </p:tgtEl>
                                        <p:attrNameLst>
                                          <p:attrName>ppt_w</p:attrName>
                                        </p:attrNameLst>
                                      </p:cBhvr>
                                      <p:tavLst>
                                        <p:tav tm="0">
                                          <p:val>
                                            <p:fltVal val="0"/>
                                          </p:val>
                                        </p:tav>
                                        <p:tav tm="100000">
                                          <p:val>
                                            <p:strVal val="#ppt_w"/>
                                          </p:val>
                                        </p:tav>
                                      </p:tavLst>
                                    </p:anim>
                                    <p:anim calcmode="lin" valueType="num">
                                      <p:cBhvr>
                                        <p:cTn id="40" dur="1000" fill="hold"/>
                                        <p:tgtEl>
                                          <p:spTgt spid="6"/>
                                        </p:tgtEl>
                                        <p:attrNameLst>
                                          <p:attrName>ppt_h</p:attrName>
                                        </p:attrNameLst>
                                      </p:cBhvr>
                                      <p:tavLst>
                                        <p:tav tm="0">
                                          <p:val>
                                            <p:fltVal val="0"/>
                                          </p:val>
                                        </p:tav>
                                        <p:tav tm="100000">
                                          <p:val>
                                            <p:strVal val="#ppt_h"/>
                                          </p:val>
                                        </p:tav>
                                      </p:tavLst>
                                    </p:anim>
                                    <p:animEffect transition="in" filter="fade">
                                      <p:cBhvr>
                                        <p:cTn id="41" dur="1000"/>
                                        <p:tgtEl>
                                          <p:spTgt spid="6"/>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1000" fill="hold"/>
                                        <p:tgtEl>
                                          <p:spTgt spid="15"/>
                                        </p:tgtEl>
                                        <p:attrNameLst>
                                          <p:attrName>ppt_w</p:attrName>
                                        </p:attrNameLst>
                                      </p:cBhvr>
                                      <p:tavLst>
                                        <p:tav tm="0">
                                          <p:val>
                                            <p:fltVal val="0"/>
                                          </p:val>
                                        </p:tav>
                                        <p:tav tm="100000">
                                          <p:val>
                                            <p:strVal val="#ppt_w"/>
                                          </p:val>
                                        </p:tav>
                                      </p:tavLst>
                                    </p:anim>
                                    <p:anim calcmode="lin" valueType="num">
                                      <p:cBhvr>
                                        <p:cTn id="45" dur="1000" fill="hold"/>
                                        <p:tgtEl>
                                          <p:spTgt spid="15"/>
                                        </p:tgtEl>
                                        <p:attrNameLst>
                                          <p:attrName>ppt_h</p:attrName>
                                        </p:attrNameLst>
                                      </p:cBhvr>
                                      <p:tavLst>
                                        <p:tav tm="0">
                                          <p:val>
                                            <p:fltVal val="0"/>
                                          </p:val>
                                        </p:tav>
                                        <p:tav tm="100000">
                                          <p:val>
                                            <p:strVal val="#ppt_h"/>
                                          </p:val>
                                        </p:tav>
                                      </p:tavLst>
                                    </p:anim>
                                    <p:animEffect transition="in" filter="fade">
                                      <p:cBhvr>
                                        <p:cTn id="46" dur="1000"/>
                                        <p:tgtEl>
                                          <p:spTgt spid="15"/>
                                        </p:tgtEl>
                                      </p:cBhvr>
                                    </p:animEffect>
                                  </p:childTnLst>
                                </p:cTn>
                              </p:par>
                              <p:par>
                                <p:cTn id="47" presetID="53" presetClass="entr" presetSubtype="16"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Effect transition="in" filter="fade">
                                      <p:cBhvr>
                                        <p:cTn id="51" dur="1000"/>
                                        <p:tgtEl>
                                          <p:spTgt spid="12"/>
                                        </p:tgtEl>
                                      </p:cBhvr>
                                    </p:animEffect>
                                  </p:childTnLst>
                                </p:cTn>
                              </p:par>
                              <p:par>
                                <p:cTn id="52" presetID="53" presetClass="entr" presetSubtype="16"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Effect transition="in" filter="fade">
                                      <p:cBhvr>
                                        <p:cTn id="5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animBg="1"/>
      <p:bldP spid="22" grpId="1" animBg="1"/>
      <p:bldP spid="23" grpId="0" animBg="1"/>
      <p:bldP spid="23" grpId="1" animBg="1"/>
      <p:bldP spid="24" grpId="0" animBg="1"/>
      <p:bldP spid="24" grpId="1" animBg="1"/>
      <p:bldP spid="25" grpId="0" animBg="1"/>
      <p:bldP spid="2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bwMode="auto">
          <a:xfrm>
            <a:off x="3859623" y="1646129"/>
            <a:ext cx="4472753" cy="525401"/>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2800" dirty="0" smtClean="0">
                <a:effectLst/>
                <a:latin typeface="Calibri" panose="020F0502020204030204" pitchFamily="34" charset="0"/>
              </a:rPr>
              <a:t>INDEX TITLE</a:t>
            </a:r>
            <a:endParaRPr lang="en-US" altLang="ko-KR" sz="2800" dirty="0">
              <a:effectLst/>
              <a:latin typeface="Calibri" panose="020F0502020204030204" pitchFamily="34" charset="0"/>
            </a:endParaRPr>
          </a:p>
        </p:txBody>
      </p:sp>
      <p:sp>
        <p:nvSpPr>
          <p:cNvPr id="21" name="Rectangle 3"/>
          <p:cNvSpPr txBox="1">
            <a:spLocks noChangeArrowheads="1"/>
          </p:cNvSpPr>
          <p:nvPr/>
        </p:nvSpPr>
        <p:spPr bwMode="auto">
          <a:xfrm>
            <a:off x="3859623" y="2150785"/>
            <a:ext cx="4472753" cy="202236"/>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700" b="0" dirty="0">
                <a:effectLst/>
                <a:latin typeface="Calibri" panose="020F0502020204030204" pitchFamily="34" charset="0"/>
              </a:rPr>
              <a:t>Catch the feel of design in contemporary colors and </a:t>
            </a:r>
            <a:r>
              <a:rPr lang="en-US" altLang="ko-KR" sz="700" b="0" dirty="0" smtClean="0">
                <a:effectLst/>
                <a:latin typeface="Calibri" panose="020F0502020204030204" pitchFamily="34" charset="0"/>
              </a:rPr>
              <a:t>styles</a:t>
            </a:r>
            <a:endParaRPr lang="en-US" altLang="ko-KR" sz="700" b="0" dirty="0">
              <a:effectLst/>
              <a:latin typeface="Calibri" panose="020F0502020204030204" pitchFamily="34" charset="0"/>
            </a:endParaRPr>
          </a:p>
        </p:txBody>
      </p:sp>
      <p:sp>
        <p:nvSpPr>
          <p:cNvPr id="23" name="矩形 22"/>
          <p:cNvSpPr/>
          <p:nvPr/>
        </p:nvSpPr>
        <p:spPr>
          <a:xfrm rot="18900000">
            <a:off x="4599802" y="3145592"/>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406620" y="3062856"/>
            <a:ext cx="11378761" cy="2618229"/>
            <a:chOff x="201930" y="3062856"/>
            <a:chExt cx="11378761" cy="2618229"/>
          </a:xfrm>
        </p:grpSpPr>
        <p:grpSp>
          <p:nvGrpSpPr>
            <p:cNvPr id="24" name="原创设计师QQ69613753    _6"/>
            <p:cNvGrpSpPr/>
            <p:nvPr/>
          </p:nvGrpSpPr>
          <p:grpSpPr>
            <a:xfrm>
              <a:off x="201930" y="3176653"/>
              <a:ext cx="3838131" cy="727986"/>
              <a:chOff x="640080" y="2297933"/>
              <a:chExt cx="3838131" cy="727986"/>
            </a:xfrm>
          </p:grpSpPr>
          <p:sp>
            <p:nvSpPr>
              <p:cNvPr id="25" name="文本框 24"/>
              <p:cNvSpPr txBox="1"/>
              <p:nvPr/>
            </p:nvSpPr>
            <p:spPr>
              <a:xfrm>
                <a:off x="640080" y="2687365"/>
                <a:ext cx="3838131" cy="338554"/>
              </a:xfrm>
              <a:prstGeom prst="rect">
                <a:avLst/>
              </a:prstGeom>
              <a:noFill/>
            </p:spPr>
            <p:txBody>
              <a:bodyPr wrap="square" rtlCol="0">
                <a:spAutoFit/>
              </a:bodyPr>
              <a:lstStyle/>
              <a:p>
                <a:pPr algn="r"/>
                <a:r>
                  <a:rPr lang="en-US" altLang="zh-CN" sz="1600" spc="-150" dirty="0">
                    <a:gradFill>
                      <a:gsLst>
                        <a:gs pos="90000">
                          <a:srgbClr val="FEFEFF"/>
                        </a:gs>
                        <a:gs pos="10000">
                          <a:srgbClr val="FDFEFF"/>
                        </a:gs>
                        <a:gs pos="0">
                          <a:schemeClr val="bg1">
                            <a:alpha val="0"/>
                          </a:schemeClr>
                        </a:gs>
                        <a:gs pos="100000">
                          <a:schemeClr val="bg1">
                            <a:alpha val="20000"/>
                          </a:schemeClr>
                        </a:gs>
                      </a:gsLst>
                      <a:lin ang="0" scaled="0"/>
                    </a:gradFill>
                  </a:rPr>
                  <a:t>Text or Copy Your text and   paste it here. </a:t>
                </a:r>
                <a:endParaRPr lang="zh-CN" altLang="en-US" sz="1600" spc="-150" dirty="0">
                  <a:gradFill>
                    <a:gsLst>
                      <a:gs pos="90000">
                        <a:srgbClr val="FEFEFF"/>
                      </a:gs>
                      <a:gs pos="10000">
                        <a:srgbClr val="FDFEFF"/>
                      </a:gs>
                      <a:gs pos="0">
                        <a:schemeClr val="bg1">
                          <a:alpha val="0"/>
                        </a:schemeClr>
                      </a:gs>
                      <a:gs pos="100000">
                        <a:schemeClr val="bg1">
                          <a:alpha val="20000"/>
                        </a:schemeClr>
                      </a:gs>
                    </a:gsLst>
                    <a:lin ang="0" scaled="0"/>
                  </a:gradFill>
                </a:endParaRPr>
              </a:p>
            </p:txBody>
          </p:sp>
          <p:sp>
            <p:nvSpPr>
              <p:cNvPr id="26" name="文本框 25"/>
              <p:cNvSpPr txBox="1"/>
              <p:nvPr/>
            </p:nvSpPr>
            <p:spPr>
              <a:xfrm>
                <a:off x="1659864" y="2297933"/>
                <a:ext cx="2788921" cy="400110"/>
              </a:xfrm>
              <a:prstGeom prst="rect">
                <a:avLst/>
              </a:prstGeom>
              <a:noFill/>
            </p:spPr>
            <p:txBody>
              <a:bodyPr wrap="square" rtlCol="0">
                <a:spAutoFit/>
              </a:bodyPr>
              <a:lstStyle/>
              <a:p>
                <a:pPr algn="r"/>
                <a:r>
                  <a:rPr lang="zh-CN" altLang="en-US" sz="2000" dirty="0" smtClean="0">
                    <a:gradFill>
                      <a:gsLst>
                        <a:gs pos="75000">
                          <a:srgbClr val="FEFEFF"/>
                        </a:gs>
                        <a:gs pos="25000">
                          <a:srgbClr val="FDFEFF"/>
                        </a:gs>
                        <a:gs pos="0">
                          <a:schemeClr val="bg1">
                            <a:alpha val="0"/>
                          </a:schemeClr>
                        </a:gs>
                        <a:gs pos="100000">
                          <a:schemeClr val="bg1">
                            <a:alpha val="20000"/>
                          </a:schemeClr>
                        </a:gs>
                      </a:gsLst>
                      <a:lin ang="0" scaled="0"/>
                    </a:gradFill>
                  </a:rPr>
                  <a:t>输入你的标题</a:t>
                </a:r>
                <a:endParaRPr lang="en-US" altLang="zh-CN" sz="2000" dirty="0">
                  <a:gradFill>
                    <a:gsLst>
                      <a:gs pos="75000">
                        <a:srgbClr val="FEFEFF"/>
                      </a:gs>
                      <a:gs pos="25000">
                        <a:srgbClr val="FDFEFF"/>
                      </a:gs>
                      <a:gs pos="0">
                        <a:schemeClr val="bg1">
                          <a:alpha val="0"/>
                        </a:schemeClr>
                      </a:gs>
                      <a:gs pos="100000">
                        <a:schemeClr val="bg1">
                          <a:alpha val="20000"/>
                        </a:schemeClr>
                      </a:gs>
                    </a:gsLst>
                    <a:lin ang="0" scaled="0"/>
                  </a:gradFill>
                </a:endParaRPr>
              </a:p>
            </p:txBody>
          </p:sp>
        </p:grpSp>
        <p:grpSp>
          <p:nvGrpSpPr>
            <p:cNvPr id="27" name="原创设计师QQ69613753    _7"/>
            <p:cNvGrpSpPr/>
            <p:nvPr/>
          </p:nvGrpSpPr>
          <p:grpSpPr>
            <a:xfrm>
              <a:off x="201930" y="4859892"/>
              <a:ext cx="3838131" cy="727986"/>
              <a:chOff x="640080" y="2297933"/>
              <a:chExt cx="3838131" cy="727986"/>
            </a:xfrm>
          </p:grpSpPr>
          <p:sp>
            <p:nvSpPr>
              <p:cNvPr id="28" name="文本框 27"/>
              <p:cNvSpPr txBox="1"/>
              <p:nvPr/>
            </p:nvSpPr>
            <p:spPr>
              <a:xfrm>
                <a:off x="640080" y="2687365"/>
                <a:ext cx="3838131" cy="338554"/>
              </a:xfrm>
              <a:prstGeom prst="rect">
                <a:avLst/>
              </a:prstGeom>
              <a:noFill/>
            </p:spPr>
            <p:txBody>
              <a:bodyPr wrap="square" rtlCol="0">
                <a:spAutoFit/>
              </a:bodyPr>
              <a:lstStyle/>
              <a:p>
                <a:pPr algn="r"/>
                <a:r>
                  <a:rPr lang="en-US" altLang="zh-CN" sz="1600" spc="-150" dirty="0">
                    <a:gradFill>
                      <a:gsLst>
                        <a:gs pos="90000">
                          <a:srgbClr val="FEFEFF"/>
                        </a:gs>
                        <a:gs pos="10000">
                          <a:srgbClr val="FDFEFF"/>
                        </a:gs>
                        <a:gs pos="0">
                          <a:schemeClr val="bg1">
                            <a:alpha val="0"/>
                          </a:schemeClr>
                        </a:gs>
                        <a:gs pos="100000">
                          <a:schemeClr val="bg1">
                            <a:alpha val="20000"/>
                          </a:schemeClr>
                        </a:gs>
                      </a:gsLst>
                      <a:lin ang="0" scaled="0"/>
                    </a:gradFill>
                  </a:rPr>
                  <a:t>Text or Copy Your text and   paste it here. </a:t>
                </a:r>
                <a:endParaRPr lang="zh-CN" altLang="en-US" sz="1600" spc="-150" dirty="0">
                  <a:gradFill>
                    <a:gsLst>
                      <a:gs pos="90000">
                        <a:srgbClr val="FEFEFF"/>
                      </a:gs>
                      <a:gs pos="10000">
                        <a:srgbClr val="FDFEFF"/>
                      </a:gs>
                      <a:gs pos="0">
                        <a:schemeClr val="bg1">
                          <a:alpha val="0"/>
                        </a:schemeClr>
                      </a:gs>
                      <a:gs pos="100000">
                        <a:schemeClr val="bg1">
                          <a:alpha val="20000"/>
                        </a:schemeClr>
                      </a:gs>
                    </a:gsLst>
                    <a:lin ang="0" scaled="0"/>
                  </a:gradFill>
                </a:endParaRPr>
              </a:p>
            </p:txBody>
          </p:sp>
          <p:sp>
            <p:nvSpPr>
              <p:cNvPr id="29" name="文本框 28"/>
              <p:cNvSpPr txBox="1"/>
              <p:nvPr/>
            </p:nvSpPr>
            <p:spPr>
              <a:xfrm>
                <a:off x="1659864" y="2297933"/>
                <a:ext cx="2788921" cy="400110"/>
              </a:xfrm>
              <a:prstGeom prst="rect">
                <a:avLst/>
              </a:prstGeom>
              <a:noFill/>
            </p:spPr>
            <p:txBody>
              <a:bodyPr wrap="square" rtlCol="0">
                <a:spAutoFit/>
              </a:bodyPr>
              <a:lstStyle/>
              <a:p>
                <a:pPr algn="r"/>
                <a:r>
                  <a:rPr lang="zh-CN" altLang="en-US" sz="2000" dirty="0" smtClean="0">
                    <a:gradFill>
                      <a:gsLst>
                        <a:gs pos="75000">
                          <a:srgbClr val="FEFEFF"/>
                        </a:gs>
                        <a:gs pos="25000">
                          <a:srgbClr val="FDFEFF"/>
                        </a:gs>
                        <a:gs pos="0">
                          <a:schemeClr val="bg1">
                            <a:alpha val="0"/>
                          </a:schemeClr>
                        </a:gs>
                        <a:gs pos="100000">
                          <a:schemeClr val="bg1">
                            <a:alpha val="20000"/>
                          </a:schemeClr>
                        </a:gs>
                      </a:gsLst>
                      <a:lin ang="0" scaled="0"/>
                    </a:gradFill>
                  </a:rPr>
                  <a:t>输入你的标题</a:t>
                </a:r>
                <a:endParaRPr lang="en-US" altLang="zh-CN" sz="2000" dirty="0">
                  <a:gradFill>
                    <a:gsLst>
                      <a:gs pos="75000">
                        <a:srgbClr val="FEFEFF"/>
                      </a:gs>
                      <a:gs pos="25000">
                        <a:srgbClr val="FDFEFF"/>
                      </a:gs>
                      <a:gs pos="0">
                        <a:schemeClr val="bg1">
                          <a:alpha val="0"/>
                        </a:schemeClr>
                      </a:gs>
                      <a:gs pos="100000">
                        <a:schemeClr val="bg1">
                          <a:alpha val="20000"/>
                        </a:schemeClr>
                      </a:gs>
                    </a:gsLst>
                    <a:lin ang="0" scaled="0"/>
                  </a:gradFill>
                </a:endParaRPr>
              </a:p>
            </p:txBody>
          </p:sp>
        </p:grpSp>
        <p:grpSp>
          <p:nvGrpSpPr>
            <p:cNvPr id="30" name="原创设计师QQ69613753    _8"/>
            <p:cNvGrpSpPr/>
            <p:nvPr/>
          </p:nvGrpSpPr>
          <p:grpSpPr>
            <a:xfrm>
              <a:off x="7742560" y="3176653"/>
              <a:ext cx="3838131" cy="727986"/>
              <a:chOff x="640080" y="2297933"/>
              <a:chExt cx="3838131" cy="727986"/>
            </a:xfrm>
          </p:grpSpPr>
          <p:sp>
            <p:nvSpPr>
              <p:cNvPr id="31" name="文本框 30"/>
              <p:cNvSpPr txBox="1"/>
              <p:nvPr/>
            </p:nvSpPr>
            <p:spPr>
              <a:xfrm>
                <a:off x="640080" y="2687365"/>
                <a:ext cx="3838131" cy="338554"/>
              </a:xfrm>
              <a:prstGeom prst="rect">
                <a:avLst/>
              </a:prstGeom>
              <a:noFill/>
            </p:spPr>
            <p:txBody>
              <a:bodyPr wrap="square" rtlCol="0">
                <a:spAutoFit/>
              </a:bodyPr>
              <a:lstStyle/>
              <a:p>
                <a:r>
                  <a:rPr lang="en-US" altLang="zh-CN" sz="1600" spc="-150" dirty="0">
                    <a:gradFill>
                      <a:gsLst>
                        <a:gs pos="90000">
                          <a:srgbClr val="FEFEFF"/>
                        </a:gs>
                        <a:gs pos="10000">
                          <a:srgbClr val="FDFEFF"/>
                        </a:gs>
                        <a:gs pos="0">
                          <a:schemeClr val="bg1">
                            <a:alpha val="0"/>
                          </a:schemeClr>
                        </a:gs>
                        <a:gs pos="100000">
                          <a:schemeClr val="bg1">
                            <a:alpha val="20000"/>
                          </a:schemeClr>
                        </a:gs>
                      </a:gsLst>
                      <a:lin ang="0" scaled="0"/>
                    </a:gradFill>
                  </a:rPr>
                  <a:t>Text or Copy Your text and   paste it here. </a:t>
                </a:r>
                <a:endParaRPr lang="zh-CN" altLang="en-US" sz="1600" spc="-150" dirty="0">
                  <a:gradFill>
                    <a:gsLst>
                      <a:gs pos="90000">
                        <a:srgbClr val="FEFEFF"/>
                      </a:gs>
                      <a:gs pos="10000">
                        <a:srgbClr val="FDFEFF"/>
                      </a:gs>
                      <a:gs pos="0">
                        <a:schemeClr val="bg1">
                          <a:alpha val="0"/>
                        </a:schemeClr>
                      </a:gs>
                      <a:gs pos="100000">
                        <a:schemeClr val="bg1">
                          <a:alpha val="20000"/>
                        </a:schemeClr>
                      </a:gs>
                    </a:gsLst>
                    <a:lin ang="0" scaled="0"/>
                  </a:gradFill>
                </a:endParaRPr>
              </a:p>
            </p:txBody>
          </p:sp>
          <p:sp>
            <p:nvSpPr>
              <p:cNvPr id="32" name="文本框 31"/>
              <p:cNvSpPr txBox="1"/>
              <p:nvPr/>
            </p:nvSpPr>
            <p:spPr>
              <a:xfrm>
                <a:off x="640080" y="2297933"/>
                <a:ext cx="2788921" cy="400110"/>
              </a:xfrm>
              <a:prstGeom prst="rect">
                <a:avLst/>
              </a:prstGeom>
              <a:noFill/>
            </p:spPr>
            <p:txBody>
              <a:bodyPr wrap="square" rtlCol="0">
                <a:spAutoFit/>
              </a:bodyPr>
              <a:lstStyle/>
              <a:p>
                <a:r>
                  <a:rPr lang="zh-CN" altLang="en-US" sz="2000" dirty="0" smtClean="0">
                    <a:gradFill>
                      <a:gsLst>
                        <a:gs pos="75000">
                          <a:srgbClr val="FEFEFF"/>
                        </a:gs>
                        <a:gs pos="25000">
                          <a:srgbClr val="FDFEFF"/>
                        </a:gs>
                        <a:gs pos="0">
                          <a:schemeClr val="bg1">
                            <a:alpha val="0"/>
                          </a:schemeClr>
                        </a:gs>
                        <a:gs pos="100000">
                          <a:schemeClr val="bg1">
                            <a:alpha val="20000"/>
                          </a:schemeClr>
                        </a:gs>
                      </a:gsLst>
                      <a:lin ang="0" scaled="0"/>
                    </a:gradFill>
                  </a:rPr>
                  <a:t>输入你的标题</a:t>
                </a:r>
                <a:endParaRPr lang="en-US" altLang="zh-CN" sz="2000" dirty="0">
                  <a:gradFill>
                    <a:gsLst>
                      <a:gs pos="75000">
                        <a:srgbClr val="FEFEFF"/>
                      </a:gs>
                      <a:gs pos="25000">
                        <a:srgbClr val="FDFEFF"/>
                      </a:gs>
                      <a:gs pos="0">
                        <a:schemeClr val="bg1">
                          <a:alpha val="0"/>
                        </a:schemeClr>
                      </a:gs>
                      <a:gs pos="100000">
                        <a:schemeClr val="bg1">
                          <a:alpha val="20000"/>
                        </a:schemeClr>
                      </a:gs>
                    </a:gsLst>
                    <a:lin ang="0" scaled="0"/>
                  </a:gradFill>
                </a:endParaRPr>
              </a:p>
            </p:txBody>
          </p:sp>
        </p:grpSp>
        <p:grpSp>
          <p:nvGrpSpPr>
            <p:cNvPr id="33" name="原创设计师QQ69613753    _9"/>
            <p:cNvGrpSpPr/>
            <p:nvPr/>
          </p:nvGrpSpPr>
          <p:grpSpPr>
            <a:xfrm>
              <a:off x="7742560" y="4859892"/>
              <a:ext cx="3838131" cy="727986"/>
              <a:chOff x="640080" y="2297933"/>
              <a:chExt cx="3838131" cy="727986"/>
            </a:xfrm>
          </p:grpSpPr>
          <p:sp>
            <p:nvSpPr>
              <p:cNvPr id="34" name="文本框 33"/>
              <p:cNvSpPr txBox="1"/>
              <p:nvPr/>
            </p:nvSpPr>
            <p:spPr>
              <a:xfrm>
                <a:off x="640080" y="2687365"/>
                <a:ext cx="3838131" cy="338554"/>
              </a:xfrm>
              <a:prstGeom prst="rect">
                <a:avLst/>
              </a:prstGeom>
              <a:noFill/>
            </p:spPr>
            <p:txBody>
              <a:bodyPr wrap="square" rtlCol="0">
                <a:spAutoFit/>
              </a:bodyPr>
              <a:lstStyle/>
              <a:p>
                <a:r>
                  <a:rPr lang="en-US" altLang="zh-CN" sz="1600" spc="-150" dirty="0">
                    <a:gradFill>
                      <a:gsLst>
                        <a:gs pos="90000">
                          <a:srgbClr val="FEFEFF"/>
                        </a:gs>
                        <a:gs pos="10000">
                          <a:srgbClr val="FDFEFF"/>
                        </a:gs>
                        <a:gs pos="0">
                          <a:schemeClr val="bg1">
                            <a:alpha val="0"/>
                          </a:schemeClr>
                        </a:gs>
                        <a:gs pos="100000">
                          <a:schemeClr val="bg1">
                            <a:alpha val="20000"/>
                          </a:schemeClr>
                        </a:gs>
                      </a:gsLst>
                      <a:lin ang="0" scaled="0"/>
                    </a:gradFill>
                  </a:rPr>
                  <a:t>Text or Copy Your text and   paste it here. </a:t>
                </a:r>
                <a:endParaRPr lang="zh-CN" altLang="en-US" sz="1600" spc="-150" dirty="0">
                  <a:gradFill>
                    <a:gsLst>
                      <a:gs pos="90000">
                        <a:srgbClr val="FEFEFF"/>
                      </a:gs>
                      <a:gs pos="10000">
                        <a:srgbClr val="FDFEFF"/>
                      </a:gs>
                      <a:gs pos="0">
                        <a:schemeClr val="bg1">
                          <a:alpha val="0"/>
                        </a:schemeClr>
                      </a:gs>
                      <a:gs pos="100000">
                        <a:schemeClr val="bg1">
                          <a:alpha val="20000"/>
                        </a:schemeClr>
                      </a:gs>
                    </a:gsLst>
                    <a:lin ang="0" scaled="0"/>
                  </a:gradFill>
                </a:endParaRPr>
              </a:p>
            </p:txBody>
          </p:sp>
          <p:sp>
            <p:nvSpPr>
              <p:cNvPr id="35" name="文本框 34"/>
              <p:cNvSpPr txBox="1"/>
              <p:nvPr/>
            </p:nvSpPr>
            <p:spPr>
              <a:xfrm>
                <a:off x="640080" y="2297933"/>
                <a:ext cx="2788921" cy="400110"/>
              </a:xfrm>
              <a:prstGeom prst="rect">
                <a:avLst/>
              </a:prstGeom>
              <a:noFill/>
            </p:spPr>
            <p:txBody>
              <a:bodyPr wrap="square" rtlCol="0">
                <a:spAutoFit/>
              </a:bodyPr>
              <a:lstStyle/>
              <a:p>
                <a:r>
                  <a:rPr lang="zh-CN" altLang="en-US" sz="2000" dirty="0" smtClean="0">
                    <a:gradFill>
                      <a:gsLst>
                        <a:gs pos="75000">
                          <a:srgbClr val="FEFEFF"/>
                        </a:gs>
                        <a:gs pos="25000">
                          <a:srgbClr val="FDFEFF"/>
                        </a:gs>
                        <a:gs pos="0">
                          <a:schemeClr val="bg1">
                            <a:alpha val="0"/>
                          </a:schemeClr>
                        </a:gs>
                        <a:gs pos="100000">
                          <a:schemeClr val="bg1">
                            <a:alpha val="20000"/>
                          </a:schemeClr>
                        </a:gs>
                      </a:gsLst>
                      <a:lin ang="0" scaled="0"/>
                    </a:gradFill>
                  </a:rPr>
                  <a:t>输入你的标题</a:t>
                </a:r>
                <a:endParaRPr lang="en-US" altLang="zh-CN" sz="2000" dirty="0">
                  <a:gradFill>
                    <a:gsLst>
                      <a:gs pos="75000">
                        <a:srgbClr val="FEFEFF"/>
                      </a:gs>
                      <a:gs pos="25000">
                        <a:srgbClr val="FDFEFF"/>
                      </a:gs>
                      <a:gs pos="0">
                        <a:schemeClr val="bg1">
                          <a:alpha val="0"/>
                        </a:schemeClr>
                      </a:gs>
                      <a:gs pos="100000">
                        <a:schemeClr val="bg1">
                          <a:alpha val="20000"/>
                        </a:schemeClr>
                      </a:gs>
                    </a:gsLst>
                    <a:lin ang="0" scaled="0"/>
                  </a:gradFill>
                </a:endParaRPr>
              </a:p>
            </p:txBody>
          </p:sp>
        </p:grpSp>
        <p:sp>
          <p:nvSpPr>
            <p:cNvPr id="36" name="原创设计师QQ69613753    _10"/>
            <p:cNvSpPr/>
            <p:nvPr/>
          </p:nvSpPr>
          <p:spPr>
            <a:xfrm>
              <a:off x="4308906" y="3062856"/>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1</a:t>
              </a:r>
              <a:endParaRPr lang="zh-CN" altLang="en-US"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37" name="原创设计师QQ69613753    _11"/>
            <p:cNvSpPr/>
            <p:nvPr/>
          </p:nvSpPr>
          <p:spPr>
            <a:xfrm>
              <a:off x="6530544" y="3062856"/>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2</a:t>
              </a:r>
              <a:endParaRPr lang="zh-CN" altLang="en-US"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38" name="原创设计师QQ69613753    _12"/>
            <p:cNvSpPr/>
            <p:nvPr/>
          </p:nvSpPr>
          <p:spPr>
            <a:xfrm>
              <a:off x="4308906" y="476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3</a:t>
              </a:r>
              <a:endParaRPr lang="zh-CN" altLang="en-US"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39" name="原创设计师QQ69613753    _13"/>
            <p:cNvSpPr/>
            <p:nvPr/>
          </p:nvSpPr>
          <p:spPr>
            <a:xfrm>
              <a:off x="6530544" y="476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4</a:t>
              </a:r>
              <a:endParaRPr lang="zh-CN" altLang="en-US" sz="4800" b="1" dirty="0">
                <a:gradFill>
                  <a:gsLst>
                    <a:gs pos="100000">
                      <a:srgbClr val="FDFEFF"/>
                    </a:gs>
                    <a:gs pos="0">
                      <a:schemeClr val="bg1">
                        <a:alpha val="0"/>
                      </a:scheme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grpSp>
      <p:sp>
        <p:nvSpPr>
          <p:cNvPr id="41" name="矩形 40"/>
          <p:cNvSpPr/>
          <p:nvPr/>
        </p:nvSpPr>
        <p:spPr>
          <a:xfrm rot="18900000">
            <a:off x="4597372" y="4865275"/>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18900000">
            <a:off x="6817809" y="3145592"/>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8900000">
            <a:off x="6815379" y="4865275"/>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128752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outVertical)">
                                      <p:cBhvr>
                                        <p:cTn id="10" dur="500"/>
                                        <p:tgtEl>
                                          <p:spTgt spid="21"/>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6" presetClass="entr" presetSubtype="37"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arn(outVertical)">
                                      <p:cBhvr>
                                        <p:cTn id="16" dur="500"/>
                                        <p:tgtEl>
                                          <p:spTgt spid="40"/>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arn(outVertical)">
                                      <p:cBhvr>
                                        <p:cTn id="19" dur="500"/>
                                        <p:tgtEl>
                                          <p:spTgt spid="41"/>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arn(outVertical)">
                                      <p:cBhvr>
                                        <p:cTn id="22" dur="500"/>
                                        <p:tgtEl>
                                          <p:spTgt spid="42"/>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arn(outVertical)">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animBg="1"/>
      <p:bldP spid="41" grpId="0" animBg="1"/>
      <p:bldP spid="42" grpId="0" animBg="1"/>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6" name="组合 5"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1530516" y="2035840"/>
            <a:ext cx="1409701" cy="1409701"/>
            <a:chOff x="6498772" y="3074931"/>
            <a:chExt cx="1409701" cy="1409701"/>
          </a:xfrm>
        </p:grpSpPr>
        <p:sp>
          <p:nvSpPr>
            <p:cNvPr id="7" name="Oval 3"/>
            <p:cNvSpPr/>
            <p:nvPr/>
          </p:nvSpPr>
          <p:spPr>
            <a:xfrm>
              <a:off x="6498772" y="3074931"/>
              <a:ext cx="1409701" cy="140970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Helvetica" panose="020B0604020202020204" pitchFamily="34" charset="0"/>
                  <a:ea typeface="Roboto" panose="02000000000000000000" pitchFamily="2" charset="0"/>
                  <a:cs typeface="Helvetica" panose="020B0604020202020204" pitchFamily="34" charset="0"/>
                </a:rPr>
                <a:t>85%</a:t>
              </a:r>
            </a:p>
            <a:p>
              <a:pPr algn="ctr"/>
              <a:r>
                <a:rPr lang="en-US" sz="900" dirty="0">
                  <a:solidFill>
                    <a:schemeClr val="bg1"/>
                  </a:solidFill>
                  <a:latin typeface="Helvetica" panose="020B0604020202020204" pitchFamily="34" charset="0"/>
                  <a:ea typeface="Roboto" panose="02000000000000000000" pitchFamily="2" charset="0"/>
                  <a:cs typeface="Helvetica" panose="020B0604020202020204" pitchFamily="34" charset="0"/>
                </a:rPr>
                <a:t>Option 01</a:t>
              </a:r>
            </a:p>
          </p:txBody>
        </p:sp>
        <p:sp>
          <p:nvSpPr>
            <p:cNvPr id="8" name="Arc 16"/>
            <p:cNvSpPr/>
            <p:nvPr/>
          </p:nvSpPr>
          <p:spPr>
            <a:xfrm>
              <a:off x="6498772" y="3074931"/>
              <a:ext cx="1409701" cy="1409701"/>
            </a:xfrm>
            <a:prstGeom prst="arc">
              <a:avLst>
                <a:gd name="adj1" fmla="val 16200000"/>
                <a:gd name="adj2" fmla="val 10611064"/>
              </a:avLst>
            </a:prstGeom>
            <a:noFill/>
            <a:ln w="38100">
              <a:solidFill>
                <a:srgbClr val="425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34" charset="0"/>
                <a:cs typeface="Helvetica" panose="020B0604020202020204" pitchFamily="34" charset="0"/>
              </a:endParaRPr>
            </a:p>
          </p:txBody>
        </p:sp>
      </p:grpSp>
      <p:grpSp>
        <p:nvGrpSpPr>
          <p:cNvPr id="9" name="组合 8"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6521446" y="2035840"/>
            <a:ext cx="1409701" cy="1409701"/>
            <a:chOff x="9699171" y="3074931"/>
            <a:chExt cx="1409701" cy="1409701"/>
          </a:xfrm>
        </p:grpSpPr>
        <p:sp>
          <p:nvSpPr>
            <p:cNvPr id="10" name="Oval 18"/>
            <p:cNvSpPr/>
            <p:nvPr/>
          </p:nvSpPr>
          <p:spPr>
            <a:xfrm>
              <a:off x="9699171" y="3074931"/>
              <a:ext cx="1409701" cy="140970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Helvetica" panose="020B0604020202020204" pitchFamily="34" charset="0"/>
                  <a:ea typeface="Roboto" panose="02000000000000000000" pitchFamily="2" charset="0"/>
                  <a:cs typeface="Helvetica" panose="020B0604020202020204" pitchFamily="34" charset="0"/>
                </a:rPr>
                <a:t>90%</a:t>
              </a:r>
            </a:p>
            <a:p>
              <a:pPr algn="ctr"/>
              <a:r>
                <a:rPr lang="en-US" altLang="zh-CN" sz="900" dirty="0">
                  <a:solidFill>
                    <a:schemeClr val="bg1"/>
                  </a:solidFill>
                  <a:latin typeface="Helvetica" panose="020B0604020202020204" pitchFamily="34" charset="0"/>
                  <a:ea typeface="Roboto" panose="02000000000000000000" pitchFamily="2" charset="0"/>
                  <a:cs typeface="Helvetica" panose="020B0604020202020204" pitchFamily="34" charset="0"/>
                </a:rPr>
                <a:t>Option 03</a:t>
              </a:r>
            </a:p>
          </p:txBody>
        </p:sp>
        <p:sp>
          <p:nvSpPr>
            <p:cNvPr id="11" name="Arc 19"/>
            <p:cNvSpPr/>
            <p:nvPr/>
          </p:nvSpPr>
          <p:spPr>
            <a:xfrm>
              <a:off x="9699171" y="3074931"/>
              <a:ext cx="1409701" cy="1409701"/>
            </a:xfrm>
            <a:prstGeom prst="arc">
              <a:avLst>
                <a:gd name="adj1" fmla="val 16200000"/>
                <a:gd name="adj2" fmla="val 14824012"/>
              </a:avLst>
            </a:prstGeom>
            <a:noFill/>
            <a:ln w="38100">
              <a:solidFill>
                <a:srgbClr val="425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34" charset="0"/>
                <a:cs typeface="Helvetica" panose="020B0604020202020204" pitchFamily="34" charset="0"/>
              </a:endParaRPr>
            </a:p>
          </p:txBody>
        </p:sp>
      </p:grpSp>
      <p:grpSp>
        <p:nvGrpSpPr>
          <p:cNvPr id="12" name="组合 1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4025981" y="3445541"/>
            <a:ext cx="1409701" cy="1409701"/>
            <a:chOff x="8098971" y="3074930"/>
            <a:chExt cx="1409701" cy="1409701"/>
          </a:xfrm>
        </p:grpSpPr>
        <p:sp>
          <p:nvSpPr>
            <p:cNvPr id="13" name="Oval 24"/>
            <p:cNvSpPr/>
            <p:nvPr/>
          </p:nvSpPr>
          <p:spPr>
            <a:xfrm>
              <a:off x="8098971" y="3074930"/>
              <a:ext cx="1409701" cy="1409701"/>
            </a:xfrm>
            <a:prstGeom prst="ellipse">
              <a:avLst/>
            </a:prstGeom>
            <a:noFill/>
            <a:ln w="38100">
              <a:solidFill>
                <a:srgbClr val="425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Helvetica" panose="020B0604020202020204" pitchFamily="34" charset="0"/>
                  <a:ea typeface="Roboto" panose="02000000000000000000" pitchFamily="2" charset="0"/>
                  <a:cs typeface="Helvetica" panose="020B0604020202020204" pitchFamily="34" charset="0"/>
                </a:rPr>
                <a:t>15%</a:t>
              </a:r>
            </a:p>
            <a:p>
              <a:pPr algn="ctr"/>
              <a:r>
                <a:rPr lang="en-US" altLang="zh-CN" sz="900" dirty="0">
                  <a:solidFill>
                    <a:schemeClr val="bg1"/>
                  </a:solidFill>
                  <a:latin typeface="Helvetica" panose="020B0604020202020204" pitchFamily="34" charset="0"/>
                  <a:ea typeface="Roboto" panose="02000000000000000000" pitchFamily="2" charset="0"/>
                  <a:cs typeface="Helvetica" panose="020B0604020202020204" pitchFamily="34" charset="0"/>
                </a:rPr>
                <a:t>Option 02</a:t>
              </a:r>
            </a:p>
          </p:txBody>
        </p:sp>
        <p:sp>
          <p:nvSpPr>
            <p:cNvPr id="14" name="Arc 25"/>
            <p:cNvSpPr/>
            <p:nvPr/>
          </p:nvSpPr>
          <p:spPr>
            <a:xfrm>
              <a:off x="8098971" y="3074930"/>
              <a:ext cx="1409701" cy="1409701"/>
            </a:xfrm>
            <a:prstGeom prst="arc">
              <a:avLst>
                <a:gd name="adj1" fmla="val 16200000"/>
                <a:gd name="adj2" fmla="val 20328153"/>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34" charset="0"/>
                <a:cs typeface="Helvetica" panose="020B0604020202020204" pitchFamily="34" charset="0"/>
              </a:endParaRPr>
            </a:p>
          </p:txBody>
        </p:sp>
      </p:grpSp>
      <p:grpSp>
        <p:nvGrpSpPr>
          <p:cNvPr id="15" name="组合 14"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9016910" y="3445541"/>
            <a:ext cx="1409701" cy="1409701"/>
            <a:chOff x="9699171" y="3074931"/>
            <a:chExt cx="1409701" cy="1409701"/>
          </a:xfrm>
        </p:grpSpPr>
        <p:sp>
          <p:nvSpPr>
            <p:cNvPr id="16" name="Oval 18"/>
            <p:cNvSpPr/>
            <p:nvPr/>
          </p:nvSpPr>
          <p:spPr>
            <a:xfrm>
              <a:off x="9699171" y="3074931"/>
              <a:ext cx="1409701" cy="1409701"/>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Helvetica" panose="020B0604020202020204" pitchFamily="34" charset="0"/>
                  <a:ea typeface="Roboto" panose="02000000000000000000" pitchFamily="2" charset="0"/>
                  <a:cs typeface="Helvetica" panose="020B0604020202020204" pitchFamily="34" charset="0"/>
                </a:rPr>
                <a:t>95%</a:t>
              </a:r>
            </a:p>
            <a:p>
              <a:pPr algn="ctr"/>
              <a:r>
                <a:rPr lang="en-US" altLang="zh-CN" sz="900" dirty="0">
                  <a:solidFill>
                    <a:schemeClr val="bg1"/>
                  </a:solidFill>
                  <a:latin typeface="Helvetica" panose="020B0604020202020204" pitchFamily="34" charset="0"/>
                  <a:ea typeface="Roboto" panose="02000000000000000000" pitchFamily="2" charset="0"/>
                  <a:cs typeface="Helvetica" panose="020B0604020202020204" pitchFamily="34" charset="0"/>
                </a:rPr>
                <a:t>Option 03</a:t>
              </a:r>
            </a:p>
          </p:txBody>
        </p:sp>
        <p:sp>
          <p:nvSpPr>
            <p:cNvPr id="17" name="Arc 19"/>
            <p:cNvSpPr/>
            <p:nvPr/>
          </p:nvSpPr>
          <p:spPr>
            <a:xfrm>
              <a:off x="9699171" y="3074931"/>
              <a:ext cx="1409701" cy="1409701"/>
            </a:xfrm>
            <a:prstGeom prst="arc">
              <a:avLst>
                <a:gd name="adj1" fmla="val 16200000"/>
                <a:gd name="adj2" fmla="val 14824012"/>
              </a:avLst>
            </a:prstGeom>
            <a:noFill/>
            <a:ln w="38100">
              <a:solidFill>
                <a:srgbClr val="425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34" charset="0"/>
                <a:cs typeface="Helvetica" panose="020B0604020202020204" pitchFamily="34" charset="0"/>
              </a:endParaRPr>
            </a:p>
          </p:txBody>
        </p:sp>
      </p:grpSp>
      <p:grpSp>
        <p:nvGrpSpPr>
          <p:cNvPr id="18" name="组合 17"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1105843" y="4338362"/>
            <a:ext cx="2221415" cy="1121843"/>
            <a:chOff x="2317117" y="2062784"/>
            <a:chExt cx="3997789" cy="1121843"/>
          </a:xfrm>
        </p:grpSpPr>
        <p:sp>
          <p:nvSpPr>
            <p:cNvPr id="19" name="矩形 18"/>
            <p:cNvSpPr/>
            <p:nvPr/>
          </p:nvSpPr>
          <p:spPr>
            <a:xfrm>
              <a:off x="3090349" y="2062784"/>
              <a:ext cx="2451322" cy="307777"/>
            </a:xfrm>
            <a:prstGeom prst="rect">
              <a:avLst/>
            </a:prstGeom>
          </p:spPr>
          <p:txBody>
            <a:bodyPr wrap="none">
              <a:spAutoFit/>
            </a:bodyPr>
            <a:lstStyle/>
            <a:p>
              <a:pPr algn="ctr">
                <a:defRPr/>
              </a:pPr>
              <a:r>
                <a:rPr lang="en-US" altLang="zh-CN" sz="1400" dirty="0">
                  <a:solidFill>
                    <a:schemeClr val="bg1"/>
                  </a:solidFill>
                  <a:latin typeface="Helvetica" panose="020B0604020202020204" pitchFamily="34" charset="0"/>
                </a:rPr>
                <a:t>Your Title Here</a:t>
              </a:r>
              <a:endParaRPr lang="zh-CN" altLang="en-US" sz="1400" dirty="0">
                <a:solidFill>
                  <a:schemeClr val="bg1"/>
                </a:solidFill>
                <a:latin typeface="Helvetica" panose="020B0604020202020204" pitchFamily="34" charset="0"/>
              </a:endParaRPr>
            </a:p>
          </p:txBody>
        </p:sp>
        <p:sp>
          <p:nvSpPr>
            <p:cNvPr id="20" name="矩形 19"/>
            <p:cNvSpPr/>
            <p:nvPr/>
          </p:nvSpPr>
          <p:spPr>
            <a:xfrm>
              <a:off x="2317117" y="2415186"/>
              <a:ext cx="3997789" cy="769441"/>
            </a:xfrm>
            <a:prstGeom prst="rect">
              <a:avLst/>
            </a:prstGeom>
          </p:spPr>
          <p:txBody>
            <a:bodyPr wrap="square">
              <a:spAutoFit/>
            </a:bodyPr>
            <a:lstStyle/>
            <a:p>
              <a:pPr algn="ctr"/>
              <a:r>
                <a:rPr lang="en-US" altLang="zh-CN" sz="1100" dirty="0">
                  <a:solidFill>
                    <a:schemeClr val="bg1"/>
                  </a:solidFill>
                  <a:latin typeface="Roboto" panose="02000000000000000000" pitchFamily="2" charset="0"/>
                  <a:ea typeface="Roboto" panose="02000000000000000000" pitchFamily="2" charset="0"/>
                  <a:cs typeface="Open Sans" panose="020B0606030504020204" pitchFamily="34" charset="0"/>
                </a:rPr>
                <a:t>Compellingly deliver prospective catalysts for change before economically sound meta-services. </a:t>
              </a:r>
              <a:endParaRPr lang="zh-CN" altLang="en-US" sz="1100" dirty="0">
                <a:solidFill>
                  <a:schemeClr val="bg1"/>
                </a:solidFill>
              </a:endParaRPr>
            </a:p>
          </p:txBody>
        </p:sp>
      </p:grpSp>
      <p:grpSp>
        <p:nvGrpSpPr>
          <p:cNvPr id="21" name="组合 2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3586256" y="1922494"/>
            <a:ext cx="2221415" cy="1121843"/>
            <a:chOff x="2317117" y="2062784"/>
            <a:chExt cx="3997789" cy="1121843"/>
          </a:xfrm>
        </p:grpSpPr>
        <p:sp>
          <p:nvSpPr>
            <p:cNvPr id="22" name="矩形 21"/>
            <p:cNvSpPr/>
            <p:nvPr/>
          </p:nvSpPr>
          <p:spPr>
            <a:xfrm>
              <a:off x="3090349" y="2062784"/>
              <a:ext cx="2451322" cy="307777"/>
            </a:xfrm>
            <a:prstGeom prst="rect">
              <a:avLst/>
            </a:prstGeom>
          </p:spPr>
          <p:txBody>
            <a:bodyPr wrap="none">
              <a:spAutoFit/>
            </a:bodyPr>
            <a:lstStyle/>
            <a:p>
              <a:pPr algn="ctr">
                <a:defRPr/>
              </a:pPr>
              <a:r>
                <a:rPr lang="en-US" altLang="zh-CN" sz="1400" dirty="0">
                  <a:solidFill>
                    <a:schemeClr val="bg1"/>
                  </a:solidFill>
                  <a:latin typeface="Helvetica" panose="020B0604020202020204" pitchFamily="34" charset="0"/>
                </a:rPr>
                <a:t>Your Title Here</a:t>
              </a:r>
              <a:endParaRPr lang="zh-CN" altLang="en-US" sz="1400" dirty="0">
                <a:solidFill>
                  <a:schemeClr val="bg1"/>
                </a:solidFill>
                <a:latin typeface="Helvetica" panose="020B0604020202020204" pitchFamily="34" charset="0"/>
              </a:endParaRPr>
            </a:p>
          </p:txBody>
        </p:sp>
        <p:sp>
          <p:nvSpPr>
            <p:cNvPr id="23" name="矩形 22"/>
            <p:cNvSpPr/>
            <p:nvPr/>
          </p:nvSpPr>
          <p:spPr>
            <a:xfrm>
              <a:off x="2317117" y="2415186"/>
              <a:ext cx="3997789" cy="769441"/>
            </a:xfrm>
            <a:prstGeom prst="rect">
              <a:avLst/>
            </a:prstGeom>
          </p:spPr>
          <p:txBody>
            <a:bodyPr wrap="square">
              <a:spAutoFit/>
            </a:bodyPr>
            <a:lstStyle/>
            <a:p>
              <a:pPr algn="ctr"/>
              <a:r>
                <a:rPr lang="en-US" altLang="zh-CN" sz="1100" dirty="0">
                  <a:solidFill>
                    <a:schemeClr val="bg1"/>
                  </a:solidFill>
                  <a:latin typeface="Roboto" panose="02000000000000000000" pitchFamily="2" charset="0"/>
                  <a:ea typeface="Roboto" panose="02000000000000000000" pitchFamily="2" charset="0"/>
                  <a:cs typeface="Open Sans" panose="020B0606030504020204" pitchFamily="34" charset="0"/>
                </a:rPr>
                <a:t>Compellingly deliver prospective catalysts for change before economically sound meta-services. </a:t>
              </a:r>
              <a:endParaRPr lang="zh-CN" altLang="en-US" sz="1100" dirty="0">
                <a:solidFill>
                  <a:schemeClr val="bg1"/>
                </a:solidFill>
              </a:endParaRPr>
            </a:p>
          </p:txBody>
        </p:sp>
      </p:grpSp>
      <p:grpSp>
        <p:nvGrpSpPr>
          <p:cNvPr id="24" name="组合 23"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6134405" y="4338362"/>
            <a:ext cx="2221415" cy="1121843"/>
            <a:chOff x="2317117" y="2062784"/>
            <a:chExt cx="3997789" cy="1121843"/>
          </a:xfrm>
        </p:grpSpPr>
        <p:sp>
          <p:nvSpPr>
            <p:cNvPr id="25" name="矩形 24"/>
            <p:cNvSpPr/>
            <p:nvPr/>
          </p:nvSpPr>
          <p:spPr>
            <a:xfrm>
              <a:off x="3090349" y="2062784"/>
              <a:ext cx="2451322" cy="307777"/>
            </a:xfrm>
            <a:prstGeom prst="rect">
              <a:avLst/>
            </a:prstGeom>
          </p:spPr>
          <p:txBody>
            <a:bodyPr wrap="none">
              <a:spAutoFit/>
            </a:bodyPr>
            <a:lstStyle/>
            <a:p>
              <a:pPr algn="ctr">
                <a:defRPr/>
              </a:pPr>
              <a:r>
                <a:rPr lang="en-US" altLang="zh-CN" sz="1400" dirty="0">
                  <a:solidFill>
                    <a:schemeClr val="bg1"/>
                  </a:solidFill>
                  <a:latin typeface="Helvetica" panose="020B0604020202020204" pitchFamily="34" charset="0"/>
                </a:rPr>
                <a:t>Your Title Here</a:t>
              </a:r>
              <a:endParaRPr lang="zh-CN" altLang="en-US" sz="1400" dirty="0">
                <a:solidFill>
                  <a:schemeClr val="bg1"/>
                </a:solidFill>
                <a:latin typeface="Helvetica" panose="020B0604020202020204" pitchFamily="34" charset="0"/>
              </a:endParaRPr>
            </a:p>
          </p:txBody>
        </p:sp>
        <p:sp>
          <p:nvSpPr>
            <p:cNvPr id="26" name="矩形 25"/>
            <p:cNvSpPr/>
            <p:nvPr/>
          </p:nvSpPr>
          <p:spPr>
            <a:xfrm>
              <a:off x="2317117" y="2415186"/>
              <a:ext cx="3997789" cy="769441"/>
            </a:xfrm>
            <a:prstGeom prst="rect">
              <a:avLst/>
            </a:prstGeom>
          </p:spPr>
          <p:txBody>
            <a:bodyPr wrap="square">
              <a:spAutoFit/>
            </a:bodyPr>
            <a:lstStyle/>
            <a:p>
              <a:pPr algn="ctr"/>
              <a:r>
                <a:rPr lang="en-US" altLang="zh-CN" sz="1100" dirty="0">
                  <a:solidFill>
                    <a:schemeClr val="bg1"/>
                  </a:solidFill>
                  <a:latin typeface="Roboto" panose="02000000000000000000" pitchFamily="2" charset="0"/>
                  <a:ea typeface="Roboto" panose="02000000000000000000" pitchFamily="2" charset="0"/>
                  <a:cs typeface="Open Sans" panose="020B0606030504020204" pitchFamily="34" charset="0"/>
                </a:rPr>
                <a:t>Compellingly deliver prospective catalysts for change before economically sound meta-services. </a:t>
              </a:r>
              <a:endParaRPr lang="zh-CN" altLang="en-US" sz="1100" dirty="0">
                <a:solidFill>
                  <a:schemeClr val="bg1"/>
                </a:solidFill>
              </a:endParaRPr>
            </a:p>
          </p:txBody>
        </p:sp>
      </p:grpSp>
      <p:grpSp>
        <p:nvGrpSpPr>
          <p:cNvPr id="27" name="组合 26"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GrpSpPr/>
          <p:nvPr/>
        </p:nvGrpSpPr>
        <p:grpSpPr>
          <a:xfrm>
            <a:off x="8611052" y="1922494"/>
            <a:ext cx="2221415" cy="1121843"/>
            <a:chOff x="2317117" y="2062784"/>
            <a:chExt cx="3997789" cy="1121843"/>
          </a:xfrm>
        </p:grpSpPr>
        <p:sp>
          <p:nvSpPr>
            <p:cNvPr id="28" name="矩形 27"/>
            <p:cNvSpPr/>
            <p:nvPr/>
          </p:nvSpPr>
          <p:spPr>
            <a:xfrm>
              <a:off x="3090349" y="2062784"/>
              <a:ext cx="2451322" cy="307777"/>
            </a:xfrm>
            <a:prstGeom prst="rect">
              <a:avLst/>
            </a:prstGeom>
          </p:spPr>
          <p:txBody>
            <a:bodyPr wrap="none">
              <a:spAutoFit/>
            </a:bodyPr>
            <a:lstStyle/>
            <a:p>
              <a:pPr algn="ctr">
                <a:defRPr/>
              </a:pPr>
              <a:r>
                <a:rPr lang="en-US" altLang="zh-CN" sz="1400" dirty="0">
                  <a:solidFill>
                    <a:schemeClr val="bg1"/>
                  </a:solidFill>
                  <a:latin typeface="Helvetica" panose="020B0604020202020204" pitchFamily="34" charset="0"/>
                </a:rPr>
                <a:t>Your Title Here</a:t>
              </a:r>
              <a:endParaRPr lang="zh-CN" altLang="en-US" sz="1400" dirty="0">
                <a:solidFill>
                  <a:schemeClr val="bg1"/>
                </a:solidFill>
                <a:latin typeface="Helvetica" panose="020B0604020202020204" pitchFamily="34" charset="0"/>
              </a:endParaRPr>
            </a:p>
          </p:txBody>
        </p:sp>
        <p:sp>
          <p:nvSpPr>
            <p:cNvPr id="29" name="矩形 28"/>
            <p:cNvSpPr/>
            <p:nvPr/>
          </p:nvSpPr>
          <p:spPr>
            <a:xfrm>
              <a:off x="2317117" y="2415186"/>
              <a:ext cx="3997789" cy="769441"/>
            </a:xfrm>
            <a:prstGeom prst="rect">
              <a:avLst/>
            </a:prstGeom>
          </p:spPr>
          <p:txBody>
            <a:bodyPr wrap="square">
              <a:spAutoFit/>
            </a:bodyPr>
            <a:lstStyle/>
            <a:p>
              <a:pPr algn="ctr"/>
              <a:r>
                <a:rPr lang="en-US" altLang="zh-CN" sz="1100" dirty="0">
                  <a:solidFill>
                    <a:schemeClr val="bg1"/>
                  </a:solidFill>
                  <a:latin typeface="Roboto" panose="02000000000000000000" pitchFamily="2" charset="0"/>
                  <a:ea typeface="Roboto" panose="02000000000000000000" pitchFamily="2" charset="0"/>
                  <a:cs typeface="Open Sans" panose="020B0606030504020204" pitchFamily="34" charset="0"/>
                </a:rPr>
                <a:t>Compellingly deliver prospective catalysts for change before economically sound meta-services. </a:t>
              </a:r>
              <a:endParaRPr lang="zh-CN" altLang="en-US" sz="1100" dirty="0">
                <a:solidFill>
                  <a:schemeClr val="bg1"/>
                </a:solidFill>
              </a:endParaRPr>
            </a:p>
          </p:txBody>
        </p:sp>
      </p:grpSp>
      <p:sp>
        <p:nvSpPr>
          <p:cNvPr id="30" name="任意多边形 29"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713677" y="2765122"/>
            <a:ext cx="1021021" cy="15433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任意多边形 30"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5400000" flipV="1">
            <a:off x="5762997" y="2765122"/>
            <a:ext cx="1021021" cy="15433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任意多边形 31"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flipV="1">
            <a:off x="3156459" y="4058459"/>
            <a:ext cx="1021021" cy="15433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任意多边形 32" descr="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
          <p:cNvSpPr/>
          <p:nvPr/>
        </p:nvSpPr>
        <p:spPr>
          <a:xfrm rot="16200000" flipV="1">
            <a:off x="8205779" y="4058459"/>
            <a:ext cx="1021021" cy="154339"/>
          </a:xfrm>
          <a:custGeom>
            <a:avLst/>
            <a:gdLst>
              <a:gd name="connsiteX0" fmla="*/ 0 w 3125338"/>
              <a:gd name="connsiteY0" fmla="*/ 0 h 0"/>
              <a:gd name="connsiteX1" fmla="*/ 3125338 w 3125338"/>
              <a:gd name="connsiteY1" fmla="*/ 0 h 0"/>
            </a:gdLst>
            <a:ahLst/>
            <a:cxnLst>
              <a:cxn ang="0">
                <a:pos x="connsiteX0" y="connsiteY0"/>
              </a:cxn>
              <a:cxn ang="0">
                <a:pos x="connsiteX1" y="connsiteY1"/>
              </a:cxn>
            </a:cxnLst>
            <a:rect l="l" t="t" r="r" b="b"/>
            <a:pathLst>
              <a:path w="3125338">
                <a:moveTo>
                  <a:pt x="0" y="0"/>
                </a:moveTo>
                <a:lnTo>
                  <a:pt x="3125338" y="0"/>
                </a:lnTo>
              </a:path>
            </a:pathLst>
          </a:custGeom>
          <a:noFill/>
          <a:ln>
            <a:gradFill>
              <a:gsLst>
                <a:gs pos="0">
                  <a:srgbClr val="425C8F"/>
                </a:gs>
                <a:gs pos="100000">
                  <a:srgbClr val="061C5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282480914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style.rotation</p:attrName>
                                        </p:attrNameLst>
                                      </p:cBhvr>
                                      <p:tavLst>
                                        <p:tav tm="0">
                                          <p:val>
                                            <p:fltVal val="360"/>
                                          </p:val>
                                        </p:tav>
                                        <p:tav tm="100000">
                                          <p:val>
                                            <p:fltVal val="0"/>
                                          </p:val>
                                        </p:tav>
                                      </p:tavLst>
                                    </p:anim>
                                    <p:animEffect transition="in" filter="fade">
                                      <p:cBhvr>
                                        <p:cTn id="10" dur="2000"/>
                                        <p:tgtEl>
                                          <p:spTgt spid="6"/>
                                        </p:tgtEl>
                                      </p:cBhvr>
                                    </p:animEffect>
                                  </p:childTnLst>
                                </p:cTn>
                              </p:par>
                              <p:par>
                                <p:cTn id="11" presetID="49" presetClass="entr" presetSubtype="0" decel="100000" fill="hold" nodeType="withEffect">
                                  <p:stCondLst>
                                    <p:cond delay="10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2000" fill="hold"/>
                                        <p:tgtEl>
                                          <p:spTgt spid="12"/>
                                        </p:tgtEl>
                                        <p:attrNameLst>
                                          <p:attrName>ppt_w</p:attrName>
                                        </p:attrNameLst>
                                      </p:cBhvr>
                                      <p:tavLst>
                                        <p:tav tm="0">
                                          <p:val>
                                            <p:fltVal val="0"/>
                                          </p:val>
                                        </p:tav>
                                        <p:tav tm="100000">
                                          <p:val>
                                            <p:strVal val="#ppt_w"/>
                                          </p:val>
                                        </p:tav>
                                      </p:tavLst>
                                    </p:anim>
                                    <p:anim calcmode="lin" valueType="num">
                                      <p:cBhvr>
                                        <p:cTn id="14" dur="2000" fill="hold"/>
                                        <p:tgtEl>
                                          <p:spTgt spid="12"/>
                                        </p:tgtEl>
                                        <p:attrNameLst>
                                          <p:attrName>ppt_h</p:attrName>
                                        </p:attrNameLst>
                                      </p:cBhvr>
                                      <p:tavLst>
                                        <p:tav tm="0">
                                          <p:val>
                                            <p:fltVal val="0"/>
                                          </p:val>
                                        </p:tav>
                                        <p:tav tm="100000">
                                          <p:val>
                                            <p:strVal val="#ppt_h"/>
                                          </p:val>
                                        </p:tav>
                                      </p:tavLst>
                                    </p:anim>
                                    <p:anim calcmode="lin" valueType="num">
                                      <p:cBhvr>
                                        <p:cTn id="15" dur="2000" fill="hold"/>
                                        <p:tgtEl>
                                          <p:spTgt spid="12"/>
                                        </p:tgtEl>
                                        <p:attrNameLst>
                                          <p:attrName>style.rotation</p:attrName>
                                        </p:attrNameLst>
                                      </p:cBhvr>
                                      <p:tavLst>
                                        <p:tav tm="0">
                                          <p:val>
                                            <p:fltVal val="360"/>
                                          </p:val>
                                        </p:tav>
                                        <p:tav tm="100000">
                                          <p:val>
                                            <p:fltVal val="0"/>
                                          </p:val>
                                        </p:tav>
                                      </p:tavLst>
                                    </p:anim>
                                    <p:animEffect transition="in" filter="fade">
                                      <p:cBhvr>
                                        <p:cTn id="16" dur="2000"/>
                                        <p:tgtEl>
                                          <p:spTgt spid="12"/>
                                        </p:tgtEl>
                                      </p:cBhvr>
                                    </p:animEffect>
                                  </p:childTnLst>
                                </p:cTn>
                              </p:par>
                              <p:par>
                                <p:cTn id="17" presetID="49" presetClass="entr" presetSubtype="0" decel="10000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p:cTn id="19" dur="2000" fill="hold"/>
                                        <p:tgtEl>
                                          <p:spTgt spid="9"/>
                                        </p:tgtEl>
                                        <p:attrNameLst>
                                          <p:attrName>ppt_w</p:attrName>
                                        </p:attrNameLst>
                                      </p:cBhvr>
                                      <p:tavLst>
                                        <p:tav tm="0">
                                          <p:val>
                                            <p:fltVal val="0"/>
                                          </p:val>
                                        </p:tav>
                                        <p:tav tm="100000">
                                          <p:val>
                                            <p:strVal val="#ppt_w"/>
                                          </p:val>
                                        </p:tav>
                                      </p:tavLst>
                                    </p:anim>
                                    <p:anim calcmode="lin" valueType="num">
                                      <p:cBhvr>
                                        <p:cTn id="20" dur="2000" fill="hold"/>
                                        <p:tgtEl>
                                          <p:spTgt spid="9"/>
                                        </p:tgtEl>
                                        <p:attrNameLst>
                                          <p:attrName>ppt_h</p:attrName>
                                        </p:attrNameLst>
                                      </p:cBhvr>
                                      <p:tavLst>
                                        <p:tav tm="0">
                                          <p:val>
                                            <p:fltVal val="0"/>
                                          </p:val>
                                        </p:tav>
                                        <p:tav tm="100000">
                                          <p:val>
                                            <p:strVal val="#ppt_h"/>
                                          </p:val>
                                        </p:tav>
                                      </p:tavLst>
                                    </p:anim>
                                    <p:anim calcmode="lin" valueType="num">
                                      <p:cBhvr>
                                        <p:cTn id="21" dur="2000" fill="hold"/>
                                        <p:tgtEl>
                                          <p:spTgt spid="9"/>
                                        </p:tgtEl>
                                        <p:attrNameLst>
                                          <p:attrName>style.rotation</p:attrName>
                                        </p:attrNameLst>
                                      </p:cBhvr>
                                      <p:tavLst>
                                        <p:tav tm="0">
                                          <p:val>
                                            <p:fltVal val="360"/>
                                          </p:val>
                                        </p:tav>
                                        <p:tav tm="100000">
                                          <p:val>
                                            <p:fltVal val="0"/>
                                          </p:val>
                                        </p:tav>
                                      </p:tavLst>
                                    </p:anim>
                                    <p:animEffect transition="in" filter="fade">
                                      <p:cBhvr>
                                        <p:cTn id="22" dur="2000"/>
                                        <p:tgtEl>
                                          <p:spTgt spid="9"/>
                                        </p:tgtEl>
                                      </p:cBhvr>
                                    </p:animEffect>
                                  </p:childTnLst>
                                </p:cTn>
                              </p:par>
                              <p:par>
                                <p:cTn id="23" presetID="49" presetClass="entr" presetSubtype="0" decel="100000" fill="hold" nodeType="withEffect">
                                  <p:stCondLst>
                                    <p:cond delay="1000"/>
                                  </p:stCondLst>
                                  <p:childTnLst>
                                    <p:set>
                                      <p:cBhvr>
                                        <p:cTn id="24" dur="1" fill="hold">
                                          <p:stCondLst>
                                            <p:cond delay="0"/>
                                          </p:stCondLst>
                                        </p:cTn>
                                        <p:tgtEl>
                                          <p:spTgt spid="15"/>
                                        </p:tgtEl>
                                        <p:attrNameLst>
                                          <p:attrName>style.visibility</p:attrName>
                                        </p:attrNameLst>
                                      </p:cBhvr>
                                      <p:to>
                                        <p:strVal val="visible"/>
                                      </p:to>
                                    </p:set>
                                    <p:anim calcmode="lin" valueType="num">
                                      <p:cBhvr>
                                        <p:cTn id="25" dur="2000" fill="hold"/>
                                        <p:tgtEl>
                                          <p:spTgt spid="15"/>
                                        </p:tgtEl>
                                        <p:attrNameLst>
                                          <p:attrName>ppt_w</p:attrName>
                                        </p:attrNameLst>
                                      </p:cBhvr>
                                      <p:tavLst>
                                        <p:tav tm="0">
                                          <p:val>
                                            <p:fltVal val="0"/>
                                          </p:val>
                                        </p:tav>
                                        <p:tav tm="100000">
                                          <p:val>
                                            <p:strVal val="#ppt_w"/>
                                          </p:val>
                                        </p:tav>
                                      </p:tavLst>
                                    </p:anim>
                                    <p:anim calcmode="lin" valueType="num">
                                      <p:cBhvr>
                                        <p:cTn id="26" dur="2000" fill="hold"/>
                                        <p:tgtEl>
                                          <p:spTgt spid="15"/>
                                        </p:tgtEl>
                                        <p:attrNameLst>
                                          <p:attrName>ppt_h</p:attrName>
                                        </p:attrNameLst>
                                      </p:cBhvr>
                                      <p:tavLst>
                                        <p:tav tm="0">
                                          <p:val>
                                            <p:fltVal val="0"/>
                                          </p:val>
                                        </p:tav>
                                        <p:tav tm="100000">
                                          <p:val>
                                            <p:strVal val="#ppt_h"/>
                                          </p:val>
                                        </p:tav>
                                      </p:tavLst>
                                    </p:anim>
                                    <p:anim calcmode="lin" valueType="num">
                                      <p:cBhvr>
                                        <p:cTn id="27" dur="2000" fill="hold"/>
                                        <p:tgtEl>
                                          <p:spTgt spid="15"/>
                                        </p:tgtEl>
                                        <p:attrNameLst>
                                          <p:attrName>style.rotation</p:attrName>
                                        </p:attrNameLst>
                                      </p:cBhvr>
                                      <p:tavLst>
                                        <p:tav tm="0">
                                          <p:val>
                                            <p:fltVal val="360"/>
                                          </p:val>
                                        </p:tav>
                                        <p:tav tm="100000">
                                          <p:val>
                                            <p:fltVal val="0"/>
                                          </p:val>
                                        </p:tav>
                                      </p:tavLst>
                                    </p:anim>
                                    <p:animEffect transition="in" filter="fade">
                                      <p:cBhvr>
                                        <p:cTn id="28" dur="2000"/>
                                        <p:tgtEl>
                                          <p:spTgt spid="15"/>
                                        </p:tgtEl>
                                      </p:cBhvr>
                                    </p:animEffect>
                                  </p:childTnLst>
                                </p:cTn>
                              </p:par>
                              <p:par>
                                <p:cTn id="29" presetID="53" presetClass="entr" presetSubtype="16" fill="hold" nodeType="withEffect">
                                  <p:stCondLst>
                                    <p:cond delay="2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Effect transition="in" filter="fade">
                                      <p:cBhvr>
                                        <p:cTn id="33" dur="1000"/>
                                        <p:tgtEl>
                                          <p:spTgt spid="18"/>
                                        </p:tgtEl>
                                      </p:cBhvr>
                                    </p:animEffect>
                                  </p:childTnLst>
                                </p:cTn>
                              </p:par>
                              <p:par>
                                <p:cTn id="34" presetID="53" presetClass="entr" presetSubtype="16" fill="hold" nodeType="withEffect">
                                  <p:stCondLst>
                                    <p:cond delay="2000"/>
                                  </p:stCondLst>
                                  <p:childTnLst>
                                    <p:set>
                                      <p:cBhvr>
                                        <p:cTn id="35" dur="1" fill="hold">
                                          <p:stCondLst>
                                            <p:cond delay="0"/>
                                          </p:stCondLst>
                                        </p:cTn>
                                        <p:tgtEl>
                                          <p:spTgt spid="21"/>
                                        </p:tgtEl>
                                        <p:attrNameLst>
                                          <p:attrName>style.visibility</p:attrName>
                                        </p:attrNameLst>
                                      </p:cBhvr>
                                      <p:to>
                                        <p:strVal val="visible"/>
                                      </p:to>
                                    </p:set>
                                    <p:anim calcmode="lin" valueType="num">
                                      <p:cBhvr>
                                        <p:cTn id="36" dur="1000" fill="hold"/>
                                        <p:tgtEl>
                                          <p:spTgt spid="21"/>
                                        </p:tgtEl>
                                        <p:attrNameLst>
                                          <p:attrName>ppt_w</p:attrName>
                                        </p:attrNameLst>
                                      </p:cBhvr>
                                      <p:tavLst>
                                        <p:tav tm="0">
                                          <p:val>
                                            <p:fltVal val="0"/>
                                          </p:val>
                                        </p:tav>
                                        <p:tav tm="100000">
                                          <p:val>
                                            <p:strVal val="#ppt_w"/>
                                          </p:val>
                                        </p:tav>
                                      </p:tavLst>
                                    </p:anim>
                                    <p:anim calcmode="lin" valueType="num">
                                      <p:cBhvr>
                                        <p:cTn id="37" dur="1000" fill="hold"/>
                                        <p:tgtEl>
                                          <p:spTgt spid="21"/>
                                        </p:tgtEl>
                                        <p:attrNameLst>
                                          <p:attrName>ppt_h</p:attrName>
                                        </p:attrNameLst>
                                      </p:cBhvr>
                                      <p:tavLst>
                                        <p:tav tm="0">
                                          <p:val>
                                            <p:fltVal val="0"/>
                                          </p:val>
                                        </p:tav>
                                        <p:tav tm="100000">
                                          <p:val>
                                            <p:strVal val="#ppt_h"/>
                                          </p:val>
                                        </p:tav>
                                      </p:tavLst>
                                    </p:anim>
                                    <p:animEffect transition="in" filter="fade">
                                      <p:cBhvr>
                                        <p:cTn id="38" dur="1000"/>
                                        <p:tgtEl>
                                          <p:spTgt spid="21"/>
                                        </p:tgtEl>
                                      </p:cBhvr>
                                    </p:animEffect>
                                  </p:childTnLst>
                                </p:cTn>
                              </p:par>
                              <p:par>
                                <p:cTn id="39" presetID="53" presetClass="entr" presetSubtype="16" fill="hold" nodeType="withEffect">
                                  <p:stCondLst>
                                    <p:cond delay="2000"/>
                                  </p:stCondLst>
                                  <p:childTnLst>
                                    <p:set>
                                      <p:cBhvr>
                                        <p:cTn id="40" dur="1" fill="hold">
                                          <p:stCondLst>
                                            <p:cond delay="0"/>
                                          </p:stCondLst>
                                        </p:cTn>
                                        <p:tgtEl>
                                          <p:spTgt spid="24"/>
                                        </p:tgtEl>
                                        <p:attrNameLst>
                                          <p:attrName>style.visibility</p:attrName>
                                        </p:attrNameLst>
                                      </p:cBhvr>
                                      <p:to>
                                        <p:strVal val="visible"/>
                                      </p:to>
                                    </p:set>
                                    <p:anim calcmode="lin" valueType="num">
                                      <p:cBhvr>
                                        <p:cTn id="41" dur="1000" fill="hold"/>
                                        <p:tgtEl>
                                          <p:spTgt spid="24"/>
                                        </p:tgtEl>
                                        <p:attrNameLst>
                                          <p:attrName>ppt_w</p:attrName>
                                        </p:attrNameLst>
                                      </p:cBhvr>
                                      <p:tavLst>
                                        <p:tav tm="0">
                                          <p:val>
                                            <p:fltVal val="0"/>
                                          </p:val>
                                        </p:tav>
                                        <p:tav tm="100000">
                                          <p:val>
                                            <p:strVal val="#ppt_w"/>
                                          </p:val>
                                        </p:tav>
                                      </p:tavLst>
                                    </p:anim>
                                    <p:anim calcmode="lin" valueType="num">
                                      <p:cBhvr>
                                        <p:cTn id="42" dur="1000" fill="hold"/>
                                        <p:tgtEl>
                                          <p:spTgt spid="24"/>
                                        </p:tgtEl>
                                        <p:attrNameLst>
                                          <p:attrName>ppt_h</p:attrName>
                                        </p:attrNameLst>
                                      </p:cBhvr>
                                      <p:tavLst>
                                        <p:tav tm="0">
                                          <p:val>
                                            <p:fltVal val="0"/>
                                          </p:val>
                                        </p:tav>
                                        <p:tav tm="100000">
                                          <p:val>
                                            <p:strVal val="#ppt_h"/>
                                          </p:val>
                                        </p:tav>
                                      </p:tavLst>
                                    </p:anim>
                                    <p:animEffect transition="in" filter="fade">
                                      <p:cBhvr>
                                        <p:cTn id="43" dur="1000"/>
                                        <p:tgtEl>
                                          <p:spTgt spid="24"/>
                                        </p:tgtEl>
                                      </p:cBhvr>
                                    </p:animEffect>
                                  </p:childTnLst>
                                </p:cTn>
                              </p:par>
                              <p:par>
                                <p:cTn id="44" presetID="53" presetClass="entr" presetSubtype="16" fill="hold" nodeType="withEffect">
                                  <p:stCondLst>
                                    <p:cond delay="2000"/>
                                  </p:stCondLst>
                                  <p:childTnLst>
                                    <p:set>
                                      <p:cBhvr>
                                        <p:cTn id="45" dur="1" fill="hold">
                                          <p:stCondLst>
                                            <p:cond delay="0"/>
                                          </p:stCondLst>
                                        </p:cTn>
                                        <p:tgtEl>
                                          <p:spTgt spid="27"/>
                                        </p:tgtEl>
                                        <p:attrNameLst>
                                          <p:attrName>style.visibility</p:attrName>
                                        </p:attrNameLst>
                                      </p:cBhvr>
                                      <p:to>
                                        <p:strVal val="visible"/>
                                      </p:to>
                                    </p:set>
                                    <p:anim calcmode="lin" valueType="num">
                                      <p:cBhvr>
                                        <p:cTn id="46" dur="1000" fill="hold"/>
                                        <p:tgtEl>
                                          <p:spTgt spid="27"/>
                                        </p:tgtEl>
                                        <p:attrNameLst>
                                          <p:attrName>ppt_w</p:attrName>
                                        </p:attrNameLst>
                                      </p:cBhvr>
                                      <p:tavLst>
                                        <p:tav tm="0">
                                          <p:val>
                                            <p:fltVal val="0"/>
                                          </p:val>
                                        </p:tav>
                                        <p:tav tm="100000">
                                          <p:val>
                                            <p:strVal val="#ppt_w"/>
                                          </p:val>
                                        </p:tav>
                                      </p:tavLst>
                                    </p:anim>
                                    <p:anim calcmode="lin" valueType="num">
                                      <p:cBhvr>
                                        <p:cTn id="47" dur="1000" fill="hold"/>
                                        <p:tgtEl>
                                          <p:spTgt spid="27"/>
                                        </p:tgtEl>
                                        <p:attrNameLst>
                                          <p:attrName>ppt_h</p:attrName>
                                        </p:attrNameLst>
                                      </p:cBhvr>
                                      <p:tavLst>
                                        <p:tav tm="0">
                                          <p:val>
                                            <p:fltVal val="0"/>
                                          </p:val>
                                        </p:tav>
                                        <p:tav tm="100000">
                                          <p:val>
                                            <p:strVal val="#ppt_h"/>
                                          </p:val>
                                        </p:tav>
                                      </p:tavLst>
                                    </p:anim>
                                    <p:animEffect transition="in" filter="fade">
                                      <p:cBhvr>
                                        <p:cTn id="48" dur="1000"/>
                                        <p:tgtEl>
                                          <p:spTgt spid="27"/>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63" presetClass="path" presetSubtype="0" accel="50000" decel="50000" fill="hold" grpId="1" nodeType="withEffect">
                                  <p:stCondLst>
                                    <p:cond delay="1000"/>
                                  </p:stCondLst>
                                  <p:childTnLst>
                                    <p:animMotion origin="layout" path="M -0.00013 0.13195 L -6.25E-7 -1.85185E-6 " pathEditMode="relative" rAng="0" ptsTypes="AA">
                                      <p:cBhvr>
                                        <p:cTn id="53" dur="2000" fill="hold"/>
                                        <p:tgtEl>
                                          <p:spTgt spid="30"/>
                                        </p:tgtEl>
                                        <p:attrNameLst>
                                          <p:attrName>ppt_x</p:attrName>
                                          <p:attrName>ppt_y</p:attrName>
                                        </p:attrNameLst>
                                      </p:cBhvr>
                                      <p:rCtr x="0" y="-6597"/>
                                    </p:animMotion>
                                  </p:childTnLst>
                                </p:cTn>
                              </p:par>
                              <p:par>
                                <p:cTn id="54" presetID="10" presetClass="entr" presetSubtype="0" fill="hold" grpId="0" nodeType="withEffect">
                                  <p:stCondLst>
                                    <p:cond delay="100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par>
                                <p:cTn id="57" presetID="63" presetClass="path" presetSubtype="0" accel="50000" decel="50000" fill="hold" grpId="1" nodeType="withEffect">
                                  <p:stCondLst>
                                    <p:cond delay="1000"/>
                                  </p:stCondLst>
                                  <p:childTnLst>
                                    <p:animMotion origin="layout" path="M -0.00013 0.13195 L -6.25E-7 -1.85185E-6 " pathEditMode="relative" rAng="0" ptsTypes="AA">
                                      <p:cBhvr>
                                        <p:cTn id="58" dur="2000" fill="hold"/>
                                        <p:tgtEl>
                                          <p:spTgt spid="31"/>
                                        </p:tgtEl>
                                        <p:attrNameLst>
                                          <p:attrName>ppt_x</p:attrName>
                                          <p:attrName>ppt_y</p:attrName>
                                        </p:attrNameLst>
                                      </p:cBhvr>
                                      <p:rCtr x="0" y="-6597"/>
                                    </p:animMotion>
                                  </p:childTnLst>
                                </p:cTn>
                              </p:par>
                              <p:par>
                                <p:cTn id="59" presetID="10" presetClass="entr" presetSubtype="0" fill="hold" grpId="0" nodeType="with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63" presetClass="path" presetSubtype="0" accel="50000" decel="50000" fill="hold" grpId="1" nodeType="withEffect">
                                  <p:stCondLst>
                                    <p:cond delay="1000"/>
                                  </p:stCondLst>
                                  <p:childTnLst>
                                    <p:animMotion origin="layout" path="M -3.75E-6 -0.15255 L -3.75E-6 7.40741E-7 " pathEditMode="relative" rAng="0" ptsTypes="AA">
                                      <p:cBhvr>
                                        <p:cTn id="63" dur="2000" fill="hold"/>
                                        <p:tgtEl>
                                          <p:spTgt spid="33"/>
                                        </p:tgtEl>
                                        <p:attrNameLst>
                                          <p:attrName>ppt_x</p:attrName>
                                          <p:attrName>ppt_y</p:attrName>
                                        </p:attrNameLst>
                                      </p:cBhvr>
                                      <p:rCtr x="0" y="7616"/>
                                    </p:animMotion>
                                  </p:childTnLst>
                                </p:cTn>
                              </p:par>
                              <p:par>
                                <p:cTn id="64" presetID="10" presetClass="entr" presetSubtype="0" fill="hold" grpId="0" nodeType="withEffect">
                                  <p:stCondLst>
                                    <p:cond delay="100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63" presetClass="path" presetSubtype="0" accel="50000" decel="50000" fill="hold" grpId="1" nodeType="withEffect">
                                  <p:stCondLst>
                                    <p:cond delay="1000"/>
                                  </p:stCondLst>
                                  <p:childTnLst>
                                    <p:animMotion origin="layout" path="M -3.75E-6 -0.15255 L -3.75E-6 7.40741E-7 " pathEditMode="relative" rAng="0" ptsTypes="AA">
                                      <p:cBhvr>
                                        <p:cTn id="68" dur="2000" fill="hold"/>
                                        <p:tgtEl>
                                          <p:spTgt spid="32"/>
                                        </p:tgtEl>
                                        <p:attrNameLst>
                                          <p:attrName>ppt_x</p:attrName>
                                          <p:attrName>ppt_y</p:attrName>
                                        </p:attrNameLst>
                                      </p:cBhvr>
                                      <p:rCtr x="0" y="76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13944" y="3516582"/>
            <a:ext cx="5375726"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200" dirty="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SECTION COVER SLIDE</a:t>
            </a:r>
            <a:endParaRPr lang="en-US" altLang="ko-KR" sz="3200" dirty="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cxnSp>
        <p:nvCxnSpPr>
          <p:cNvPr id="6" name="Straight Connector 4"/>
          <p:cNvCxnSpPr/>
          <p:nvPr/>
        </p:nvCxnSpPr>
        <p:spPr>
          <a:xfrm>
            <a:off x="4590144" y="4132462"/>
            <a:ext cx="5223325" cy="0"/>
          </a:xfrm>
          <a:prstGeom prst="line">
            <a:avLst/>
          </a:prstGeom>
          <a:ln w="3175">
            <a:gradFill>
              <a:gsLst>
                <a:gs pos="45000">
                  <a:srgbClr val="331433"/>
                </a:gs>
                <a:gs pos="0">
                  <a:schemeClr val="bg1"/>
                </a:gs>
                <a:gs pos="100000">
                  <a:srgbClr val="425C8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513944" y="261971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smtClean="0">
                <a:effectLst/>
                <a:latin typeface="Calibri" panose="020F0502020204030204" pitchFamily="34" charset="0"/>
              </a:rPr>
              <a:t>04</a:t>
            </a:r>
            <a:endParaRPr lang="en-US" altLang="ko-KR" dirty="0">
              <a:effectLst/>
              <a:latin typeface="Calibri" panose="020F0502020204030204" pitchFamily="34" charset="0"/>
            </a:endParaRPr>
          </a:p>
        </p:txBody>
      </p:sp>
      <p:sp>
        <p:nvSpPr>
          <p:cNvPr id="8" name="Rectangle 3"/>
          <p:cNvSpPr txBox="1">
            <a:spLocks noChangeArrowheads="1"/>
          </p:cNvSpPr>
          <p:nvPr/>
        </p:nvSpPr>
        <p:spPr bwMode="auto">
          <a:xfrm>
            <a:off x="2109469" y="2819772"/>
            <a:ext cx="2475673" cy="37151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900" b="0" dirty="0">
                <a:effectLst/>
                <a:latin typeface="Calibri" panose="020F0502020204030204" pitchFamily="34" charset="0"/>
              </a:rPr>
              <a:t>Lorem Ipsum is simply dummy text of the printing and typesetting </a:t>
            </a:r>
            <a:r>
              <a:rPr lang="en-US" altLang="ko-KR" sz="900" b="0" dirty="0" smtClean="0">
                <a:effectLst/>
                <a:latin typeface="Calibri" panose="020F0502020204030204" pitchFamily="34" charset="0"/>
              </a:rPr>
              <a:t>industry </a:t>
            </a:r>
            <a:endParaRPr lang="en-US" altLang="ko-KR" sz="900" b="0" dirty="0">
              <a:effectLst/>
              <a:latin typeface="Calibri" panose="020F0502020204030204" pitchFamily="34" charset="0"/>
            </a:endParaRPr>
          </a:p>
        </p:txBody>
      </p:sp>
      <p:sp>
        <p:nvSpPr>
          <p:cNvPr id="9" name="Rectangle 3"/>
          <p:cNvSpPr txBox="1">
            <a:spLocks noChangeArrowheads="1"/>
          </p:cNvSpPr>
          <p:nvPr/>
        </p:nvSpPr>
        <p:spPr bwMode="auto">
          <a:xfrm>
            <a:off x="4536732" y="430051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01-1. More choices and visual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trends</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0" name="Rectangle 3"/>
          <p:cNvSpPr txBox="1">
            <a:spLocks noChangeArrowheads="1"/>
          </p:cNvSpPr>
          <p:nvPr/>
        </p:nvSpPr>
        <p:spPr bwMode="auto">
          <a:xfrm>
            <a:off x="4536732" y="461960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01-2. Sleek Diagram &amp;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chart</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1" name="Rectangle 3"/>
          <p:cNvSpPr txBox="1">
            <a:spLocks noChangeArrowheads="1"/>
          </p:cNvSpPr>
          <p:nvPr/>
        </p:nvSpPr>
        <p:spPr bwMode="auto">
          <a:xfrm>
            <a:off x="4536732" y="492916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01-3. Tremendous visual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appeal</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2" name="矩形 11"/>
          <p:cNvSpPr/>
          <p:nvPr/>
        </p:nvSpPr>
        <p:spPr>
          <a:xfrm>
            <a:off x="1557997" y="260066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090330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8" name="组合 7"/>
          <p:cNvGrpSpPr/>
          <p:nvPr/>
        </p:nvGrpSpPr>
        <p:grpSpPr>
          <a:xfrm>
            <a:off x="1593500" y="2298291"/>
            <a:ext cx="9271000" cy="3059430"/>
            <a:chOff x="1187450" y="1851025"/>
            <a:chExt cx="6985000" cy="2305050"/>
          </a:xfrm>
        </p:grpSpPr>
        <p:sp>
          <p:nvSpPr>
            <p:cNvPr id="9" name="直接连接符 1"/>
            <p:cNvSpPr/>
            <p:nvPr/>
          </p:nvSpPr>
          <p:spPr>
            <a:xfrm>
              <a:off x="3384550" y="2211388"/>
              <a:ext cx="0" cy="1944687"/>
            </a:xfrm>
            <a:prstGeom prst="line">
              <a:avLst/>
            </a:prstGeom>
            <a:ln w="9525" cap="flat" cmpd="sng">
              <a:gradFill>
                <a:gsLst>
                  <a:gs pos="0">
                    <a:srgbClr val="425C8F"/>
                  </a:gs>
                  <a:gs pos="100000">
                    <a:srgbClr val="061C52"/>
                  </a:gs>
                </a:gsLst>
                <a:lin ang="5400000" scaled="1"/>
              </a:gradFill>
              <a:prstDash val="solid"/>
              <a:bevel/>
              <a:headEnd type="none" w="med" len="med"/>
              <a:tailEnd type="none" w="med" len="med"/>
            </a:ln>
          </p:spPr>
        </p:sp>
        <p:sp>
          <p:nvSpPr>
            <p:cNvPr id="10" name="直接连接符 2"/>
            <p:cNvSpPr/>
            <p:nvPr/>
          </p:nvSpPr>
          <p:spPr>
            <a:xfrm>
              <a:off x="5759450" y="2211388"/>
              <a:ext cx="1588" cy="1944687"/>
            </a:xfrm>
            <a:prstGeom prst="line">
              <a:avLst/>
            </a:prstGeom>
            <a:ln w="9525" cap="flat" cmpd="sng">
              <a:gradFill>
                <a:gsLst>
                  <a:gs pos="0">
                    <a:srgbClr val="425C8F"/>
                  </a:gs>
                  <a:gs pos="100000">
                    <a:srgbClr val="061C52"/>
                  </a:gs>
                </a:gsLst>
                <a:lin ang="5400000" scaled="1"/>
              </a:gradFill>
              <a:prstDash val="solid"/>
              <a:bevel/>
              <a:headEnd type="none" w="med" len="med"/>
              <a:tailEnd type="none" w="med" len="med"/>
            </a:ln>
          </p:spPr>
        </p:sp>
        <p:grpSp>
          <p:nvGrpSpPr>
            <p:cNvPr id="11" name="组合 3"/>
            <p:cNvGrpSpPr/>
            <p:nvPr/>
          </p:nvGrpSpPr>
          <p:grpSpPr>
            <a:xfrm>
              <a:off x="6680200" y="1851025"/>
              <a:ext cx="536575" cy="538163"/>
              <a:chOff x="0" y="0"/>
              <a:chExt cx="1410703" cy="1410703"/>
            </a:xfrm>
          </p:grpSpPr>
          <p:grpSp>
            <p:nvGrpSpPr>
              <p:cNvPr id="25" name="组合 4"/>
              <p:cNvGrpSpPr/>
              <p:nvPr/>
            </p:nvGrpSpPr>
            <p:grpSpPr>
              <a:xfrm>
                <a:off x="0" y="0"/>
                <a:ext cx="1410703" cy="1410703"/>
                <a:chOff x="0" y="0"/>
                <a:chExt cx="1410703" cy="1410703"/>
              </a:xfrm>
            </p:grpSpPr>
            <p:sp>
              <p:nvSpPr>
                <p:cNvPr id="27" name="圆角矩形 6"/>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28" name="圆角矩形 3"/>
                <p:cNvSpPr/>
                <p:nvPr/>
              </p:nvSpPr>
              <p:spPr>
                <a:xfrm>
                  <a:off x="237219" y="399625"/>
                  <a:ext cx="1173484" cy="1011077"/>
                </a:xfrm>
                <a:custGeom>
                  <a:avLst/>
                  <a:gdLst>
                    <a:gd name="txL" fmla="*/ 0 w 2635572"/>
                    <a:gd name="txT" fmla="*/ 0 h 2270816"/>
                    <a:gd name="txR" fmla="*/ 2635572 w 2635572"/>
                    <a:gd name="txB" fmla="*/ 2270816 h 2270816"/>
                  </a:gdLst>
                  <a:ahLst/>
                  <a:cxnLst>
                    <a:cxn ang="0">
                      <a:pos x="15659" y="21176"/>
                    </a:cxn>
                    <a:cxn ang="0">
                      <a:pos x="15789" y="13686"/>
                    </a:cxn>
                    <a:cxn ang="0">
                      <a:pos x="26111" y="7983"/>
                    </a:cxn>
                    <a:cxn ang="0">
                      <a:pos x="34916" y="9903"/>
                    </a:cxn>
                    <a:cxn ang="0">
                      <a:pos x="44585" y="2126"/>
                    </a:cxn>
                    <a:cxn ang="0">
                      <a:pos x="58466" y="788"/>
                    </a:cxn>
                    <a:cxn ang="0">
                      <a:pos x="70016" y="0"/>
                    </a:cxn>
                    <a:cxn ang="0">
                      <a:pos x="103391" y="25149"/>
                    </a:cxn>
                    <a:cxn ang="0">
                      <a:pos x="103582" y="68493"/>
                    </a:cxn>
                    <a:cxn ang="0">
                      <a:pos x="82828" y="89246"/>
                    </a:cxn>
                    <a:cxn ang="0">
                      <a:pos x="44098" y="89246"/>
                    </a:cxn>
                    <a:cxn ang="0">
                      <a:pos x="0" y="57119"/>
                    </a:cxn>
                    <a:cxn ang="0">
                      <a:pos x="17471" y="47527"/>
                    </a:cxn>
                    <a:cxn ang="0">
                      <a:pos x="8791" y="49963"/>
                    </a:cxn>
                    <a:cxn ang="0">
                      <a:pos x="25892" y="29141"/>
                    </a:cxn>
                    <a:cxn ang="0">
                      <a:pos x="15659" y="21176"/>
                    </a:cxn>
                  </a:cxnLst>
                  <a:rect l="txL" t="txT" r="txR" b="txB"/>
                  <a:pathLst>
                    <a:path w="2635572" h="2270816">
                      <a:moveTo>
                        <a:pt x="398427" y="538812"/>
                      </a:moveTo>
                      <a:cubicBezTo>
                        <a:pt x="399534" y="475286"/>
                        <a:pt x="400640" y="411761"/>
                        <a:pt x="401747" y="348235"/>
                      </a:cubicBezTo>
                      <a:lnTo>
                        <a:pt x="664373" y="203127"/>
                      </a:lnTo>
                      <a:lnTo>
                        <a:pt x="888428" y="251970"/>
                      </a:lnTo>
                      <a:lnTo>
                        <a:pt x="1134441" y="54087"/>
                      </a:lnTo>
                      <a:lnTo>
                        <a:pt x="1487619" y="20043"/>
                      </a:lnTo>
                      <a:lnTo>
                        <a:pt x="1781496" y="0"/>
                      </a:lnTo>
                      <a:lnTo>
                        <a:pt x="2630705" y="639890"/>
                      </a:lnTo>
                      <a:cubicBezTo>
                        <a:pt x="2632327" y="1000378"/>
                        <a:pt x="2633950" y="1382259"/>
                        <a:pt x="2635572" y="1742747"/>
                      </a:cubicBezTo>
                      <a:cubicBezTo>
                        <a:pt x="2635572" y="2034391"/>
                        <a:pt x="2399147" y="2270816"/>
                        <a:pt x="2107503" y="2270816"/>
                      </a:cubicBezTo>
                      <a:lnTo>
                        <a:pt x="1122046" y="2270816"/>
                      </a:lnTo>
                      <a:lnTo>
                        <a:pt x="0" y="1453355"/>
                      </a:lnTo>
                      <a:lnTo>
                        <a:pt x="444529" y="1209287"/>
                      </a:lnTo>
                      <a:lnTo>
                        <a:pt x="223697" y="1271277"/>
                      </a:lnTo>
                      <a:lnTo>
                        <a:pt x="658799" y="741472"/>
                      </a:lnTo>
                      <a:lnTo>
                        <a:pt x="398427" y="538812"/>
                      </a:lnTo>
                      <a:close/>
                    </a:path>
                  </a:pathLst>
                </a:custGeom>
                <a:solidFill>
                  <a:srgbClr val="FFFFFF">
                    <a:alpha val="29803"/>
                  </a:srgbClr>
                </a:solidFill>
                <a:ln w="25400">
                  <a:noFill/>
                </a:ln>
              </p:spPr>
              <p:txBody>
                <a:bodyPr/>
                <a:lstStyle/>
                <a:p>
                  <a:endParaRPr lang="zh-CN" altLang="en-US"/>
                </a:p>
              </p:txBody>
            </p:sp>
          </p:grpSp>
          <p:sp useBgFill="1">
            <p:nvSpPr>
              <p:cNvPr id="26" name="圆角矩形 68"/>
              <p:cNvSpPr>
                <a:spLocks noChangeAspect="1"/>
              </p:cNvSpPr>
              <p:nvPr/>
            </p:nvSpPr>
            <p:spPr>
              <a:xfrm flipH="1">
                <a:off x="140429" y="353877"/>
                <a:ext cx="1129844" cy="702949"/>
              </a:xfrm>
              <a:custGeom>
                <a:avLst/>
                <a:gdLst>
                  <a:gd name="txL" fmla="*/ 0 w 2534777"/>
                  <a:gd name="txT" fmla="*/ 0 h 1577043"/>
                  <a:gd name="txR" fmla="*/ 2534777 w 2534777"/>
                  <a:gd name="txB" fmla="*/ 1577043 h 1577043"/>
                </a:gdLst>
                <a:ahLst/>
                <a:cxnLst>
                  <a:cxn ang="0">
                    <a:pos x="129775" y="40511"/>
                  </a:cxn>
                  <a:cxn ang="0">
                    <a:pos x="88342" y="81945"/>
                  </a:cxn>
                  <a:cxn ang="0">
                    <a:pos x="88442" y="82946"/>
                  </a:cxn>
                  <a:cxn ang="0">
                    <a:pos x="70584" y="110068"/>
                  </a:cxn>
                  <a:cxn ang="0">
                    <a:pos x="100179" y="139664"/>
                  </a:cxn>
                  <a:cxn ang="0">
                    <a:pos x="194884" y="139664"/>
                  </a:cxn>
                  <a:cxn ang="0">
                    <a:pos x="224479" y="110068"/>
                  </a:cxn>
                  <a:cxn ang="0">
                    <a:pos x="205554" y="82535"/>
                  </a:cxn>
                  <a:cxn ang="0">
                    <a:pos x="205970" y="80473"/>
                  </a:cxn>
                  <a:cxn ang="0">
                    <a:pos x="182294" y="56797"/>
                  </a:cxn>
                  <a:cxn ang="0">
                    <a:pos x="166481" y="63105"/>
                  </a:cxn>
                  <a:cxn ang="0">
                    <a:pos x="129775" y="40511"/>
                  </a:cxn>
                  <a:cxn ang="0">
                    <a:pos x="77613" y="0"/>
                  </a:cxn>
                  <a:cxn ang="0">
                    <a:pos x="23284" y="54329"/>
                  </a:cxn>
                  <a:cxn ang="0">
                    <a:pos x="23416" y="55641"/>
                  </a:cxn>
                  <a:cxn ang="0">
                    <a:pos x="0" y="91206"/>
                  </a:cxn>
                  <a:cxn ang="0">
                    <a:pos x="38806" y="130012"/>
                  </a:cxn>
                  <a:cxn ang="0">
                    <a:pos x="70633" y="130012"/>
                  </a:cxn>
                  <a:cxn ang="0">
                    <a:pos x="65403" y="120522"/>
                  </a:cxn>
                  <a:cxn ang="0">
                    <a:pos x="58216" y="120522"/>
                  </a:cxn>
                  <a:cxn ang="0">
                    <a:pos x="27142" y="89448"/>
                  </a:cxn>
                  <a:cxn ang="0">
                    <a:pos x="45893" y="60970"/>
                  </a:cxn>
                  <a:cxn ang="0">
                    <a:pos x="45787" y="59920"/>
                  </a:cxn>
                  <a:cxn ang="0">
                    <a:pos x="89290" y="16416"/>
                  </a:cxn>
                  <a:cxn ang="0">
                    <a:pos x="124247" y="34309"/>
                  </a:cxn>
                  <a:cxn ang="0">
                    <a:pos x="128208" y="33910"/>
                  </a:cxn>
                  <a:cxn ang="0">
                    <a:pos x="136799" y="34826"/>
                  </a:cxn>
                  <a:cxn ang="0">
                    <a:pos x="144433" y="33515"/>
                  </a:cxn>
                  <a:cxn ang="0">
                    <a:pos x="169244" y="57892"/>
                  </a:cxn>
                  <a:cxn ang="0">
                    <a:pos x="177365" y="53174"/>
                  </a:cxn>
                  <a:cxn ang="0">
                    <a:pos x="177522" y="52399"/>
                  </a:cxn>
                  <a:cxn ang="0">
                    <a:pos x="146477" y="21354"/>
                  </a:cxn>
                  <a:cxn ang="0">
                    <a:pos x="125742" y="29626"/>
                  </a:cxn>
                  <a:cxn ang="0">
                    <a:pos x="77613" y="0"/>
                  </a:cxn>
                </a:cxnLst>
                <a:rect l="txL" t="txT" r="txR" b="txB"/>
                <a:pathLst>
                  <a:path w="2534777" h="1577043">
                    <a:moveTo>
                      <a:pt x="1465394" y="457443"/>
                    </a:moveTo>
                    <a:cubicBezTo>
                      <a:pt x="1207004" y="457443"/>
                      <a:pt x="997537" y="666911"/>
                      <a:pt x="997537" y="925301"/>
                    </a:cubicBezTo>
                    <a:cubicBezTo>
                      <a:pt x="997537" y="929084"/>
                      <a:pt x="997581" y="932858"/>
                      <a:pt x="998675" y="936595"/>
                    </a:cubicBezTo>
                    <a:cubicBezTo>
                      <a:pt x="879937" y="987444"/>
                      <a:pt x="797027" y="1105469"/>
                      <a:pt x="797027" y="1242860"/>
                    </a:cubicBezTo>
                    <a:cubicBezTo>
                      <a:pt x="797027" y="1427423"/>
                      <a:pt x="946647" y="1577043"/>
                      <a:pt x="1131210" y="1577043"/>
                    </a:cubicBezTo>
                    <a:lnTo>
                      <a:pt x="2200595" y="1577043"/>
                    </a:lnTo>
                    <a:cubicBezTo>
                      <a:pt x="2385158" y="1577043"/>
                      <a:pt x="2534777" y="1427423"/>
                      <a:pt x="2534777" y="1242860"/>
                    </a:cubicBezTo>
                    <a:cubicBezTo>
                      <a:pt x="2534777" y="1100889"/>
                      <a:pt x="2446245" y="979593"/>
                      <a:pt x="2321074" y="931958"/>
                    </a:cubicBezTo>
                    <a:lnTo>
                      <a:pt x="2325772" y="908676"/>
                    </a:lnTo>
                    <a:cubicBezTo>
                      <a:pt x="2325772" y="761025"/>
                      <a:pt x="2206078" y="641330"/>
                      <a:pt x="2058426" y="641330"/>
                    </a:cubicBezTo>
                    <a:cubicBezTo>
                      <a:pt x="1989101" y="641330"/>
                      <a:pt x="1925937" y="667718"/>
                      <a:pt x="1879867" y="712568"/>
                    </a:cubicBezTo>
                    <a:cubicBezTo>
                      <a:pt x="1804227" y="560778"/>
                      <a:pt x="1646877" y="457443"/>
                      <a:pt x="1465394" y="457443"/>
                    </a:cubicBezTo>
                    <a:close/>
                    <a:moveTo>
                      <a:pt x="876386" y="0"/>
                    </a:moveTo>
                    <a:cubicBezTo>
                      <a:pt x="537576" y="0"/>
                      <a:pt x="262915" y="274661"/>
                      <a:pt x="262915" y="613471"/>
                    </a:cubicBezTo>
                    <a:cubicBezTo>
                      <a:pt x="262915" y="618431"/>
                      <a:pt x="262973" y="623380"/>
                      <a:pt x="264408" y="628281"/>
                    </a:cubicBezTo>
                    <a:cubicBezTo>
                      <a:pt x="108715" y="694956"/>
                      <a:pt x="0" y="849714"/>
                      <a:pt x="0" y="1029866"/>
                    </a:cubicBezTo>
                    <a:cubicBezTo>
                      <a:pt x="0" y="1271872"/>
                      <a:pt x="196187" y="1468058"/>
                      <a:pt x="438192" y="1468058"/>
                    </a:cubicBezTo>
                    <a:lnTo>
                      <a:pt x="797580" y="1468058"/>
                    </a:lnTo>
                    <a:cubicBezTo>
                      <a:pt x="770868" y="1437112"/>
                      <a:pt x="750667" y="1400796"/>
                      <a:pt x="738512" y="1360901"/>
                    </a:cubicBezTo>
                    <a:lnTo>
                      <a:pt x="657367" y="1360901"/>
                    </a:lnTo>
                    <a:cubicBezTo>
                      <a:pt x="463583" y="1360901"/>
                      <a:pt x="306487" y="1203806"/>
                      <a:pt x="306487" y="1010021"/>
                    </a:cubicBezTo>
                    <a:cubicBezTo>
                      <a:pt x="306487" y="865765"/>
                      <a:pt x="393540" y="741844"/>
                      <a:pt x="518211" y="688454"/>
                    </a:cubicBezTo>
                    <a:cubicBezTo>
                      <a:pt x="517061" y="684530"/>
                      <a:pt x="517015" y="680567"/>
                      <a:pt x="517015" y="676596"/>
                    </a:cubicBezTo>
                    <a:cubicBezTo>
                      <a:pt x="517015" y="405295"/>
                      <a:pt x="736949" y="185362"/>
                      <a:pt x="1008249" y="185362"/>
                    </a:cubicBezTo>
                    <a:cubicBezTo>
                      <a:pt x="1171061" y="185362"/>
                      <a:pt x="1315374" y="264570"/>
                      <a:pt x="1402972" y="387409"/>
                    </a:cubicBezTo>
                    <a:cubicBezTo>
                      <a:pt x="1417561" y="383558"/>
                      <a:pt x="1432554" y="382900"/>
                      <a:pt x="1447701" y="382900"/>
                    </a:cubicBezTo>
                    <a:cubicBezTo>
                      <a:pt x="1480947" y="382900"/>
                      <a:pt x="1513452" y="386072"/>
                      <a:pt x="1544707" y="393247"/>
                    </a:cubicBezTo>
                    <a:cubicBezTo>
                      <a:pt x="1571543" y="383219"/>
                      <a:pt x="1600669" y="378436"/>
                      <a:pt x="1630912" y="378436"/>
                    </a:cubicBezTo>
                    <a:cubicBezTo>
                      <a:pt x="1784119" y="378436"/>
                      <a:pt x="1908658" y="501175"/>
                      <a:pt x="1911067" y="653695"/>
                    </a:cubicBezTo>
                    <a:cubicBezTo>
                      <a:pt x="1937034" y="629476"/>
                      <a:pt x="1968219" y="611266"/>
                      <a:pt x="2002778" y="600430"/>
                    </a:cubicBezTo>
                    <a:lnTo>
                      <a:pt x="2004545" y="591672"/>
                    </a:lnTo>
                    <a:cubicBezTo>
                      <a:pt x="2004545" y="398068"/>
                      <a:pt x="1847598" y="241118"/>
                      <a:pt x="1653991" y="241118"/>
                    </a:cubicBezTo>
                    <a:cubicBezTo>
                      <a:pt x="1563090" y="241118"/>
                      <a:pt x="1480267" y="275719"/>
                      <a:pt x="1419859" y="334529"/>
                    </a:cubicBezTo>
                    <a:cubicBezTo>
                      <a:pt x="1320676" y="135496"/>
                      <a:pt x="1114354" y="0"/>
                      <a:pt x="876386" y="0"/>
                    </a:cubicBezTo>
                    <a:close/>
                  </a:path>
                </a:pathLst>
              </a:custGeom>
              <a:ln w="25400">
                <a:noFill/>
              </a:ln>
            </p:spPr>
            <p:txBody>
              <a:bodyPr/>
              <a:lstStyle/>
              <a:p>
                <a:endParaRPr lang="zh-CN" altLang="en-US"/>
              </a:p>
            </p:txBody>
          </p:sp>
        </p:grpSp>
        <p:grpSp>
          <p:nvGrpSpPr>
            <p:cNvPr id="12" name="组合 8"/>
            <p:cNvGrpSpPr/>
            <p:nvPr/>
          </p:nvGrpSpPr>
          <p:grpSpPr>
            <a:xfrm>
              <a:off x="1927225" y="1851025"/>
              <a:ext cx="536575" cy="538163"/>
              <a:chOff x="0" y="0"/>
              <a:chExt cx="1410703" cy="1410703"/>
            </a:xfrm>
          </p:grpSpPr>
          <p:sp>
            <p:nvSpPr>
              <p:cNvPr id="22" name="圆角矩形 9"/>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23" name="任意多边形 10"/>
              <p:cNvSpPr/>
              <p:nvPr/>
            </p:nvSpPr>
            <p:spPr>
              <a:xfrm>
                <a:off x="277851" y="328174"/>
                <a:ext cx="1132851" cy="1082529"/>
              </a:xfrm>
              <a:custGeom>
                <a:avLst/>
                <a:gdLst>
                  <a:gd name="txL" fmla="*/ 0 w 2544311"/>
                  <a:gd name="txT" fmla="*/ 0 h 2431293"/>
                  <a:gd name="txR" fmla="*/ 2544311 w 2544311"/>
                  <a:gd name="txB" fmla="*/ 2431293 h 2431293"/>
                </a:gdLst>
                <a:ahLst/>
                <a:cxnLst>
                  <a:cxn ang="0">
                    <a:pos x="74891" y="0"/>
                  </a:cxn>
                  <a:cxn ang="0">
                    <a:pos x="99995" y="23173"/>
                  </a:cxn>
                  <a:cxn ang="0">
                    <a:pos x="99995" y="74799"/>
                  </a:cxn>
                  <a:cxn ang="0">
                    <a:pos x="79242" y="95553"/>
                  </a:cxn>
                  <a:cxn ang="0">
                    <a:pos x="35611" y="95553"/>
                  </a:cxn>
                  <a:cxn ang="0">
                    <a:pos x="9" y="66393"/>
                  </a:cxn>
                  <a:cxn ang="0">
                    <a:pos x="13258" y="57437"/>
                  </a:cxn>
                  <a:cxn ang="0">
                    <a:pos x="16389" y="53034"/>
                  </a:cxn>
                  <a:cxn ang="0">
                    <a:pos x="630" y="42339"/>
                  </a:cxn>
                  <a:cxn ang="0">
                    <a:pos x="14418" y="40937"/>
                  </a:cxn>
                  <a:cxn ang="0">
                    <a:pos x="2352" y="26261"/>
                  </a:cxn>
                  <a:cxn ang="0">
                    <a:pos x="12821" y="27416"/>
                  </a:cxn>
                  <a:cxn ang="0">
                    <a:pos x="0" y="18167"/>
                  </a:cxn>
                  <a:cxn ang="0">
                    <a:pos x="20496" y="8974"/>
                  </a:cxn>
                  <a:cxn ang="0">
                    <a:pos x="74891" y="0"/>
                  </a:cxn>
                </a:cxnLst>
                <a:rect l="txL" t="txT" r="txR" b="txB"/>
                <a:pathLst>
                  <a:path w="2544311" h="2431293">
                    <a:moveTo>
                      <a:pt x="1905551" y="0"/>
                    </a:moveTo>
                    <a:lnTo>
                      <a:pt x="2544311" y="589638"/>
                    </a:lnTo>
                    <a:lnTo>
                      <a:pt x="2544311" y="1903224"/>
                    </a:lnTo>
                    <a:cubicBezTo>
                      <a:pt x="2544311" y="2194868"/>
                      <a:pt x="2307886" y="2431293"/>
                      <a:pt x="2016242" y="2431293"/>
                    </a:cubicBezTo>
                    <a:lnTo>
                      <a:pt x="906105" y="2431293"/>
                    </a:lnTo>
                    <a:lnTo>
                      <a:pt x="236" y="1689332"/>
                    </a:lnTo>
                    <a:lnTo>
                      <a:pt x="337329" y="1461434"/>
                    </a:lnTo>
                    <a:lnTo>
                      <a:pt x="416998" y="1349404"/>
                    </a:lnTo>
                    <a:cubicBezTo>
                      <a:pt x="422398" y="1349618"/>
                      <a:pt x="10643" y="1077077"/>
                      <a:pt x="16043" y="1077291"/>
                    </a:cubicBezTo>
                    <a:lnTo>
                      <a:pt x="366874" y="1041623"/>
                    </a:lnTo>
                    <a:lnTo>
                      <a:pt x="59845" y="668194"/>
                    </a:lnTo>
                    <a:lnTo>
                      <a:pt x="326236" y="697575"/>
                    </a:lnTo>
                    <a:lnTo>
                      <a:pt x="0" y="462254"/>
                    </a:lnTo>
                    <a:lnTo>
                      <a:pt x="521498" y="228332"/>
                    </a:lnTo>
                    <a:lnTo>
                      <a:pt x="1905551" y="0"/>
                    </a:lnTo>
                    <a:close/>
                  </a:path>
                </a:pathLst>
              </a:custGeom>
              <a:solidFill>
                <a:srgbClr val="FFFFFF">
                  <a:alpha val="29803"/>
                </a:srgbClr>
              </a:solidFill>
              <a:ln w="25400">
                <a:noFill/>
              </a:ln>
            </p:spPr>
            <p:txBody>
              <a:bodyPr/>
              <a:lstStyle/>
              <a:p>
                <a:endParaRPr lang="zh-CN" altLang="en-US"/>
              </a:p>
            </p:txBody>
          </p:sp>
          <p:sp useBgFill="1">
            <p:nvSpPr>
              <p:cNvPr id="24" name="矩形 60"/>
              <p:cNvSpPr/>
              <p:nvPr/>
            </p:nvSpPr>
            <p:spPr>
              <a:xfrm>
                <a:off x="279906" y="325645"/>
                <a:ext cx="850891" cy="759413"/>
              </a:xfrm>
              <a:custGeom>
                <a:avLst/>
                <a:gdLst>
                  <a:gd name="txL" fmla="*/ 0 w 816827"/>
                  <a:gd name="txT" fmla="*/ 0 h 729011"/>
                  <a:gd name="txR" fmla="*/ 816827 w 816827"/>
                  <a:gd name="txB" fmla="*/ 729011 h 729011"/>
                </a:gdLst>
                <a:ahLst/>
                <a:cxnLst>
                  <a:cxn ang="0">
                    <a:pos x="461670" y="664951"/>
                  </a:cxn>
                  <a:cxn ang="0">
                    <a:pos x="461670" y="758449"/>
                  </a:cxn>
                  <a:cxn ang="0">
                    <a:pos x="851537" y="758449"/>
                  </a:cxn>
                  <a:cxn ang="0">
                    <a:pos x="851537" y="664951"/>
                  </a:cxn>
                  <a:cxn ang="0">
                    <a:pos x="461670" y="664951"/>
                  </a:cxn>
                  <a:cxn ang="0">
                    <a:pos x="0" y="599327"/>
                  </a:cxn>
                  <a:cxn ang="0">
                    <a:pos x="923340" y="599327"/>
                  </a:cxn>
                  <a:cxn ang="0">
                    <a:pos x="923340" y="824074"/>
                  </a:cxn>
                  <a:cxn ang="0">
                    <a:pos x="0" y="824074"/>
                  </a:cxn>
                  <a:cxn ang="0">
                    <a:pos x="0" y="599327"/>
                  </a:cxn>
                  <a:cxn ang="0">
                    <a:pos x="189764" y="365287"/>
                  </a:cxn>
                  <a:cxn ang="0">
                    <a:pos x="189764" y="458787"/>
                  </a:cxn>
                  <a:cxn ang="0">
                    <a:pos x="851536" y="458787"/>
                  </a:cxn>
                  <a:cxn ang="0">
                    <a:pos x="851536" y="365287"/>
                  </a:cxn>
                  <a:cxn ang="0">
                    <a:pos x="189764" y="365287"/>
                  </a:cxn>
                  <a:cxn ang="0">
                    <a:pos x="0" y="299663"/>
                  </a:cxn>
                  <a:cxn ang="0">
                    <a:pos x="923340" y="299663"/>
                  </a:cxn>
                  <a:cxn ang="0">
                    <a:pos x="923340" y="524411"/>
                  </a:cxn>
                  <a:cxn ang="0">
                    <a:pos x="0" y="524411"/>
                  </a:cxn>
                  <a:cxn ang="0">
                    <a:pos x="0" y="299663"/>
                  </a:cxn>
                  <a:cxn ang="0">
                    <a:pos x="564252" y="65624"/>
                  </a:cxn>
                  <a:cxn ang="0">
                    <a:pos x="564252" y="159122"/>
                  </a:cxn>
                  <a:cxn ang="0">
                    <a:pos x="851536" y="159122"/>
                  </a:cxn>
                  <a:cxn ang="0">
                    <a:pos x="851536" y="65624"/>
                  </a:cxn>
                  <a:cxn ang="0">
                    <a:pos x="564252" y="65624"/>
                  </a:cxn>
                  <a:cxn ang="0">
                    <a:pos x="0" y="0"/>
                  </a:cxn>
                  <a:cxn ang="0">
                    <a:pos x="923340" y="0"/>
                  </a:cxn>
                  <a:cxn ang="0">
                    <a:pos x="923340" y="224746"/>
                  </a:cxn>
                  <a:cxn ang="0">
                    <a:pos x="0" y="224746"/>
                  </a:cxn>
                  <a:cxn ang="0">
                    <a:pos x="0" y="0"/>
                  </a:cxn>
                </a:cxnLst>
                <a:rect l="txL" t="txT" r="txR" b="txB"/>
                <a:pathLst>
                  <a:path w="816827" h="729011">
                    <a:moveTo>
                      <a:pt x="408414" y="588244"/>
                    </a:moveTo>
                    <a:lnTo>
                      <a:pt x="408414" y="670957"/>
                    </a:lnTo>
                    <a:lnTo>
                      <a:pt x="753307" y="670957"/>
                    </a:lnTo>
                    <a:lnTo>
                      <a:pt x="753307" y="588244"/>
                    </a:lnTo>
                    <a:lnTo>
                      <a:pt x="408414" y="588244"/>
                    </a:lnTo>
                    <a:close/>
                    <a:moveTo>
                      <a:pt x="0" y="530190"/>
                    </a:moveTo>
                    <a:lnTo>
                      <a:pt x="816827" y="530190"/>
                    </a:lnTo>
                    <a:lnTo>
                      <a:pt x="816827" y="729011"/>
                    </a:lnTo>
                    <a:lnTo>
                      <a:pt x="0" y="729011"/>
                    </a:lnTo>
                    <a:lnTo>
                      <a:pt x="0" y="530190"/>
                    </a:lnTo>
                    <a:close/>
                    <a:moveTo>
                      <a:pt x="167873" y="323149"/>
                    </a:moveTo>
                    <a:lnTo>
                      <a:pt x="167873" y="405862"/>
                    </a:lnTo>
                    <a:lnTo>
                      <a:pt x="753306" y="405862"/>
                    </a:lnTo>
                    <a:lnTo>
                      <a:pt x="753306" y="323149"/>
                    </a:lnTo>
                    <a:lnTo>
                      <a:pt x="167873" y="323149"/>
                    </a:lnTo>
                    <a:close/>
                    <a:moveTo>
                      <a:pt x="0" y="265095"/>
                    </a:moveTo>
                    <a:lnTo>
                      <a:pt x="816827" y="265095"/>
                    </a:lnTo>
                    <a:lnTo>
                      <a:pt x="816827" y="463916"/>
                    </a:lnTo>
                    <a:lnTo>
                      <a:pt x="0" y="463916"/>
                    </a:lnTo>
                    <a:lnTo>
                      <a:pt x="0" y="265095"/>
                    </a:lnTo>
                    <a:close/>
                    <a:moveTo>
                      <a:pt x="499162" y="58054"/>
                    </a:moveTo>
                    <a:lnTo>
                      <a:pt x="499162" y="140767"/>
                    </a:lnTo>
                    <a:lnTo>
                      <a:pt x="753306" y="140767"/>
                    </a:lnTo>
                    <a:lnTo>
                      <a:pt x="753306" y="58054"/>
                    </a:lnTo>
                    <a:lnTo>
                      <a:pt x="499162" y="58054"/>
                    </a:lnTo>
                    <a:close/>
                    <a:moveTo>
                      <a:pt x="0" y="0"/>
                    </a:moveTo>
                    <a:lnTo>
                      <a:pt x="816827" y="0"/>
                    </a:lnTo>
                    <a:lnTo>
                      <a:pt x="816827" y="198821"/>
                    </a:lnTo>
                    <a:lnTo>
                      <a:pt x="0" y="198821"/>
                    </a:lnTo>
                    <a:lnTo>
                      <a:pt x="0" y="0"/>
                    </a:lnTo>
                    <a:close/>
                  </a:path>
                </a:pathLst>
              </a:custGeom>
              <a:ln w="25400">
                <a:noFill/>
              </a:ln>
            </p:spPr>
            <p:txBody>
              <a:bodyPr/>
              <a:lstStyle/>
              <a:p>
                <a:endParaRPr lang="zh-CN" altLang="en-US"/>
              </a:p>
            </p:txBody>
          </p:sp>
        </p:grpSp>
        <p:grpSp>
          <p:nvGrpSpPr>
            <p:cNvPr id="13" name="组合 12"/>
            <p:cNvGrpSpPr/>
            <p:nvPr/>
          </p:nvGrpSpPr>
          <p:grpSpPr>
            <a:xfrm>
              <a:off x="4303713" y="1851025"/>
              <a:ext cx="536575" cy="538163"/>
              <a:chOff x="0" y="0"/>
              <a:chExt cx="1410703" cy="1410703"/>
            </a:xfrm>
          </p:grpSpPr>
          <p:sp>
            <p:nvSpPr>
              <p:cNvPr id="19" name="圆角矩形 13"/>
              <p:cNvSpPr/>
              <p:nvPr/>
            </p:nvSpPr>
            <p:spPr>
              <a:xfrm>
                <a:off x="0" y="0"/>
                <a:ext cx="1410703" cy="1410703"/>
              </a:xfrm>
              <a:prstGeom prst="roundRect">
                <a:avLst>
                  <a:gd name="adj" fmla="val 16667"/>
                </a:avLst>
              </a:prstGeom>
              <a:solidFill>
                <a:srgbClr val="FFFFFF">
                  <a:alpha val="50195"/>
                </a:srgbClr>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endParaRPr lang="zh-CN" altLang="zh-CN" sz="1800" dirty="0">
                  <a:solidFill>
                    <a:srgbClr val="00CC99"/>
                  </a:solidFill>
                  <a:latin typeface="Arial" panose="020B0604020202020204" pitchFamily="34" charset="0"/>
                  <a:ea typeface="宋体" panose="02010600030101010101" pitchFamily="2" charset="-122"/>
                </a:endParaRPr>
              </a:p>
            </p:txBody>
          </p:sp>
          <p:sp>
            <p:nvSpPr>
              <p:cNvPr id="20" name="任意多边形 14"/>
              <p:cNvSpPr/>
              <p:nvPr/>
            </p:nvSpPr>
            <p:spPr>
              <a:xfrm>
                <a:off x="282594" y="284649"/>
                <a:ext cx="1128107" cy="1126054"/>
              </a:xfrm>
              <a:custGeom>
                <a:avLst/>
                <a:gdLst>
                  <a:gd name="txL" fmla="*/ 0 w 1128107"/>
                  <a:gd name="txT" fmla="*/ 0 h 1126054"/>
                  <a:gd name="txR" fmla="*/ 1128107 w 1128107"/>
                  <a:gd name="txB" fmla="*/ 1126054 h 1126054"/>
                </a:gdLst>
                <a:ahLst/>
                <a:cxnLst>
                  <a:cxn ang="0">
                    <a:pos x="2105" y="0"/>
                  </a:cxn>
                  <a:cxn ang="0">
                    <a:pos x="398111" y="0"/>
                  </a:cxn>
                  <a:cxn ang="0">
                    <a:pos x="453960" y="51195"/>
                  </a:cxn>
                  <a:cxn ang="0">
                    <a:pos x="469958" y="0"/>
                  </a:cxn>
                  <a:cxn ang="0">
                    <a:pos x="838821" y="0"/>
                  </a:cxn>
                  <a:cxn ang="0">
                    <a:pos x="1125726" y="217953"/>
                  </a:cxn>
                  <a:cxn ang="0">
                    <a:pos x="1128107" y="890932"/>
                  </a:cxn>
                  <a:cxn ang="0">
                    <a:pos x="892985" y="1126054"/>
                  </a:cxn>
                  <a:cxn ang="0">
                    <a:pos x="337738" y="1126054"/>
                  </a:cxn>
                  <a:cxn ang="0">
                    <a:pos x="2504" y="838560"/>
                  </a:cxn>
                  <a:cxn ang="0">
                    <a:pos x="2105" y="838474"/>
                  </a:cxn>
                  <a:cxn ang="0">
                    <a:pos x="32" y="451928"/>
                  </a:cxn>
                  <a:cxn ang="0">
                    <a:pos x="64017" y="453319"/>
                  </a:cxn>
                  <a:cxn ang="0">
                    <a:pos x="0" y="394637"/>
                  </a:cxn>
                  <a:cxn ang="0">
                    <a:pos x="20" y="390433"/>
                  </a:cxn>
                  <a:cxn ang="0">
                    <a:pos x="2105" y="0"/>
                  </a:cxn>
                </a:cxnLst>
                <a:rect l="txL" t="txT" r="txR" b="txB"/>
                <a:pathLst>
                  <a:path w="1128107" h="1126054">
                    <a:moveTo>
                      <a:pt x="2105" y="0"/>
                    </a:moveTo>
                    <a:lnTo>
                      <a:pt x="398111" y="0"/>
                    </a:lnTo>
                    <a:lnTo>
                      <a:pt x="453960" y="51195"/>
                    </a:lnTo>
                    <a:lnTo>
                      <a:pt x="469958" y="0"/>
                    </a:lnTo>
                    <a:lnTo>
                      <a:pt x="838821" y="0"/>
                    </a:lnTo>
                    <a:lnTo>
                      <a:pt x="1125726" y="217953"/>
                    </a:lnTo>
                    <a:cubicBezTo>
                      <a:pt x="1126520" y="442280"/>
                      <a:pt x="1127313" y="666606"/>
                      <a:pt x="1128107" y="890932"/>
                    </a:cubicBezTo>
                    <a:cubicBezTo>
                      <a:pt x="1128107" y="1020786"/>
                      <a:pt x="1022839" y="1126054"/>
                      <a:pt x="892985" y="1126054"/>
                    </a:cubicBezTo>
                    <a:lnTo>
                      <a:pt x="337738" y="1126054"/>
                    </a:lnTo>
                    <a:lnTo>
                      <a:pt x="2504" y="838560"/>
                    </a:lnTo>
                    <a:lnTo>
                      <a:pt x="2105" y="838474"/>
                    </a:lnTo>
                    <a:cubicBezTo>
                      <a:pt x="1413" y="709409"/>
                      <a:pt x="1066" y="644657"/>
                      <a:pt x="32" y="451928"/>
                    </a:cubicBezTo>
                    <a:lnTo>
                      <a:pt x="64017" y="453319"/>
                    </a:lnTo>
                    <a:lnTo>
                      <a:pt x="0" y="394637"/>
                    </a:lnTo>
                    <a:cubicBezTo>
                      <a:pt x="6" y="393286"/>
                      <a:pt x="13" y="391885"/>
                      <a:pt x="20" y="390433"/>
                    </a:cubicBezTo>
                    <a:lnTo>
                      <a:pt x="2105" y="0"/>
                    </a:lnTo>
                    <a:close/>
                  </a:path>
                </a:pathLst>
              </a:custGeom>
              <a:solidFill>
                <a:srgbClr val="FFFFFF">
                  <a:alpha val="29803"/>
                </a:srgbClr>
              </a:solidFill>
              <a:ln w="25400">
                <a:noFill/>
              </a:ln>
            </p:spPr>
            <p:txBody>
              <a:bodyPr/>
              <a:lstStyle/>
              <a:p>
                <a:endParaRPr lang="zh-CN" altLang="en-US"/>
              </a:p>
            </p:txBody>
          </p:sp>
          <p:sp useBgFill="1">
            <p:nvSpPr>
              <p:cNvPr id="21" name="图文框 9"/>
              <p:cNvSpPr/>
              <p:nvPr/>
            </p:nvSpPr>
            <p:spPr>
              <a:xfrm>
                <a:off x="284699" y="284648"/>
                <a:ext cx="841304" cy="841406"/>
              </a:xfrm>
              <a:custGeom>
                <a:avLst/>
                <a:gdLst>
                  <a:gd name="txL" fmla="*/ 0 w 637287"/>
                  <a:gd name="txT" fmla="*/ 0 h 637366"/>
                  <a:gd name="txR" fmla="*/ 637287 w 637287"/>
                  <a:gd name="txB" fmla="*/ 637366 h 637366"/>
                </a:gdLst>
                <a:ahLst/>
                <a:cxnLst>
                  <a:cxn ang="0">
                    <a:pos x="1466185" y="1274522"/>
                  </a:cxn>
                  <a:cxn ang="0">
                    <a:pos x="1297460" y="1443244"/>
                  </a:cxn>
                  <a:cxn ang="0">
                    <a:pos x="1038747" y="1274522"/>
                  </a:cxn>
                  <a:cxn ang="0">
                    <a:pos x="1207469" y="1443244"/>
                  </a:cxn>
                  <a:cxn ang="0">
                    <a:pos x="1038747" y="1274522"/>
                  </a:cxn>
                  <a:cxn ang="0">
                    <a:pos x="427438" y="1038919"/>
                  </a:cxn>
                  <a:cxn ang="0">
                    <a:pos x="258715" y="1207643"/>
                  </a:cxn>
                  <a:cxn ang="0">
                    <a:pos x="124652" y="904858"/>
                  </a:cxn>
                  <a:cxn ang="0">
                    <a:pos x="561500" y="1341704"/>
                  </a:cxn>
                  <a:cxn ang="0">
                    <a:pos x="124652" y="904858"/>
                  </a:cxn>
                  <a:cxn ang="0">
                    <a:pos x="902402" y="780207"/>
                  </a:cxn>
                  <a:cxn ang="0">
                    <a:pos x="1192918" y="780209"/>
                  </a:cxn>
                  <a:cxn ang="0">
                    <a:pos x="1343814" y="909564"/>
                  </a:cxn>
                  <a:cxn ang="0">
                    <a:pos x="1466185" y="780209"/>
                  </a:cxn>
                  <a:cxn ang="0">
                    <a:pos x="1466185" y="1168275"/>
                  </a:cxn>
                  <a:cxn ang="0">
                    <a:pos x="1343814" y="1168278"/>
                  </a:cxn>
                  <a:cxn ang="0">
                    <a:pos x="1038747" y="1168275"/>
                  </a:cxn>
                  <a:cxn ang="0">
                    <a:pos x="902402" y="1038923"/>
                  </a:cxn>
                  <a:cxn ang="0">
                    <a:pos x="780031" y="1443244"/>
                  </a:cxn>
                  <a:cxn ang="0">
                    <a:pos x="0" y="780207"/>
                  </a:cxn>
                  <a:cxn ang="0">
                    <a:pos x="686153" y="1466354"/>
                  </a:cxn>
                  <a:cxn ang="0">
                    <a:pos x="0" y="780207"/>
                  </a:cxn>
                  <a:cxn ang="0">
                    <a:pos x="1207469" y="258712"/>
                  </a:cxn>
                  <a:cxn ang="0">
                    <a:pos x="1038747" y="427436"/>
                  </a:cxn>
                  <a:cxn ang="0">
                    <a:pos x="258715" y="258712"/>
                  </a:cxn>
                  <a:cxn ang="0">
                    <a:pos x="427438" y="427436"/>
                  </a:cxn>
                  <a:cxn ang="0">
                    <a:pos x="258715" y="258712"/>
                  </a:cxn>
                  <a:cxn ang="0">
                    <a:pos x="904684" y="561496"/>
                  </a:cxn>
                  <a:cxn ang="0">
                    <a:pos x="1341533" y="124652"/>
                  </a:cxn>
                  <a:cxn ang="0">
                    <a:pos x="124652" y="124652"/>
                  </a:cxn>
                  <a:cxn ang="0">
                    <a:pos x="561500" y="561496"/>
                  </a:cxn>
                  <a:cxn ang="0">
                    <a:pos x="124652" y="124652"/>
                  </a:cxn>
                  <a:cxn ang="0">
                    <a:pos x="1466185" y="0"/>
                  </a:cxn>
                  <a:cxn ang="0">
                    <a:pos x="780031" y="686148"/>
                  </a:cxn>
                  <a:cxn ang="0">
                    <a:pos x="0" y="0"/>
                  </a:cxn>
                  <a:cxn ang="0">
                    <a:pos x="686153" y="686148"/>
                  </a:cxn>
                  <a:cxn ang="0">
                    <a:pos x="0" y="0"/>
                  </a:cxn>
                </a:cxnLst>
                <a:rect l="txL" t="txT" r="txR" b="txB"/>
                <a:pathLst>
                  <a:path w="637287" h="637366">
                    <a:moveTo>
                      <a:pt x="563950" y="553984"/>
                    </a:moveTo>
                    <a:lnTo>
                      <a:pt x="637287" y="553984"/>
                    </a:lnTo>
                    <a:lnTo>
                      <a:pt x="637287" y="627321"/>
                    </a:lnTo>
                    <a:lnTo>
                      <a:pt x="563950" y="627321"/>
                    </a:lnTo>
                    <a:lnTo>
                      <a:pt x="563950" y="553984"/>
                    </a:lnTo>
                    <a:close/>
                    <a:moveTo>
                      <a:pt x="451498" y="553984"/>
                    </a:moveTo>
                    <a:lnTo>
                      <a:pt x="524835" y="553984"/>
                    </a:lnTo>
                    <a:lnTo>
                      <a:pt x="524835" y="627321"/>
                    </a:lnTo>
                    <a:lnTo>
                      <a:pt x="451498" y="627321"/>
                    </a:lnTo>
                    <a:lnTo>
                      <a:pt x="451498" y="553984"/>
                    </a:lnTo>
                    <a:close/>
                    <a:moveTo>
                      <a:pt x="112452" y="451577"/>
                    </a:moveTo>
                    <a:lnTo>
                      <a:pt x="185789" y="451577"/>
                    </a:lnTo>
                    <a:lnTo>
                      <a:pt x="185789" y="524914"/>
                    </a:lnTo>
                    <a:lnTo>
                      <a:pt x="112452" y="524914"/>
                    </a:lnTo>
                    <a:lnTo>
                      <a:pt x="112452" y="451577"/>
                    </a:lnTo>
                    <a:close/>
                    <a:moveTo>
                      <a:pt x="54181" y="393306"/>
                    </a:moveTo>
                    <a:lnTo>
                      <a:pt x="54181" y="583185"/>
                    </a:lnTo>
                    <a:lnTo>
                      <a:pt x="244060" y="583185"/>
                    </a:lnTo>
                    <a:lnTo>
                      <a:pt x="244060" y="393306"/>
                    </a:lnTo>
                    <a:lnTo>
                      <a:pt x="54181" y="393306"/>
                    </a:lnTo>
                    <a:close/>
                    <a:moveTo>
                      <a:pt x="339046" y="339125"/>
                    </a:moveTo>
                    <a:lnTo>
                      <a:pt x="392235" y="339125"/>
                    </a:lnTo>
                    <a:lnTo>
                      <a:pt x="392235" y="339126"/>
                    </a:lnTo>
                    <a:lnTo>
                      <a:pt x="518510" y="339126"/>
                    </a:lnTo>
                    <a:lnTo>
                      <a:pt x="518510" y="395351"/>
                    </a:lnTo>
                    <a:lnTo>
                      <a:pt x="584098" y="395351"/>
                    </a:lnTo>
                    <a:lnTo>
                      <a:pt x="584098" y="339126"/>
                    </a:lnTo>
                    <a:lnTo>
                      <a:pt x="637287" y="339126"/>
                    </a:lnTo>
                    <a:lnTo>
                      <a:pt x="637287" y="395351"/>
                    </a:lnTo>
                    <a:lnTo>
                      <a:pt x="637287" y="507803"/>
                    </a:lnTo>
                    <a:lnTo>
                      <a:pt x="637287" y="507804"/>
                    </a:lnTo>
                    <a:lnTo>
                      <a:pt x="584098" y="507804"/>
                    </a:lnTo>
                    <a:lnTo>
                      <a:pt x="584098" y="507803"/>
                    </a:lnTo>
                    <a:lnTo>
                      <a:pt x="451498" y="507803"/>
                    </a:lnTo>
                    <a:lnTo>
                      <a:pt x="451498" y="451578"/>
                    </a:lnTo>
                    <a:lnTo>
                      <a:pt x="392235" y="451578"/>
                    </a:lnTo>
                    <a:lnTo>
                      <a:pt x="392235" y="627321"/>
                    </a:lnTo>
                    <a:lnTo>
                      <a:pt x="339046" y="627321"/>
                    </a:lnTo>
                    <a:lnTo>
                      <a:pt x="339046" y="339125"/>
                    </a:lnTo>
                    <a:close/>
                    <a:moveTo>
                      <a:pt x="0" y="339125"/>
                    </a:moveTo>
                    <a:lnTo>
                      <a:pt x="298241" y="339125"/>
                    </a:lnTo>
                    <a:lnTo>
                      <a:pt x="298241" y="637366"/>
                    </a:lnTo>
                    <a:lnTo>
                      <a:pt x="0" y="637366"/>
                    </a:lnTo>
                    <a:lnTo>
                      <a:pt x="0" y="339125"/>
                    </a:lnTo>
                    <a:close/>
                    <a:moveTo>
                      <a:pt x="451498" y="112452"/>
                    </a:moveTo>
                    <a:lnTo>
                      <a:pt x="524835" y="112452"/>
                    </a:lnTo>
                    <a:lnTo>
                      <a:pt x="524835" y="185789"/>
                    </a:lnTo>
                    <a:lnTo>
                      <a:pt x="451498" y="185789"/>
                    </a:lnTo>
                    <a:lnTo>
                      <a:pt x="451498" y="112452"/>
                    </a:lnTo>
                    <a:close/>
                    <a:moveTo>
                      <a:pt x="112452" y="112452"/>
                    </a:moveTo>
                    <a:lnTo>
                      <a:pt x="185789" y="112452"/>
                    </a:lnTo>
                    <a:lnTo>
                      <a:pt x="185789" y="185789"/>
                    </a:lnTo>
                    <a:lnTo>
                      <a:pt x="112452" y="185789"/>
                    </a:lnTo>
                    <a:lnTo>
                      <a:pt x="112452" y="112452"/>
                    </a:lnTo>
                    <a:close/>
                    <a:moveTo>
                      <a:pt x="393227" y="54181"/>
                    </a:moveTo>
                    <a:lnTo>
                      <a:pt x="393227" y="244060"/>
                    </a:lnTo>
                    <a:lnTo>
                      <a:pt x="583106" y="244060"/>
                    </a:lnTo>
                    <a:lnTo>
                      <a:pt x="583106" y="54181"/>
                    </a:lnTo>
                    <a:lnTo>
                      <a:pt x="393227" y="54181"/>
                    </a:lnTo>
                    <a:close/>
                    <a:moveTo>
                      <a:pt x="54181" y="54181"/>
                    </a:moveTo>
                    <a:lnTo>
                      <a:pt x="54181" y="244060"/>
                    </a:lnTo>
                    <a:lnTo>
                      <a:pt x="244060" y="244060"/>
                    </a:lnTo>
                    <a:lnTo>
                      <a:pt x="244060" y="54181"/>
                    </a:lnTo>
                    <a:lnTo>
                      <a:pt x="54181" y="54181"/>
                    </a:lnTo>
                    <a:close/>
                    <a:moveTo>
                      <a:pt x="339046" y="0"/>
                    </a:moveTo>
                    <a:lnTo>
                      <a:pt x="637287" y="0"/>
                    </a:lnTo>
                    <a:lnTo>
                      <a:pt x="637287" y="298241"/>
                    </a:lnTo>
                    <a:lnTo>
                      <a:pt x="339046" y="298241"/>
                    </a:lnTo>
                    <a:lnTo>
                      <a:pt x="339046" y="0"/>
                    </a:lnTo>
                    <a:close/>
                    <a:moveTo>
                      <a:pt x="0" y="0"/>
                    </a:moveTo>
                    <a:lnTo>
                      <a:pt x="298241" y="0"/>
                    </a:lnTo>
                    <a:lnTo>
                      <a:pt x="298241" y="298241"/>
                    </a:lnTo>
                    <a:lnTo>
                      <a:pt x="0" y="298241"/>
                    </a:lnTo>
                    <a:lnTo>
                      <a:pt x="0" y="0"/>
                    </a:lnTo>
                    <a:close/>
                  </a:path>
                </a:pathLst>
              </a:custGeom>
              <a:ln w="25400">
                <a:noFill/>
              </a:ln>
            </p:spPr>
            <p:txBody>
              <a:bodyPr/>
              <a:lstStyle/>
              <a:p>
                <a:endParaRPr lang="zh-CN" altLang="en-US"/>
              </a:p>
            </p:txBody>
          </p:sp>
        </p:grpSp>
        <p:sp>
          <p:nvSpPr>
            <p:cNvPr id="14" name="Rectangle 4"/>
            <p:cNvSpPr/>
            <p:nvPr/>
          </p:nvSpPr>
          <p:spPr>
            <a:xfrm>
              <a:off x="3563938" y="2757488"/>
              <a:ext cx="2016125"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15" name="Rectangle 4"/>
            <p:cNvSpPr/>
            <p:nvPr/>
          </p:nvSpPr>
          <p:spPr>
            <a:xfrm>
              <a:off x="1222375" y="2757488"/>
              <a:ext cx="2054225"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16" name="Rectangle 4"/>
            <p:cNvSpPr/>
            <p:nvPr/>
          </p:nvSpPr>
          <p:spPr>
            <a:xfrm>
              <a:off x="5957888" y="2757488"/>
              <a:ext cx="2070100" cy="1192212"/>
            </a:xfrm>
            <a:prstGeom prst="rect">
              <a:avLst/>
            </a:prstGeom>
            <a:noFill/>
            <a:ln w="9525">
              <a:noFill/>
            </a:ln>
          </p:spPr>
          <p:txBody>
            <a:bodyPr lIns="68580" tIns="34290" rIns="68580" bIns="3429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微软雅黑" panose="020B0503020204020204" pitchFamily="34" charset="-122"/>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微软雅黑" panose="020B0503020204020204" pitchFamily="34" charset="-122"/>
                </a:defRPr>
              </a:lvl5pPr>
            </a:lstStyle>
            <a:p>
              <a:pPr marL="0" lvl="0" indent="0" algn="ctr" eaLnBrk="1" hangingPunct="1">
                <a:spcBef>
                  <a:spcPct val="0"/>
                </a:spcBef>
                <a:buNone/>
              </a:pPr>
              <a:r>
                <a:rPr lang="zh-CN" altLang="en-US" sz="1100" dirty="0">
                  <a:solidFill>
                    <a:srgbClr val="FFFFFF"/>
                  </a:solidFill>
                </a:rPr>
                <a:t>添加详细描述文本</a:t>
              </a:r>
              <a:r>
                <a:rPr lang="zh-CN" altLang="en-US" sz="800" dirty="0">
                  <a:solidFill>
                    <a:srgbClr val="FFFFFF"/>
                  </a:solidFill>
                </a:rPr>
                <a:t/>
              </a:r>
              <a:br>
                <a:rPr lang="zh-CN" altLang="en-US" sz="800" dirty="0">
                  <a:solidFill>
                    <a:srgbClr val="FFFFFF"/>
                  </a:solidFill>
                </a:rPr>
              </a:br>
              <a:r>
                <a:rPr lang="zh-CN" altLang="en-US" sz="800" dirty="0">
                  <a:solidFill>
                    <a:srgbClr val="FFFFFF"/>
                  </a:solidFill>
                </a:rPr>
                <a:t/>
              </a:r>
              <a:br>
                <a:rPr lang="zh-CN" altLang="en-US" sz="800" dirty="0">
                  <a:solidFill>
                    <a:srgbClr val="FFFFFF"/>
                  </a:solidFill>
                </a:rPr>
              </a:br>
              <a:r>
                <a:rPr lang="zh-CN" altLang="en-US" sz="900" dirty="0">
                  <a:solidFill>
                    <a:srgbClr val="FEFEFE"/>
                  </a:solidFill>
                </a:rPr>
                <a:t>在此处添加详细描述文本，尽量与标题文本语言风格相符合，语言描述尽量简洁生动，尽可能概括出段落内容，尽量将每页幻灯片文字内容控制在</a:t>
              </a:r>
              <a:r>
                <a:rPr lang="en-US" altLang="zh-CN" sz="900" dirty="0">
                  <a:solidFill>
                    <a:srgbClr val="FEFEFE"/>
                  </a:solidFill>
                </a:rPr>
                <a:t>200</a:t>
              </a:r>
              <a:r>
                <a:rPr lang="zh-CN" altLang="en-US" sz="900" dirty="0">
                  <a:solidFill>
                    <a:srgbClr val="FEFEFE"/>
                  </a:solidFill>
                </a:rPr>
                <a:t>字以内，将每页幻灯片动态演示时间长度尽量控制在</a:t>
              </a:r>
              <a:r>
                <a:rPr lang="en-US" altLang="zh-CN" sz="900" dirty="0">
                  <a:solidFill>
                    <a:srgbClr val="FEFEFE"/>
                  </a:solidFill>
                </a:rPr>
                <a:t>5</a:t>
              </a:r>
              <a:r>
                <a:rPr lang="zh-CN" altLang="en-US" sz="900" dirty="0">
                  <a:solidFill>
                    <a:srgbClr val="FEFEFE"/>
                  </a:solidFill>
                </a:rPr>
                <a:t>分钟以内。</a:t>
              </a:r>
              <a:endParaRPr lang="en-US" altLang="zh-CN" sz="900" dirty="0">
                <a:solidFill>
                  <a:srgbClr val="FEFEFE"/>
                </a:solidFill>
              </a:endParaRPr>
            </a:p>
          </p:txBody>
        </p:sp>
        <p:sp>
          <p:nvSpPr>
            <p:cNvPr id="17" name="直接连接符 19"/>
            <p:cNvSpPr/>
            <p:nvPr/>
          </p:nvSpPr>
          <p:spPr>
            <a:xfrm>
              <a:off x="8172450" y="2211388"/>
              <a:ext cx="0" cy="1944687"/>
            </a:xfrm>
            <a:prstGeom prst="line">
              <a:avLst/>
            </a:prstGeom>
            <a:ln w="9525" cap="flat" cmpd="sng">
              <a:gradFill>
                <a:gsLst>
                  <a:gs pos="0">
                    <a:srgbClr val="425C8F"/>
                  </a:gs>
                  <a:gs pos="100000">
                    <a:srgbClr val="061C52"/>
                  </a:gs>
                </a:gsLst>
                <a:lin ang="5400000" scaled="1"/>
              </a:gradFill>
              <a:prstDash val="solid"/>
              <a:bevel/>
              <a:headEnd type="none" w="med" len="med"/>
              <a:tailEnd type="none" w="med" len="med"/>
            </a:ln>
          </p:spPr>
        </p:sp>
        <p:sp>
          <p:nvSpPr>
            <p:cNvPr id="18" name="直接连接符 20"/>
            <p:cNvSpPr/>
            <p:nvPr/>
          </p:nvSpPr>
          <p:spPr>
            <a:xfrm>
              <a:off x="1187450" y="2211388"/>
              <a:ext cx="0" cy="1944687"/>
            </a:xfrm>
            <a:prstGeom prst="line">
              <a:avLst/>
            </a:prstGeom>
            <a:ln w="9525" cap="flat" cmpd="sng">
              <a:gradFill>
                <a:gsLst>
                  <a:gs pos="0">
                    <a:srgbClr val="425C8F"/>
                  </a:gs>
                  <a:gs pos="100000">
                    <a:srgbClr val="061C52"/>
                  </a:gs>
                </a:gsLst>
                <a:lin ang="5400000" scaled="1"/>
              </a:gradFill>
              <a:prstDash val="solid"/>
              <a:bevel/>
              <a:headEnd type="none" w="med" len="med"/>
              <a:tailEnd type="none" w="med" len="med"/>
            </a:ln>
          </p:spPr>
        </p:sp>
      </p:grpSp>
    </p:spTree>
    <p:extLst>
      <p:ext uri="{BB962C8B-B14F-4D97-AF65-F5344CB8AC3E}">
        <p14:creationId xmlns:p14="http://schemas.microsoft.com/office/powerpoint/2010/main" val="27453429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6" name="그룹 8"/>
          <p:cNvGrpSpPr/>
          <p:nvPr/>
        </p:nvGrpSpPr>
        <p:grpSpPr>
          <a:xfrm>
            <a:off x="4224676" y="4788583"/>
            <a:ext cx="1633948" cy="1136456"/>
            <a:chOff x="2882082" y="5007949"/>
            <a:chExt cx="1574599" cy="980023"/>
          </a:xfrm>
        </p:grpSpPr>
        <p:sp>
          <p:nvSpPr>
            <p:cNvPr id="7" name="Rectangle 3"/>
            <p:cNvSpPr txBox="1">
              <a:spLocks noChangeArrowheads="1"/>
            </p:cNvSpPr>
            <p:nvPr/>
          </p:nvSpPr>
          <p:spPr bwMode="auto">
            <a:xfrm>
              <a:off x="2882083" y="5007949"/>
              <a:ext cx="1574598" cy="17406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sp>
          <p:nvSpPr>
            <p:cNvPr id="8" name="Rectangle 3"/>
            <p:cNvSpPr txBox="1">
              <a:spLocks noChangeArrowheads="1"/>
            </p:cNvSpPr>
            <p:nvPr/>
          </p:nvSpPr>
          <p:spPr bwMode="auto">
            <a:xfrm>
              <a:off x="2882082" y="5258093"/>
              <a:ext cx="1574599" cy="72987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defRPr/>
              </a:pPr>
              <a:r>
                <a:rPr lang="en-US" altLang="ko-KR" sz="1100" smtClean="0">
                  <a:solidFill>
                    <a:schemeClr val="bg1"/>
                  </a:solidFill>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endParaRPr lang="en-US" altLang="ko-KR" sz="1100" dirty="0">
                <a:solidFill>
                  <a:schemeClr val="bg1"/>
                </a:solidFill>
                <a:latin typeface="Calibri" panose="020F0502020204030204" pitchFamily="34" charset="0"/>
                <a:ea typeface="Tahoma" pitchFamily="34" charset="0"/>
                <a:cs typeface="Tahoma" pitchFamily="34" charset="0"/>
              </a:endParaRPr>
            </a:p>
          </p:txBody>
        </p:sp>
      </p:grpSp>
      <p:grpSp>
        <p:nvGrpSpPr>
          <p:cNvPr id="9" name="그룹 11"/>
          <p:cNvGrpSpPr/>
          <p:nvPr/>
        </p:nvGrpSpPr>
        <p:grpSpPr>
          <a:xfrm>
            <a:off x="8451337" y="4788583"/>
            <a:ext cx="1633948" cy="1136456"/>
            <a:chOff x="6526926" y="5007949"/>
            <a:chExt cx="1574599" cy="980023"/>
          </a:xfrm>
        </p:grpSpPr>
        <p:sp>
          <p:nvSpPr>
            <p:cNvPr id="10" name="Rectangle 3"/>
            <p:cNvSpPr txBox="1">
              <a:spLocks noChangeArrowheads="1"/>
            </p:cNvSpPr>
            <p:nvPr/>
          </p:nvSpPr>
          <p:spPr bwMode="auto">
            <a:xfrm>
              <a:off x="6526927" y="5007949"/>
              <a:ext cx="1574598" cy="17406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sp>
          <p:nvSpPr>
            <p:cNvPr id="11" name="Rectangle 3"/>
            <p:cNvSpPr txBox="1">
              <a:spLocks noChangeArrowheads="1"/>
            </p:cNvSpPr>
            <p:nvPr/>
          </p:nvSpPr>
          <p:spPr bwMode="auto">
            <a:xfrm>
              <a:off x="6526926" y="5258093"/>
              <a:ext cx="1574599" cy="72987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defRPr/>
              </a:pPr>
              <a:r>
                <a:rPr lang="en-US" altLang="ko-KR" sz="1100" smtClean="0">
                  <a:solidFill>
                    <a:schemeClr val="bg1"/>
                  </a:solidFill>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endParaRPr lang="en-US" altLang="ko-KR" sz="1100" dirty="0">
                <a:solidFill>
                  <a:schemeClr val="bg1"/>
                </a:solidFill>
                <a:latin typeface="Calibri" panose="020F0502020204030204" pitchFamily="34" charset="0"/>
                <a:ea typeface="Tahoma" pitchFamily="34" charset="0"/>
                <a:cs typeface="Tahoma" pitchFamily="34" charset="0"/>
              </a:endParaRPr>
            </a:p>
          </p:txBody>
        </p:sp>
      </p:grpSp>
      <p:grpSp>
        <p:nvGrpSpPr>
          <p:cNvPr id="12" name="그룹 14"/>
          <p:cNvGrpSpPr/>
          <p:nvPr/>
        </p:nvGrpSpPr>
        <p:grpSpPr>
          <a:xfrm>
            <a:off x="2106715" y="2210831"/>
            <a:ext cx="1633948" cy="1165746"/>
            <a:chOff x="1055668" y="2785012"/>
            <a:chExt cx="1574599" cy="1005275"/>
          </a:xfrm>
        </p:grpSpPr>
        <p:sp>
          <p:nvSpPr>
            <p:cNvPr id="13" name="Rectangle 3"/>
            <p:cNvSpPr txBox="1">
              <a:spLocks noChangeArrowheads="1"/>
            </p:cNvSpPr>
            <p:nvPr/>
          </p:nvSpPr>
          <p:spPr bwMode="auto">
            <a:xfrm>
              <a:off x="1055668" y="2785012"/>
              <a:ext cx="1574599" cy="7298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defRPr/>
              </a:pPr>
              <a:r>
                <a:rPr lang="en-US" altLang="ko-KR" sz="1100" smtClean="0">
                  <a:solidFill>
                    <a:schemeClr val="bg1"/>
                  </a:solidFill>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endParaRPr lang="en-US" altLang="ko-KR" sz="1100" dirty="0">
                <a:solidFill>
                  <a:schemeClr val="bg1"/>
                </a:solidFill>
                <a:latin typeface="Calibri" panose="020F0502020204030204" pitchFamily="34" charset="0"/>
                <a:ea typeface="Tahoma" pitchFamily="34" charset="0"/>
                <a:cs typeface="Tahoma" pitchFamily="34" charset="0"/>
              </a:endParaRPr>
            </a:p>
          </p:txBody>
        </p:sp>
        <p:sp>
          <p:nvSpPr>
            <p:cNvPr id="14" name="Rectangle 3"/>
            <p:cNvSpPr txBox="1">
              <a:spLocks noChangeArrowheads="1"/>
            </p:cNvSpPr>
            <p:nvPr/>
          </p:nvSpPr>
          <p:spPr bwMode="auto">
            <a:xfrm>
              <a:off x="1055669" y="3616223"/>
              <a:ext cx="1574598" cy="17406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grpSp>
      <p:grpSp>
        <p:nvGrpSpPr>
          <p:cNvPr id="15" name="그룹 17"/>
          <p:cNvGrpSpPr/>
          <p:nvPr/>
        </p:nvGrpSpPr>
        <p:grpSpPr>
          <a:xfrm>
            <a:off x="6338241" y="2210831"/>
            <a:ext cx="1633948" cy="1165746"/>
            <a:chOff x="4704707" y="2785012"/>
            <a:chExt cx="1574599" cy="1005275"/>
          </a:xfrm>
        </p:grpSpPr>
        <p:sp>
          <p:nvSpPr>
            <p:cNvPr id="16" name="Rectangle 3"/>
            <p:cNvSpPr txBox="1">
              <a:spLocks noChangeArrowheads="1"/>
            </p:cNvSpPr>
            <p:nvPr/>
          </p:nvSpPr>
          <p:spPr bwMode="auto">
            <a:xfrm>
              <a:off x="4704707" y="2785012"/>
              <a:ext cx="1574599" cy="72987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ctr">
                <a:defRPr/>
              </a:pPr>
              <a:r>
                <a:rPr lang="en-US" altLang="ko-KR" sz="1100" smtClean="0">
                  <a:solidFill>
                    <a:schemeClr val="bg1"/>
                  </a:solidFill>
                  <a:latin typeface="Calibri" panose="020F0502020204030204" pitchFamily="34" charset="0"/>
                  <a:ea typeface="Tahoma" pitchFamily="34" charset="0"/>
                  <a:cs typeface="Tahoma" pitchFamily="34" charset="0"/>
                </a:rPr>
                <a:t>Our user-friendly and functional search engine helps you locate the right templates, effectively saving your time.</a:t>
              </a:r>
              <a:endParaRPr lang="en-US" altLang="ko-KR" sz="1100" dirty="0">
                <a:solidFill>
                  <a:schemeClr val="bg1"/>
                </a:solidFill>
                <a:latin typeface="Calibri" panose="020F0502020204030204" pitchFamily="34" charset="0"/>
                <a:ea typeface="Tahoma" pitchFamily="34" charset="0"/>
                <a:cs typeface="Tahoma" pitchFamily="34" charset="0"/>
              </a:endParaRPr>
            </a:p>
          </p:txBody>
        </p:sp>
        <p:sp>
          <p:nvSpPr>
            <p:cNvPr id="17" name="Rectangle 3"/>
            <p:cNvSpPr txBox="1">
              <a:spLocks noChangeArrowheads="1"/>
            </p:cNvSpPr>
            <p:nvPr/>
          </p:nvSpPr>
          <p:spPr bwMode="auto">
            <a:xfrm>
              <a:off x="4704708" y="3616223"/>
              <a:ext cx="1574598" cy="17406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lnSpc>
                  <a:spcPct val="80000"/>
                </a:lnSpc>
              </a:pPr>
              <a:r>
                <a:rPr lang="en-US" altLang="ko-KR" sz="1600" b="1" smtClean="0">
                  <a:solidFill>
                    <a:schemeClr val="bg1"/>
                  </a:solidFill>
                  <a:latin typeface="Calibri" panose="020F0502020204030204" pitchFamily="34" charset="0"/>
                  <a:ea typeface="Tahoma" pitchFamily="34" charset="0"/>
                  <a:cs typeface="Tahoma" pitchFamily="34" charset="0"/>
                </a:rPr>
                <a:t>Stylish design</a:t>
              </a:r>
              <a:endParaRPr lang="en-US" altLang="ko-KR" sz="1600" b="1">
                <a:solidFill>
                  <a:schemeClr val="bg1"/>
                </a:solidFill>
                <a:latin typeface="Calibri" panose="020F0502020204030204" pitchFamily="34" charset="0"/>
                <a:ea typeface="Tahoma" pitchFamily="34" charset="0"/>
                <a:cs typeface="Tahoma" pitchFamily="34" charset="0"/>
              </a:endParaRPr>
            </a:p>
          </p:txBody>
        </p:sp>
      </p:grpSp>
      <p:sp>
        <p:nvSpPr>
          <p:cNvPr id="18" name="타원 20"/>
          <p:cNvSpPr/>
          <p:nvPr/>
        </p:nvSpPr>
        <p:spPr>
          <a:xfrm>
            <a:off x="2132162" y="3709133"/>
            <a:ext cx="1583053" cy="1583052"/>
          </a:xfrm>
          <a:prstGeom prst="ellipse">
            <a:avLst/>
          </a:prstGeom>
          <a:blipFill>
            <a:blip r:embed="rId3"/>
            <a:srcRect/>
            <a:stretch>
              <a:fillRect l="-5988" t="632" r="-5988" b="-12606"/>
            </a:stretch>
          </a:blipFill>
          <a:ln w="12700">
            <a:solidFill>
              <a:srgbClr val="425C8F"/>
            </a:solidFill>
          </a:ln>
          <a:effectLst>
            <a:innerShdw blurRad="38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19" name="타원 21"/>
          <p:cNvSpPr/>
          <p:nvPr/>
        </p:nvSpPr>
        <p:spPr>
          <a:xfrm>
            <a:off x="4250121" y="2790608"/>
            <a:ext cx="1583053" cy="1583052"/>
          </a:xfrm>
          <a:prstGeom prst="ellipse">
            <a:avLst/>
          </a:prstGeom>
          <a:blipFill>
            <a:blip r:embed="rId4" cstate="print">
              <a:extLst>
                <a:ext uri="{28A0092B-C50C-407E-A947-70E740481C1C}">
                  <a14:useLocalDpi xmlns:a14="http://schemas.microsoft.com/office/drawing/2010/main"/>
                </a:ext>
              </a:extLst>
            </a:blip>
            <a:srcRect/>
            <a:stretch>
              <a:fillRect/>
            </a:stretch>
          </a:blipFill>
          <a:ln w="12700">
            <a:solidFill>
              <a:srgbClr val="425C8F"/>
            </a:solidFill>
          </a:ln>
          <a:effectLst>
            <a:innerShdw blurRad="38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20" name="타원 22"/>
          <p:cNvSpPr/>
          <p:nvPr/>
        </p:nvSpPr>
        <p:spPr>
          <a:xfrm>
            <a:off x="6363687" y="3709133"/>
            <a:ext cx="1583053" cy="1583052"/>
          </a:xfrm>
          <a:prstGeom prst="ellipse">
            <a:avLst/>
          </a:prstGeom>
          <a:blipFill>
            <a:blip r:embed="rId5"/>
            <a:srcRect/>
            <a:stretch>
              <a:fillRect l="-38813" r="-38813"/>
            </a:stretch>
          </a:blipFill>
          <a:ln w="12700">
            <a:solidFill>
              <a:srgbClr val="425C8F"/>
            </a:solidFill>
          </a:ln>
          <a:effectLst>
            <a:innerShdw blurRad="38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21" name="타원 23"/>
          <p:cNvSpPr/>
          <p:nvPr/>
        </p:nvSpPr>
        <p:spPr>
          <a:xfrm>
            <a:off x="8476783" y="2790608"/>
            <a:ext cx="1583053" cy="1583052"/>
          </a:xfrm>
          <a:prstGeom prst="ellipse">
            <a:avLst/>
          </a:prstGeom>
          <a:blipFill>
            <a:blip r:embed="rId6"/>
            <a:srcRect/>
            <a:stretch>
              <a:fillRect l="-35427" t="-6925" r="-35427" b="-6925"/>
            </a:stretch>
          </a:blipFill>
          <a:ln w="12700">
            <a:solidFill>
              <a:srgbClr val="425C8F"/>
            </a:solidFill>
          </a:ln>
          <a:effectLst>
            <a:innerShdw blurRad="381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cxnSp>
        <p:nvCxnSpPr>
          <p:cNvPr id="22" name="직선 연결선 24"/>
          <p:cNvCxnSpPr/>
          <p:nvPr/>
        </p:nvCxnSpPr>
        <p:spPr>
          <a:xfrm>
            <a:off x="5803427" y="3865632"/>
            <a:ext cx="626968" cy="268632"/>
          </a:xfrm>
          <a:prstGeom prst="line">
            <a:avLst/>
          </a:prstGeom>
          <a:ln>
            <a:solidFill>
              <a:srgbClr val="425C8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직선 연결선 25"/>
          <p:cNvCxnSpPr/>
          <p:nvPr/>
        </p:nvCxnSpPr>
        <p:spPr>
          <a:xfrm flipH="1">
            <a:off x="3652772" y="3865632"/>
            <a:ext cx="626968" cy="268632"/>
          </a:xfrm>
          <a:prstGeom prst="line">
            <a:avLst/>
          </a:prstGeom>
          <a:ln>
            <a:solidFill>
              <a:srgbClr val="425C8F"/>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직선 연결선 26"/>
          <p:cNvCxnSpPr/>
          <p:nvPr/>
        </p:nvCxnSpPr>
        <p:spPr>
          <a:xfrm flipH="1">
            <a:off x="7878721" y="3865632"/>
            <a:ext cx="626968" cy="268632"/>
          </a:xfrm>
          <a:prstGeom prst="line">
            <a:avLst/>
          </a:prstGeom>
          <a:ln>
            <a:solidFill>
              <a:srgbClr val="425C8F"/>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6189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7" name="组合 6"/>
          <p:cNvGrpSpPr/>
          <p:nvPr/>
        </p:nvGrpSpPr>
        <p:grpSpPr>
          <a:xfrm>
            <a:off x="1524000" y="1457960"/>
            <a:ext cx="8609013" cy="4885690"/>
            <a:chOff x="1524000" y="1457960"/>
            <a:chExt cx="8609013" cy="4885690"/>
          </a:xfrm>
        </p:grpSpPr>
        <p:sp>
          <p:nvSpPr>
            <p:cNvPr id="8" name="MH_Other_1"/>
            <p:cNvSpPr/>
            <p:nvPr>
              <p:custDataLst>
                <p:tags r:id="rId1"/>
              </p:custDataLst>
            </p:nvPr>
          </p:nvSpPr>
          <p:spPr>
            <a:xfrm>
              <a:off x="2279650" y="3192463"/>
              <a:ext cx="365125" cy="1557337"/>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MH_Other_3"/>
            <p:cNvSpPr txBox="1">
              <a:spLocks noChangeArrowheads="1"/>
            </p:cNvSpPr>
            <p:nvPr>
              <p:custDataLst>
                <p:tags r:id="rId2"/>
              </p:custDataLst>
            </p:nvPr>
          </p:nvSpPr>
          <p:spPr bwMode="auto">
            <a:xfrm>
              <a:off x="2212975"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1</a:t>
              </a:r>
              <a:endParaRPr lang="zh-CN" altLang="en-US" sz="1600">
                <a:solidFill>
                  <a:srgbClr val="FFFFFF"/>
                </a:solidFill>
                <a:latin typeface="华文细黑"/>
                <a:ea typeface="华文细黑"/>
                <a:cs typeface="华文细黑"/>
              </a:endParaRPr>
            </a:p>
          </p:txBody>
        </p:sp>
        <p:sp>
          <p:nvSpPr>
            <p:cNvPr id="10" name="MH_Other_4"/>
            <p:cNvSpPr txBox="1">
              <a:spLocks noChangeArrowheads="1"/>
            </p:cNvSpPr>
            <p:nvPr>
              <p:custDataLst>
                <p:tags r:id="rId3"/>
              </p:custDataLst>
            </p:nvPr>
          </p:nvSpPr>
          <p:spPr bwMode="auto">
            <a:xfrm>
              <a:off x="2878138"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2</a:t>
              </a:r>
              <a:endParaRPr lang="zh-CN" altLang="en-US" sz="1600">
                <a:solidFill>
                  <a:srgbClr val="FFFFFF"/>
                </a:solidFill>
                <a:latin typeface="华文细黑"/>
                <a:ea typeface="华文细黑"/>
                <a:cs typeface="华文细黑"/>
              </a:endParaRPr>
            </a:p>
          </p:txBody>
        </p:sp>
        <p:sp>
          <p:nvSpPr>
            <p:cNvPr id="11" name="MH_Other_5"/>
            <p:cNvSpPr txBox="1">
              <a:spLocks noChangeArrowheads="1"/>
            </p:cNvSpPr>
            <p:nvPr>
              <p:custDataLst>
                <p:tags r:id="rId4"/>
              </p:custDataLst>
            </p:nvPr>
          </p:nvSpPr>
          <p:spPr bwMode="auto">
            <a:xfrm>
              <a:off x="3543300"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3</a:t>
              </a:r>
              <a:endParaRPr lang="zh-CN" altLang="en-US" sz="1600">
                <a:solidFill>
                  <a:srgbClr val="FFFFFF"/>
                </a:solidFill>
                <a:latin typeface="华文细黑"/>
                <a:ea typeface="华文细黑"/>
                <a:cs typeface="华文细黑"/>
              </a:endParaRPr>
            </a:p>
          </p:txBody>
        </p:sp>
        <p:sp>
          <p:nvSpPr>
            <p:cNvPr id="12" name="MH_Other_6"/>
            <p:cNvSpPr txBox="1">
              <a:spLocks noChangeArrowheads="1"/>
            </p:cNvSpPr>
            <p:nvPr>
              <p:custDataLst>
                <p:tags r:id="rId5"/>
              </p:custDataLst>
            </p:nvPr>
          </p:nvSpPr>
          <p:spPr bwMode="auto">
            <a:xfrm>
              <a:off x="4208463"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4</a:t>
              </a:r>
              <a:endParaRPr lang="zh-CN" altLang="en-US" sz="1600">
                <a:solidFill>
                  <a:srgbClr val="FFFFFF"/>
                </a:solidFill>
                <a:latin typeface="华文细黑"/>
                <a:ea typeface="华文细黑"/>
                <a:cs typeface="华文细黑"/>
              </a:endParaRPr>
            </a:p>
          </p:txBody>
        </p:sp>
        <p:sp>
          <p:nvSpPr>
            <p:cNvPr id="13" name="MH_Other_7"/>
            <p:cNvSpPr txBox="1">
              <a:spLocks noChangeArrowheads="1"/>
            </p:cNvSpPr>
            <p:nvPr>
              <p:custDataLst>
                <p:tags r:id="rId6"/>
              </p:custDataLst>
            </p:nvPr>
          </p:nvSpPr>
          <p:spPr bwMode="auto">
            <a:xfrm>
              <a:off x="4873625" y="4835525"/>
              <a:ext cx="500063"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5</a:t>
              </a:r>
              <a:endParaRPr lang="zh-CN" altLang="en-US" sz="1600">
                <a:solidFill>
                  <a:srgbClr val="FFFFFF"/>
                </a:solidFill>
                <a:latin typeface="华文细黑"/>
                <a:ea typeface="华文细黑"/>
                <a:cs typeface="华文细黑"/>
              </a:endParaRPr>
            </a:p>
          </p:txBody>
        </p:sp>
        <p:sp>
          <p:nvSpPr>
            <p:cNvPr id="14" name="MH_Other_8"/>
            <p:cNvSpPr txBox="1">
              <a:spLocks noChangeArrowheads="1"/>
            </p:cNvSpPr>
            <p:nvPr>
              <p:custDataLst>
                <p:tags r:id="rId7"/>
              </p:custDataLst>
            </p:nvPr>
          </p:nvSpPr>
          <p:spPr bwMode="auto">
            <a:xfrm>
              <a:off x="5538788" y="4835525"/>
              <a:ext cx="500062"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6</a:t>
              </a:r>
              <a:endParaRPr lang="zh-CN" altLang="en-US" sz="1600">
                <a:solidFill>
                  <a:srgbClr val="FFFFFF"/>
                </a:solidFill>
                <a:latin typeface="华文细黑"/>
                <a:ea typeface="华文细黑"/>
                <a:cs typeface="华文细黑"/>
              </a:endParaRPr>
            </a:p>
          </p:txBody>
        </p:sp>
        <p:sp>
          <p:nvSpPr>
            <p:cNvPr id="15" name="MH_Other_9"/>
            <p:cNvSpPr txBox="1">
              <a:spLocks noChangeArrowheads="1"/>
            </p:cNvSpPr>
            <p:nvPr>
              <p:custDataLst>
                <p:tags r:id="rId8"/>
              </p:custDataLst>
            </p:nvPr>
          </p:nvSpPr>
          <p:spPr bwMode="auto">
            <a:xfrm>
              <a:off x="6203950" y="4835525"/>
              <a:ext cx="500063"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7</a:t>
              </a:r>
              <a:endParaRPr lang="zh-CN" altLang="en-US" sz="1600">
                <a:solidFill>
                  <a:srgbClr val="FFFFFF"/>
                </a:solidFill>
                <a:latin typeface="华文细黑"/>
                <a:ea typeface="华文细黑"/>
                <a:cs typeface="华文细黑"/>
              </a:endParaRPr>
            </a:p>
          </p:txBody>
        </p:sp>
        <p:sp>
          <p:nvSpPr>
            <p:cNvPr id="16" name="MH_Other_10"/>
            <p:cNvSpPr txBox="1">
              <a:spLocks noChangeArrowheads="1"/>
            </p:cNvSpPr>
            <p:nvPr>
              <p:custDataLst>
                <p:tags r:id="rId9"/>
              </p:custDataLst>
            </p:nvPr>
          </p:nvSpPr>
          <p:spPr bwMode="auto">
            <a:xfrm>
              <a:off x="6869113" y="4835525"/>
              <a:ext cx="500062"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8</a:t>
              </a:r>
              <a:endParaRPr lang="zh-CN" altLang="en-US" sz="1600">
                <a:solidFill>
                  <a:srgbClr val="FFFFFF"/>
                </a:solidFill>
                <a:latin typeface="华文细黑"/>
                <a:ea typeface="华文细黑"/>
                <a:cs typeface="华文细黑"/>
              </a:endParaRPr>
            </a:p>
          </p:txBody>
        </p:sp>
        <p:sp>
          <p:nvSpPr>
            <p:cNvPr id="17" name="MH_Other_11"/>
            <p:cNvSpPr txBox="1">
              <a:spLocks noChangeArrowheads="1"/>
            </p:cNvSpPr>
            <p:nvPr>
              <p:custDataLst>
                <p:tags r:id="rId10"/>
              </p:custDataLst>
            </p:nvPr>
          </p:nvSpPr>
          <p:spPr bwMode="auto">
            <a:xfrm>
              <a:off x="7534275" y="4835525"/>
              <a:ext cx="500063"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9</a:t>
              </a:r>
              <a:endParaRPr lang="zh-CN" altLang="en-US" sz="1600">
                <a:solidFill>
                  <a:srgbClr val="FFFFFF"/>
                </a:solidFill>
                <a:latin typeface="华文细黑"/>
                <a:ea typeface="华文细黑"/>
                <a:cs typeface="华文细黑"/>
              </a:endParaRPr>
            </a:p>
          </p:txBody>
        </p:sp>
        <p:sp>
          <p:nvSpPr>
            <p:cNvPr id="18" name="MH_Other_12"/>
            <p:cNvSpPr txBox="1">
              <a:spLocks noChangeArrowheads="1"/>
            </p:cNvSpPr>
            <p:nvPr>
              <p:custDataLst>
                <p:tags r:id="rId11"/>
              </p:custDataLst>
            </p:nvPr>
          </p:nvSpPr>
          <p:spPr bwMode="auto">
            <a:xfrm>
              <a:off x="8201025"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10</a:t>
              </a:r>
              <a:endParaRPr lang="zh-CN" altLang="en-US" sz="1600">
                <a:solidFill>
                  <a:srgbClr val="FFFFFF"/>
                </a:solidFill>
                <a:latin typeface="华文细黑"/>
                <a:ea typeface="华文细黑"/>
                <a:cs typeface="华文细黑"/>
              </a:endParaRPr>
            </a:p>
          </p:txBody>
        </p:sp>
        <p:sp>
          <p:nvSpPr>
            <p:cNvPr id="19" name="MH_Other_13"/>
            <p:cNvSpPr txBox="1">
              <a:spLocks noChangeArrowheads="1"/>
            </p:cNvSpPr>
            <p:nvPr>
              <p:custDataLst>
                <p:tags r:id="rId12"/>
              </p:custDataLst>
            </p:nvPr>
          </p:nvSpPr>
          <p:spPr bwMode="auto">
            <a:xfrm>
              <a:off x="8866188"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11</a:t>
              </a:r>
              <a:endParaRPr lang="zh-CN" altLang="en-US" sz="1600">
                <a:solidFill>
                  <a:srgbClr val="FFFFFF"/>
                </a:solidFill>
                <a:latin typeface="华文细黑"/>
                <a:ea typeface="华文细黑"/>
                <a:cs typeface="华文细黑"/>
              </a:endParaRPr>
            </a:p>
          </p:txBody>
        </p:sp>
        <p:sp>
          <p:nvSpPr>
            <p:cNvPr id="20" name="MH_Other_14"/>
            <p:cNvSpPr txBox="1">
              <a:spLocks noChangeArrowheads="1"/>
            </p:cNvSpPr>
            <p:nvPr>
              <p:custDataLst>
                <p:tags r:id="rId13"/>
              </p:custDataLst>
            </p:nvPr>
          </p:nvSpPr>
          <p:spPr bwMode="auto">
            <a:xfrm>
              <a:off x="9531350" y="4835525"/>
              <a:ext cx="498475" cy="306388"/>
            </a:xfrm>
            <a:prstGeom prst="rect">
              <a:avLst/>
            </a:prstGeom>
            <a:solidFill>
              <a:srgbClr val="2C3B38"/>
            </a:solidFill>
            <a:ln w="9525">
              <a:noFill/>
              <a:miter lim="800000"/>
              <a:headEnd/>
              <a:tailEnd/>
            </a:ln>
          </p:spPr>
          <p:txBody>
            <a:bodyPr lIns="0" tIns="0" rIns="0" bIns="0" anchor="ctr"/>
            <a:lstStyle/>
            <a:p>
              <a:pPr algn="ctr"/>
              <a:r>
                <a:rPr lang="en-US" altLang="zh-CN" sz="1600">
                  <a:solidFill>
                    <a:srgbClr val="FFFFFF"/>
                  </a:solidFill>
                  <a:latin typeface="华文细黑"/>
                  <a:ea typeface="华文细黑"/>
                  <a:cs typeface="华文细黑"/>
                </a:rPr>
                <a:t>12</a:t>
              </a:r>
              <a:endParaRPr lang="zh-CN" altLang="en-US" sz="1600">
                <a:solidFill>
                  <a:srgbClr val="FFFFFF"/>
                </a:solidFill>
                <a:latin typeface="华文细黑"/>
                <a:ea typeface="华文细黑"/>
                <a:cs typeface="华文细黑"/>
              </a:endParaRPr>
            </a:p>
          </p:txBody>
        </p:sp>
        <p:sp>
          <p:nvSpPr>
            <p:cNvPr id="21" name="MH_SubTitle_1"/>
            <p:cNvSpPr txBox="1">
              <a:spLocks noChangeArrowheads="1"/>
            </p:cNvSpPr>
            <p:nvPr>
              <p:custDataLst>
                <p:tags r:id="rId14"/>
              </p:custDataLst>
            </p:nvPr>
          </p:nvSpPr>
          <p:spPr bwMode="auto">
            <a:xfrm>
              <a:off x="1524000" y="5481638"/>
              <a:ext cx="1852613" cy="788987"/>
            </a:xfrm>
            <a:prstGeom prst="rect">
              <a:avLst/>
            </a:prstGeom>
            <a:noFill/>
            <a:ln w="9525">
              <a:noFill/>
              <a:miter lim="800000"/>
              <a:headEnd/>
              <a:tailEnd/>
            </a:ln>
          </p:spPr>
          <p:txBody>
            <a:bodyPr lIns="0" tIns="0" rIns="0" bIns="0" anchor="ctr"/>
            <a:lstStyle/>
            <a:p>
              <a:pPr algn="r"/>
              <a:r>
                <a:rPr lang="en-US" altLang="zh-CN" sz="3600">
                  <a:solidFill>
                    <a:srgbClr val="FFFFFF"/>
                  </a:solidFill>
                  <a:latin typeface="Calibri" pitchFamily="34" charset="0"/>
                </a:rPr>
                <a:t>TOTAL</a:t>
              </a:r>
              <a:endParaRPr lang="zh-CN" altLang="en-US" sz="3600">
                <a:solidFill>
                  <a:srgbClr val="FFFFFF"/>
                </a:solidFill>
                <a:latin typeface="Calibri" pitchFamily="34" charset="0"/>
              </a:endParaRPr>
            </a:p>
          </p:txBody>
        </p:sp>
        <p:sp>
          <p:nvSpPr>
            <p:cNvPr id="22" name="MH_Text_1"/>
            <p:cNvSpPr txBox="1">
              <a:spLocks noChangeArrowheads="1"/>
            </p:cNvSpPr>
            <p:nvPr>
              <p:custDataLst>
                <p:tags r:id="rId15"/>
              </p:custDataLst>
            </p:nvPr>
          </p:nvSpPr>
          <p:spPr bwMode="auto">
            <a:xfrm>
              <a:off x="3535363" y="5481638"/>
              <a:ext cx="1908175" cy="788987"/>
            </a:xfrm>
            <a:prstGeom prst="rect">
              <a:avLst/>
            </a:prstGeom>
            <a:noFill/>
            <a:ln w="9525">
              <a:noFill/>
              <a:miter lim="800000"/>
              <a:headEnd/>
              <a:tailEnd/>
            </a:ln>
          </p:spPr>
          <p:txBody>
            <a:bodyPr lIns="0" tIns="0" rIns="0" bIns="0" anchor="ctr"/>
            <a:lstStyle/>
            <a:p>
              <a:r>
                <a:rPr lang="en-US" altLang="zh-CN" sz="2800">
                  <a:solidFill>
                    <a:schemeClr val="bg1"/>
                  </a:solidFill>
                  <a:latin typeface="Calibri" pitchFamily="34" charset="0"/>
                </a:rPr>
                <a:t>1,920,000</a:t>
              </a:r>
              <a:endParaRPr lang="zh-CN" altLang="en-US" sz="2800">
                <a:solidFill>
                  <a:schemeClr val="bg1"/>
                </a:solidFill>
                <a:latin typeface="Calibri" pitchFamily="34" charset="0"/>
              </a:endParaRPr>
            </a:p>
          </p:txBody>
        </p:sp>
        <p:cxnSp>
          <p:nvCxnSpPr>
            <p:cNvPr id="23" name="MH_Other_15"/>
            <p:cNvCxnSpPr/>
            <p:nvPr>
              <p:custDataLst>
                <p:tags r:id="rId16"/>
              </p:custDataLst>
            </p:nvPr>
          </p:nvCxnSpPr>
          <p:spPr>
            <a:xfrm>
              <a:off x="5505450" y="5546725"/>
              <a:ext cx="0" cy="792163"/>
            </a:xfrm>
            <a:prstGeom prst="line">
              <a:avLst/>
            </a:prstGeom>
            <a:ln w="41275">
              <a:solidFill>
                <a:srgbClr val="FFFFFF">
                  <a:alpha val="69000"/>
                </a:srgbClr>
              </a:solidFill>
            </a:ln>
          </p:spPr>
          <p:style>
            <a:lnRef idx="1">
              <a:schemeClr val="accent1"/>
            </a:lnRef>
            <a:fillRef idx="0">
              <a:schemeClr val="accent1"/>
            </a:fillRef>
            <a:effectRef idx="0">
              <a:schemeClr val="accent1"/>
            </a:effectRef>
            <a:fontRef idx="minor">
              <a:schemeClr val="tx1"/>
            </a:fontRef>
          </p:style>
        </p:cxnSp>
        <p:sp>
          <p:nvSpPr>
            <p:cNvPr id="24" name="MH_Other_16"/>
            <p:cNvSpPr/>
            <p:nvPr>
              <p:custDataLst>
                <p:tags r:id="rId17"/>
              </p:custDataLst>
            </p:nvPr>
          </p:nvSpPr>
          <p:spPr>
            <a:xfrm>
              <a:off x="8226127" y="3242529"/>
              <a:ext cx="565287" cy="446577"/>
            </a:xfrm>
            <a:prstGeom prst="wedgeEllipseCallout">
              <a:avLst>
                <a:gd name="adj1" fmla="val -25046"/>
                <a:gd name="adj2" fmla="val 65698"/>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contourClr>
                  <a:srgbClr val="FFFFFF"/>
                </a:contourClr>
              </a:sp3d>
            </a:bodyPr>
            <a:lstStyle/>
            <a:p>
              <a:pPr algn="ctr" fontAlgn="auto">
                <a:spcBef>
                  <a:spcPts val="0"/>
                </a:spcBef>
                <a:spcAft>
                  <a:spcPts val="0"/>
                </a:spcAft>
                <a:defRPr/>
              </a:pPr>
              <a:r>
                <a:rPr lang="en-US" altLang="zh-CN" sz="1600" b="1">
                  <a:solidFill>
                    <a:srgbClr val="FFFFFF"/>
                  </a:solidFill>
                  <a:latin typeface="华文细黑" panose="02010600040101010101" pitchFamily="2" charset="-122"/>
                  <a:ea typeface="华文细黑" panose="02010600040101010101" pitchFamily="2" charset="-122"/>
                </a:rPr>
                <a:t>70</a:t>
              </a:r>
              <a:endParaRPr lang="zh-CN" altLang="en-US" sz="1600" b="1">
                <a:solidFill>
                  <a:srgbClr val="FFFFFF"/>
                </a:solidFill>
                <a:latin typeface="华文细黑" panose="02010600040101010101" pitchFamily="2" charset="-122"/>
                <a:ea typeface="华文细黑" panose="02010600040101010101" pitchFamily="2" charset="-122"/>
              </a:endParaRPr>
            </a:p>
          </p:txBody>
        </p:sp>
        <p:sp>
          <p:nvSpPr>
            <p:cNvPr id="25" name="MH_Other_17"/>
            <p:cNvSpPr/>
            <p:nvPr>
              <p:custDataLst>
                <p:tags r:id="rId18"/>
              </p:custDataLst>
            </p:nvPr>
          </p:nvSpPr>
          <p:spPr>
            <a:xfrm>
              <a:off x="6204359" y="1457960"/>
              <a:ext cx="565287" cy="446577"/>
            </a:xfrm>
            <a:prstGeom prst="wedgeEllipseCallout">
              <a:avLst>
                <a:gd name="adj1" fmla="val -25046"/>
                <a:gd name="adj2" fmla="val 65698"/>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cene3d>
                <a:camera prst="orthographicFront"/>
                <a:lightRig rig="threePt" dir="t"/>
              </a:scene3d>
              <a:sp3d contourW="12700">
                <a:contourClr>
                  <a:srgbClr val="FFFFFF"/>
                </a:contourClr>
              </a:sp3d>
            </a:bodyPr>
            <a:lstStyle/>
            <a:p>
              <a:pPr algn="ctr" fontAlgn="auto">
                <a:spcBef>
                  <a:spcPts val="0"/>
                </a:spcBef>
                <a:spcAft>
                  <a:spcPts val="0"/>
                </a:spcAft>
                <a:defRPr/>
              </a:pPr>
              <a:r>
                <a:rPr lang="en-US" altLang="zh-CN" sz="1600" b="1">
                  <a:solidFill>
                    <a:srgbClr val="FFFFFF"/>
                  </a:solidFill>
                  <a:latin typeface="华文细黑" panose="02010600040101010101" pitchFamily="2" charset="-122"/>
                  <a:ea typeface="华文细黑" panose="02010600040101010101" pitchFamily="2" charset="-122"/>
                </a:rPr>
                <a:t>240</a:t>
              </a:r>
              <a:endParaRPr lang="zh-CN" altLang="en-US" sz="1600" b="1">
                <a:solidFill>
                  <a:srgbClr val="FFFFFF"/>
                </a:solidFill>
                <a:latin typeface="华文细黑" panose="02010600040101010101" pitchFamily="2" charset="-122"/>
                <a:ea typeface="华文细黑" panose="02010600040101010101" pitchFamily="2" charset="-122"/>
              </a:endParaRPr>
            </a:p>
          </p:txBody>
        </p:sp>
        <p:sp>
          <p:nvSpPr>
            <p:cNvPr id="26" name="MH_Other_18"/>
            <p:cNvSpPr/>
            <p:nvPr>
              <p:custDataLst>
                <p:tags r:id="rId19"/>
              </p:custDataLst>
            </p:nvPr>
          </p:nvSpPr>
          <p:spPr>
            <a:xfrm>
              <a:off x="2944813" y="3524250"/>
              <a:ext cx="365125" cy="1225550"/>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MH_Other_19"/>
            <p:cNvSpPr/>
            <p:nvPr>
              <p:custDataLst>
                <p:tags r:id="rId20"/>
              </p:custDataLst>
            </p:nvPr>
          </p:nvSpPr>
          <p:spPr>
            <a:xfrm>
              <a:off x="3609975" y="2735263"/>
              <a:ext cx="365125" cy="2014537"/>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MH_Other_20"/>
            <p:cNvSpPr/>
            <p:nvPr>
              <p:custDataLst>
                <p:tags r:id="rId21"/>
              </p:custDataLst>
            </p:nvPr>
          </p:nvSpPr>
          <p:spPr>
            <a:xfrm>
              <a:off x="4275138" y="3317875"/>
              <a:ext cx="365125" cy="1431925"/>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MH_Other_21"/>
            <p:cNvSpPr/>
            <p:nvPr>
              <p:custDataLst>
                <p:tags r:id="rId22"/>
              </p:custDataLst>
            </p:nvPr>
          </p:nvSpPr>
          <p:spPr>
            <a:xfrm>
              <a:off x="4941888" y="2420938"/>
              <a:ext cx="363537" cy="2328862"/>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MH_Other_22"/>
            <p:cNvSpPr/>
            <p:nvPr>
              <p:custDataLst>
                <p:tags r:id="rId23"/>
              </p:custDataLst>
            </p:nvPr>
          </p:nvSpPr>
          <p:spPr>
            <a:xfrm>
              <a:off x="5607050" y="3036888"/>
              <a:ext cx="365125" cy="1712912"/>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MH_Other_23"/>
            <p:cNvSpPr/>
            <p:nvPr>
              <p:custDataLst>
                <p:tags r:id="rId24"/>
              </p:custDataLst>
            </p:nvPr>
          </p:nvSpPr>
          <p:spPr>
            <a:xfrm>
              <a:off x="6272213" y="2071688"/>
              <a:ext cx="365125" cy="267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MH_Other_24"/>
            <p:cNvSpPr/>
            <p:nvPr>
              <p:custDataLst>
                <p:tags r:id="rId25"/>
              </p:custDataLst>
            </p:nvPr>
          </p:nvSpPr>
          <p:spPr>
            <a:xfrm>
              <a:off x="6937375" y="2936875"/>
              <a:ext cx="365125" cy="1812925"/>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MH_Other_25"/>
            <p:cNvSpPr/>
            <p:nvPr>
              <p:custDataLst>
                <p:tags r:id="rId26"/>
              </p:custDataLst>
            </p:nvPr>
          </p:nvSpPr>
          <p:spPr>
            <a:xfrm>
              <a:off x="7602538" y="2592388"/>
              <a:ext cx="365125" cy="2157412"/>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MH_Other_26"/>
            <p:cNvSpPr/>
            <p:nvPr>
              <p:custDataLst>
                <p:tags r:id="rId27"/>
              </p:custDataLst>
            </p:nvPr>
          </p:nvSpPr>
          <p:spPr>
            <a:xfrm>
              <a:off x="8269288" y="3975100"/>
              <a:ext cx="363537" cy="774700"/>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MH_Other_27"/>
            <p:cNvSpPr/>
            <p:nvPr>
              <p:custDataLst>
                <p:tags r:id="rId28"/>
              </p:custDataLst>
            </p:nvPr>
          </p:nvSpPr>
          <p:spPr>
            <a:xfrm>
              <a:off x="8934450" y="3111500"/>
              <a:ext cx="363538" cy="1638300"/>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MH_Other_28"/>
            <p:cNvSpPr/>
            <p:nvPr>
              <p:custDataLst>
                <p:tags r:id="rId29"/>
              </p:custDataLst>
            </p:nvPr>
          </p:nvSpPr>
          <p:spPr>
            <a:xfrm>
              <a:off x="9599613" y="2711450"/>
              <a:ext cx="365125" cy="2038350"/>
            </a:xfrm>
            <a:prstGeom prst="rect">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MH_Desc_1"/>
            <p:cNvSpPr txBox="1">
              <a:spLocks noChangeArrowheads="1"/>
            </p:cNvSpPr>
            <p:nvPr>
              <p:custDataLst>
                <p:tags r:id="rId30"/>
              </p:custDataLst>
            </p:nvPr>
          </p:nvSpPr>
          <p:spPr bwMode="auto">
            <a:xfrm>
              <a:off x="5802313" y="5451475"/>
              <a:ext cx="4330700" cy="892175"/>
            </a:xfrm>
            <a:prstGeom prst="rect">
              <a:avLst/>
            </a:prstGeom>
            <a:noFill/>
            <a:ln w="9525">
              <a:noFill/>
              <a:miter lim="800000"/>
              <a:headEnd/>
              <a:tailEnd/>
            </a:ln>
          </p:spPr>
          <p:txBody>
            <a:bodyPr lIns="0" tIns="0" rIns="0" bIns="0" anchor="ctr"/>
            <a:lstStyle/>
            <a:p>
              <a:pPr algn="just">
                <a:lnSpc>
                  <a:spcPct val="140000"/>
                </a:lnSpc>
              </a:pPr>
              <a:r>
                <a:rPr lang="en-US" altLang="zh-CN" sz="1600">
                  <a:solidFill>
                    <a:srgbClr val="FFFFFF"/>
                  </a:solidFill>
                  <a:latin typeface="Calibri" pitchFamily="34" charset="0"/>
                </a:rPr>
                <a:t>Lorem ipsum dolor sit amet consectetur</a:t>
              </a:r>
            </a:p>
            <a:p>
              <a:pPr algn="just">
                <a:lnSpc>
                  <a:spcPct val="140000"/>
                </a:lnSpc>
              </a:pPr>
              <a:r>
                <a:rPr lang="en-US" altLang="zh-CN" sz="1600">
                  <a:solidFill>
                    <a:srgbClr val="FFFFFF"/>
                  </a:solidFill>
                  <a:latin typeface="Calibri" pitchFamily="34" charset="0"/>
                </a:rPr>
                <a:t>Lorem ipsum dolor sit amet consectetur</a:t>
              </a:r>
              <a:endParaRPr lang="zh-CN" altLang="en-US" sz="1600">
                <a:solidFill>
                  <a:srgbClr val="FFFFFF"/>
                </a:solidFill>
                <a:latin typeface="Calibri" pitchFamily="34" charset="0"/>
              </a:endParaRPr>
            </a:p>
          </p:txBody>
        </p:sp>
      </p:grpSp>
    </p:spTree>
    <p:extLst>
      <p:ext uri="{BB962C8B-B14F-4D97-AF65-F5344CB8AC3E}">
        <p14:creationId xmlns:p14="http://schemas.microsoft.com/office/powerpoint/2010/main" val="22243508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3266" cy="6858000"/>
          </a:xfrm>
          <a:prstGeom prst="rect">
            <a:avLst/>
          </a:prstGeom>
        </p:spPr>
      </p:pic>
      <p:grpSp>
        <p:nvGrpSpPr>
          <p:cNvPr id="12" name="组合 11"/>
          <p:cNvGrpSpPr/>
          <p:nvPr/>
        </p:nvGrpSpPr>
        <p:grpSpPr>
          <a:xfrm>
            <a:off x="491310" y="2076450"/>
            <a:ext cx="6804840" cy="2739212"/>
            <a:chOff x="738960" y="2514600"/>
            <a:chExt cx="6804840" cy="2739212"/>
          </a:xfrm>
        </p:grpSpPr>
        <p:sp>
          <p:nvSpPr>
            <p:cNvPr id="5" name="文本框 4"/>
            <p:cNvSpPr txBox="1"/>
            <p:nvPr/>
          </p:nvSpPr>
          <p:spPr>
            <a:xfrm>
              <a:off x="971550" y="2514600"/>
              <a:ext cx="6438900" cy="1107996"/>
            </a:xfrm>
            <a:prstGeom prst="rect">
              <a:avLst/>
            </a:prstGeom>
            <a:noFill/>
          </p:spPr>
          <p:txBody>
            <a:bodyPr wrap="square" rtlCol="0">
              <a:spAutoFit/>
            </a:bodyPr>
            <a:lstStyle/>
            <a:p>
              <a:r>
                <a:rPr lang="zh-CN" altLang="en-US" sz="6600" spc="300" dirty="0" smtClean="0">
                  <a:gradFill flip="none" rotWithShape="1">
                    <a:gsLst>
                      <a:gs pos="60000">
                        <a:srgbClr val="B6C6DD"/>
                      </a:gs>
                      <a:gs pos="23000">
                        <a:schemeClr val="bg1"/>
                      </a:gs>
                      <a:gs pos="100000">
                        <a:srgbClr val="425C8F"/>
                      </a:gs>
                    </a:gsLst>
                    <a:lin ang="2700000" scaled="1"/>
                    <a:tileRect/>
                  </a:gradFill>
                  <a:latin typeface="+mj-ea"/>
                  <a:ea typeface="+mj-ea"/>
                  <a:cs typeface="方正兰亭细黑_GBK_M" panose="02010600010101010101" pitchFamily="2" charset="2"/>
                </a:rPr>
                <a:t>感谢观看</a:t>
              </a:r>
              <a:endParaRPr lang="zh-CN" altLang="en-US" sz="6600" spc="300" dirty="0">
                <a:gradFill flip="none" rotWithShape="1">
                  <a:gsLst>
                    <a:gs pos="60000">
                      <a:srgbClr val="B6C6DD"/>
                    </a:gs>
                    <a:gs pos="23000">
                      <a:schemeClr val="bg1"/>
                    </a:gs>
                    <a:gs pos="100000">
                      <a:srgbClr val="425C8F"/>
                    </a:gs>
                  </a:gsLst>
                  <a:lin ang="2700000" scaled="1"/>
                  <a:tileRect/>
                </a:gradFill>
                <a:latin typeface="+mj-ea"/>
                <a:ea typeface="+mj-ea"/>
                <a:cs typeface="方正兰亭细黑_GBK_M" panose="02010600010101010101" pitchFamily="2" charset="2"/>
              </a:endParaRPr>
            </a:p>
          </p:txBody>
        </p:sp>
        <p:cxnSp>
          <p:nvCxnSpPr>
            <p:cNvPr id="6" name="原创设计师QQ69613753    _4"/>
            <p:cNvCxnSpPr/>
            <p:nvPr/>
          </p:nvCxnSpPr>
          <p:spPr>
            <a:xfrm>
              <a:off x="738960" y="3697247"/>
              <a:ext cx="6598920" cy="0"/>
            </a:xfrm>
            <a:prstGeom prst="line">
              <a:avLst/>
            </a:prstGeom>
            <a:ln w="25400">
              <a:gradFill>
                <a:gsLst>
                  <a:gs pos="71000">
                    <a:srgbClr val="B6C6DD"/>
                  </a:gs>
                  <a:gs pos="0">
                    <a:schemeClr val="bg1">
                      <a:alpha val="0"/>
                    </a:schemeClr>
                  </a:gs>
                  <a:gs pos="100000">
                    <a:srgbClr val="425C8F">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7" name="矩形 9"/>
            <p:cNvSpPr>
              <a:spLocks noChangeArrowheads="1"/>
            </p:cNvSpPr>
            <p:nvPr/>
          </p:nvSpPr>
          <p:spPr bwMode="auto">
            <a:xfrm>
              <a:off x="1043383" y="3718198"/>
              <a:ext cx="65004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1600" dirty="0" smtClean="0">
                  <a:gradFill>
                    <a:gsLst>
                      <a:gs pos="93000">
                        <a:srgbClr val="FFFFFF"/>
                      </a:gs>
                      <a:gs pos="0">
                        <a:schemeClr val="accent1">
                          <a:lumMod val="5000"/>
                          <a:lumOff val="95000"/>
                          <a:alpha val="0"/>
                        </a:schemeClr>
                      </a:gs>
                      <a:gs pos="2000">
                        <a:schemeClr val="bg1"/>
                      </a:gs>
                      <a:gs pos="100000">
                        <a:schemeClr val="bg1">
                          <a:alpha val="0"/>
                        </a:schemeClr>
                      </a:gs>
                    </a:gsLst>
                    <a:lin ang="0" scaled="0"/>
                  </a:gradFill>
                  <a:latin typeface="微软雅黑" panose="020B0503020204020204" pitchFamily="34" charset="-122"/>
                  <a:ea typeface="微软雅黑" panose="020B0503020204020204" pitchFamily="34" charset="-122"/>
                </a:rPr>
                <a:t>Supporters say that the ease of use of presentation software can save A lot of time for people who otherwise would</a:t>
              </a:r>
              <a:endParaRPr lang="en-US" altLang="zh-CN" sz="1600" dirty="0">
                <a:gradFill>
                  <a:gsLst>
                    <a:gs pos="93000">
                      <a:srgbClr val="FFFFFF"/>
                    </a:gs>
                    <a:gs pos="0">
                      <a:schemeClr val="accent1">
                        <a:lumMod val="5000"/>
                        <a:lumOff val="95000"/>
                        <a:alpha val="0"/>
                      </a:schemeClr>
                    </a:gs>
                    <a:gs pos="2000">
                      <a:schemeClr val="bg1"/>
                    </a:gs>
                    <a:gs pos="100000">
                      <a:schemeClr val="bg1">
                        <a:alpha val="0"/>
                      </a:schemeClr>
                    </a:gs>
                  </a:gsLst>
                  <a:lin ang="0" scaled="0"/>
                </a:gradFill>
                <a:latin typeface="微软雅黑" panose="020B0503020204020204" pitchFamily="34" charset="-122"/>
                <a:ea typeface="微软雅黑" panose="020B0503020204020204" pitchFamily="34" charset="-122"/>
              </a:endParaRPr>
            </a:p>
          </p:txBody>
        </p:sp>
        <p:sp>
          <p:nvSpPr>
            <p:cNvPr id="8" name="矩形 7"/>
            <p:cNvSpPr/>
            <p:nvPr/>
          </p:nvSpPr>
          <p:spPr>
            <a:xfrm>
              <a:off x="1116330" y="4696618"/>
              <a:ext cx="2290763" cy="557194"/>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5836" y="4759771"/>
              <a:ext cx="2571750" cy="430887"/>
            </a:xfrm>
            <a:prstGeom prst="rect">
              <a:avLst/>
            </a:prstGeom>
            <a:noFill/>
          </p:spPr>
          <p:txBody>
            <a:bodyPr wrap="square" rtlCol="0">
              <a:spAutoFit/>
            </a:bodyPr>
            <a:lstStyle/>
            <a:p>
              <a:pPr algn="ctr"/>
              <a:r>
                <a:rPr lang="en-US" altLang="zh-CN" sz="2200" dirty="0" smtClean="0">
                  <a:gradFill flip="none" rotWithShape="1">
                    <a:gsLst>
                      <a:gs pos="74000">
                        <a:srgbClr val="B6C6DD"/>
                      </a:gs>
                      <a:gs pos="0">
                        <a:schemeClr val="accent1">
                          <a:lumMod val="5000"/>
                          <a:lumOff val="95000"/>
                        </a:schemeClr>
                      </a:gs>
                      <a:gs pos="100000">
                        <a:srgbClr val="425C8F">
                          <a:alpha val="0"/>
                        </a:srgbClr>
                      </a:gs>
                    </a:gsLst>
                    <a:lin ang="2700000" scaled="1"/>
                    <a:tileRect/>
                  </a:gradFill>
                  <a:latin typeface="+mj-lt"/>
                  <a:ea typeface="思源黑体 CN Heavy" panose="020B0A00000000000000" pitchFamily="34" charset="-122"/>
                </a:rPr>
                <a:t>YOUR LOGO</a:t>
              </a:r>
              <a:endParaRPr lang="zh-CN" altLang="en-US" sz="2200" dirty="0">
                <a:gradFill flip="none" rotWithShape="1">
                  <a:gsLst>
                    <a:gs pos="74000">
                      <a:srgbClr val="B6C6DD"/>
                    </a:gs>
                    <a:gs pos="0">
                      <a:schemeClr val="accent1">
                        <a:lumMod val="5000"/>
                        <a:lumOff val="95000"/>
                      </a:schemeClr>
                    </a:gs>
                    <a:gs pos="100000">
                      <a:srgbClr val="425C8F">
                        <a:alpha val="0"/>
                      </a:srgbClr>
                    </a:gs>
                  </a:gsLst>
                  <a:lin ang="2700000" scaled="1"/>
                  <a:tileRect/>
                </a:gradFill>
                <a:latin typeface="+mj-lt"/>
                <a:ea typeface="思源黑体 CN Heavy" panose="020B0A00000000000000" pitchFamily="34" charset="-122"/>
              </a:endParaRPr>
            </a:p>
          </p:txBody>
        </p:sp>
      </p:grpSp>
    </p:spTree>
    <p:extLst>
      <p:ext uri="{BB962C8B-B14F-4D97-AF65-F5344CB8AC3E}">
        <p14:creationId xmlns:p14="http://schemas.microsoft.com/office/powerpoint/2010/main" val="15746734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2303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13944" y="3516582"/>
            <a:ext cx="5375726"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200" dirty="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SECTION COVER SLIDE</a:t>
            </a:r>
            <a:endParaRPr lang="en-US" altLang="ko-KR" sz="3200" dirty="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cxnSp>
        <p:nvCxnSpPr>
          <p:cNvPr id="6" name="Straight Connector 4"/>
          <p:cNvCxnSpPr/>
          <p:nvPr/>
        </p:nvCxnSpPr>
        <p:spPr>
          <a:xfrm>
            <a:off x="4590144" y="4132462"/>
            <a:ext cx="5223325" cy="0"/>
          </a:xfrm>
          <a:prstGeom prst="line">
            <a:avLst/>
          </a:prstGeom>
          <a:ln w="3175">
            <a:gradFill>
              <a:gsLst>
                <a:gs pos="45000">
                  <a:srgbClr val="331433"/>
                </a:gs>
                <a:gs pos="0">
                  <a:schemeClr val="bg1"/>
                </a:gs>
                <a:gs pos="100000">
                  <a:srgbClr val="425C8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513944" y="261971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smtClean="0">
                <a:effectLst/>
                <a:latin typeface="Calibri" panose="020F0502020204030204" pitchFamily="34" charset="0"/>
              </a:rPr>
              <a:t>01</a:t>
            </a:r>
            <a:endParaRPr lang="en-US" altLang="ko-KR" dirty="0">
              <a:effectLst/>
              <a:latin typeface="Calibri" panose="020F0502020204030204" pitchFamily="34" charset="0"/>
            </a:endParaRPr>
          </a:p>
        </p:txBody>
      </p:sp>
      <p:sp>
        <p:nvSpPr>
          <p:cNvPr id="8" name="Rectangle 3"/>
          <p:cNvSpPr txBox="1">
            <a:spLocks noChangeArrowheads="1"/>
          </p:cNvSpPr>
          <p:nvPr/>
        </p:nvSpPr>
        <p:spPr bwMode="auto">
          <a:xfrm>
            <a:off x="2109469" y="2819772"/>
            <a:ext cx="2475673" cy="37151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900" b="0" dirty="0">
                <a:effectLst/>
                <a:latin typeface="Calibri" panose="020F0502020204030204" pitchFamily="34" charset="0"/>
              </a:rPr>
              <a:t>Lorem Ipsum is simply dummy text of the printing and typesetting </a:t>
            </a:r>
            <a:r>
              <a:rPr lang="en-US" altLang="ko-KR" sz="900" b="0" dirty="0" smtClean="0">
                <a:effectLst/>
                <a:latin typeface="Calibri" panose="020F0502020204030204" pitchFamily="34" charset="0"/>
              </a:rPr>
              <a:t>industry </a:t>
            </a:r>
            <a:endParaRPr lang="en-US" altLang="ko-KR" sz="900" b="0" dirty="0">
              <a:effectLst/>
              <a:latin typeface="Calibri" panose="020F0502020204030204" pitchFamily="34" charset="0"/>
            </a:endParaRPr>
          </a:p>
        </p:txBody>
      </p:sp>
      <p:sp>
        <p:nvSpPr>
          <p:cNvPr id="9" name="Rectangle 3"/>
          <p:cNvSpPr txBox="1">
            <a:spLocks noChangeArrowheads="1"/>
          </p:cNvSpPr>
          <p:nvPr/>
        </p:nvSpPr>
        <p:spPr bwMode="auto">
          <a:xfrm>
            <a:off x="4536732" y="430051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01-1. More choices and visual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trends</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0" name="Rectangle 3"/>
          <p:cNvSpPr txBox="1">
            <a:spLocks noChangeArrowheads="1"/>
          </p:cNvSpPr>
          <p:nvPr/>
        </p:nvSpPr>
        <p:spPr bwMode="auto">
          <a:xfrm>
            <a:off x="4536732" y="461960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01-2. Sleek Diagram &amp;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chart</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1" name="Rectangle 3"/>
          <p:cNvSpPr txBox="1">
            <a:spLocks noChangeArrowheads="1"/>
          </p:cNvSpPr>
          <p:nvPr/>
        </p:nvSpPr>
        <p:spPr bwMode="auto">
          <a:xfrm>
            <a:off x="4536732" y="492916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01-3. Tremendous visual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appeal</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2" name="矩形 11"/>
          <p:cNvSpPr/>
          <p:nvPr/>
        </p:nvSpPr>
        <p:spPr>
          <a:xfrm>
            <a:off x="1557997" y="260066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442420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Oval 9"/>
          <p:cNvSpPr/>
          <p:nvPr/>
        </p:nvSpPr>
        <p:spPr>
          <a:xfrm>
            <a:off x="4440657" y="2543348"/>
            <a:ext cx="3310686" cy="3310685"/>
          </a:xfrm>
          <a:prstGeom prst="ellipse">
            <a:avLst/>
          </a:prstGeom>
          <a:gradFill flip="none" rotWithShape="1">
            <a:gsLst>
              <a:gs pos="0">
                <a:schemeClr val="tx1">
                  <a:lumMod val="93000"/>
                  <a:lumOff val="7000"/>
                </a:schemeClr>
              </a:gs>
              <a:gs pos="100000">
                <a:srgbClr val="141E40">
                  <a:alpha val="0"/>
                </a:srgbClr>
              </a:gs>
              <a:gs pos="53000">
                <a:srgbClr val="0B1123"/>
              </a:gs>
            </a:gsLst>
            <a:lin ang="16200000" scaled="1"/>
            <a:tileRect/>
          </a:gradFill>
          <a:ln>
            <a:solidFill>
              <a:srgbClr val="1B2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aphicFrame>
        <p:nvGraphicFramePr>
          <p:cNvPr id="6" name="Chart 8"/>
          <p:cNvGraphicFramePr/>
          <p:nvPr>
            <p:extLst>
              <p:ext uri="{D42A27DB-BD31-4B8C-83A1-F6EECF244321}">
                <p14:modId xmlns:p14="http://schemas.microsoft.com/office/powerpoint/2010/main" val="1861617710"/>
              </p:ext>
            </p:extLst>
          </p:nvPr>
        </p:nvGraphicFramePr>
        <p:xfrm>
          <a:off x="3279175" y="2214711"/>
          <a:ext cx="5633651" cy="3755766"/>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1"/>
          <p:cNvGrpSpPr/>
          <p:nvPr/>
        </p:nvGrpSpPr>
        <p:grpSpPr>
          <a:xfrm>
            <a:off x="4470796" y="2494533"/>
            <a:ext cx="3250408" cy="3099816"/>
            <a:chOff x="4470796" y="2494533"/>
            <a:chExt cx="3250408" cy="3099816"/>
          </a:xfrm>
        </p:grpSpPr>
        <p:sp>
          <p:nvSpPr>
            <p:cNvPr id="8" name="Oval 30"/>
            <p:cNvSpPr/>
            <p:nvPr/>
          </p:nvSpPr>
          <p:spPr>
            <a:xfrm>
              <a:off x="5074443" y="5518149"/>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Oval 31"/>
            <p:cNvSpPr/>
            <p:nvPr/>
          </p:nvSpPr>
          <p:spPr>
            <a:xfrm>
              <a:off x="7041355" y="5518149"/>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Oval 33"/>
            <p:cNvSpPr/>
            <p:nvPr/>
          </p:nvSpPr>
          <p:spPr>
            <a:xfrm>
              <a:off x="6057899" y="2494533"/>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1" name="Oval 32"/>
            <p:cNvSpPr/>
            <p:nvPr/>
          </p:nvSpPr>
          <p:spPr>
            <a:xfrm>
              <a:off x="7645002" y="3644899"/>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Oval 34"/>
            <p:cNvSpPr/>
            <p:nvPr/>
          </p:nvSpPr>
          <p:spPr>
            <a:xfrm>
              <a:off x="4470796" y="3644899"/>
              <a:ext cx="76202" cy="76200"/>
            </a:xfrm>
            <a:prstGeom prst="ellipse">
              <a:avLst/>
            </a:prstGeom>
            <a:gradFill flip="none" rotWithShape="1">
              <a:gsLst>
                <a:gs pos="0">
                  <a:srgbClr val="7B5A85"/>
                </a:gs>
                <a:gs pos="100000">
                  <a:srgbClr val="C35954"/>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4" name="Group 20"/>
          <p:cNvGrpSpPr/>
          <p:nvPr/>
        </p:nvGrpSpPr>
        <p:grpSpPr>
          <a:xfrm flipH="1">
            <a:off x="7815392" y="5262963"/>
            <a:ext cx="2333682" cy="697052"/>
            <a:chOff x="2511622" y="5314347"/>
            <a:chExt cx="2430509" cy="725974"/>
          </a:xfrm>
        </p:grpSpPr>
        <p:sp>
          <p:nvSpPr>
            <p:cNvPr id="20" name="Rectangle 3"/>
            <p:cNvSpPr txBox="1">
              <a:spLocks noChangeArrowheads="1"/>
            </p:cNvSpPr>
            <p:nvPr/>
          </p:nvSpPr>
          <p:spPr bwMode="auto">
            <a:xfrm>
              <a:off x="2705100" y="5621338"/>
              <a:ext cx="2237030" cy="41898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000" b="0">
                  <a:effectLst/>
                  <a:latin typeface="Calibri" panose="020F0502020204030204" pitchFamily="34" charset="0"/>
                </a:rPr>
                <a:t>Catch the feel </a:t>
              </a:r>
              <a:r>
                <a:rPr lang="en-US" altLang="ko-KR" sz="1000" b="0" smtClean="0">
                  <a:effectLst/>
                  <a:latin typeface="Calibri" panose="020F0502020204030204" pitchFamily="34" charset="0"/>
                </a:rPr>
                <a:t>of  </a:t>
              </a:r>
              <a:r>
                <a:rPr lang="en-US" altLang="ko-KR" sz="1000" b="0">
                  <a:effectLst/>
                  <a:latin typeface="Calibri" panose="020F0502020204030204" pitchFamily="34" charset="0"/>
                </a:rPr>
                <a:t>design in contemporary colors and </a:t>
              </a:r>
              <a:r>
                <a:rPr lang="en-US" altLang="ko-KR" sz="1000" b="0" smtClean="0">
                  <a:effectLst/>
                  <a:latin typeface="Calibri" panose="020F0502020204030204" pitchFamily="34" charset="0"/>
                </a:rPr>
                <a:t>styles</a:t>
              </a:r>
              <a:endParaRPr lang="en-US" altLang="ko-KR" sz="1000" b="0">
                <a:effectLst/>
                <a:latin typeface="Calibri" panose="020F0502020204030204" pitchFamily="34" charset="0"/>
              </a:endParaRPr>
            </a:p>
          </p:txBody>
        </p:sp>
        <p:sp>
          <p:nvSpPr>
            <p:cNvPr id="21" name="TextBox 22"/>
            <p:cNvSpPr txBox="1"/>
            <p:nvPr/>
          </p:nvSpPr>
          <p:spPr>
            <a:xfrm>
              <a:off x="2511622" y="5314347"/>
              <a:ext cx="2430509" cy="384656"/>
            </a:xfrm>
            <a:prstGeom prst="rect">
              <a:avLst/>
            </a:prstGeom>
          </p:spPr>
          <p:txBody>
            <a:bodyPr wrap="square" rtlCol="0">
              <a:spAutoFit/>
            </a:bodyPr>
            <a:lstStyle/>
            <a:p>
              <a:pPr>
                <a:buClr>
                  <a:schemeClr val="tx1">
                    <a:lumMod val="85000"/>
                    <a:lumOff val="15000"/>
                  </a:schemeClr>
                </a:buClr>
                <a:buSzPct val="105000"/>
              </a:pPr>
              <a:r>
                <a:rPr lang="en-US" altLang="ko-KR" b="1" dirty="0">
                  <a:solidFill>
                    <a:schemeClr val="bg1"/>
                  </a:solidFill>
                  <a:latin typeface="Calibri" panose="020F0502020204030204" pitchFamily="34" charset="0"/>
                </a:rPr>
                <a:t>Eye-catching visual</a:t>
              </a:r>
            </a:p>
          </p:txBody>
        </p:sp>
      </p:grpSp>
      <p:grpSp>
        <p:nvGrpSpPr>
          <p:cNvPr id="15" name="Group 38"/>
          <p:cNvGrpSpPr/>
          <p:nvPr/>
        </p:nvGrpSpPr>
        <p:grpSpPr>
          <a:xfrm>
            <a:off x="7338732" y="5416415"/>
            <a:ext cx="391869" cy="390149"/>
            <a:chOff x="2840038" y="4406900"/>
            <a:chExt cx="723900" cy="720725"/>
          </a:xfrm>
          <a:solidFill>
            <a:schemeClr val="bg1"/>
          </a:solidFill>
        </p:grpSpPr>
        <p:sp>
          <p:nvSpPr>
            <p:cNvPr id="16" name="Freeform 39"/>
            <p:cNvSpPr>
              <a:spLocks noEditPoints="1"/>
            </p:cNvSpPr>
            <p:nvPr/>
          </p:nvSpPr>
          <p:spPr bwMode="auto">
            <a:xfrm>
              <a:off x="2840038" y="4406900"/>
              <a:ext cx="723900" cy="720725"/>
            </a:xfrm>
            <a:custGeom>
              <a:avLst/>
              <a:gdLst>
                <a:gd name="T0" fmla="*/ 440 w 456"/>
                <a:gd name="T1" fmla="*/ 141 h 454"/>
                <a:gd name="T2" fmla="*/ 404 w 456"/>
                <a:gd name="T3" fmla="*/ 82 h 454"/>
                <a:gd name="T4" fmla="*/ 287 w 456"/>
                <a:gd name="T5" fmla="*/ 7 h 454"/>
                <a:gd name="T6" fmla="*/ 192 w 456"/>
                <a:gd name="T7" fmla="*/ 2 h 454"/>
                <a:gd name="T8" fmla="*/ 146 w 456"/>
                <a:gd name="T9" fmla="*/ 15 h 454"/>
                <a:gd name="T10" fmla="*/ 63 w 456"/>
                <a:gd name="T11" fmla="*/ 70 h 454"/>
                <a:gd name="T12" fmla="*/ 8 w 456"/>
                <a:gd name="T13" fmla="*/ 168 h 454"/>
                <a:gd name="T14" fmla="*/ 0 w 456"/>
                <a:gd name="T15" fmla="*/ 227 h 454"/>
                <a:gd name="T16" fmla="*/ 1 w 456"/>
                <a:gd name="T17" fmla="*/ 246 h 454"/>
                <a:gd name="T18" fmla="*/ 2 w 456"/>
                <a:gd name="T19" fmla="*/ 256 h 454"/>
                <a:gd name="T20" fmla="*/ 20 w 456"/>
                <a:gd name="T21" fmla="*/ 319 h 454"/>
                <a:gd name="T22" fmla="*/ 45 w 456"/>
                <a:gd name="T23" fmla="*/ 364 h 454"/>
                <a:gd name="T24" fmla="*/ 122 w 456"/>
                <a:gd name="T25" fmla="*/ 428 h 454"/>
                <a:gd name="T26" fmla="*/ 204 w 456"/>
                <a:gd name="T27" fmla="*/ 453 h 454"/>
                <a:gd name="T28" fmla="*/ 218 w 456"/>
                <a:gd name="T29" fmla="*/ 454 h 454"/>
                <a:gd name="T30" fmla="*/ 264 w 456"/>
                <a:gd name="T31" fmla="*/ 452 h 454"/>
                <a:gd name="T32" fmla="*/ 362 w 456"/>
                <a:gd name="T33" fmla="*/ 411 h 454"/>
                <a:gd name="T34" fmla="*/ 418 w 456"/>
                <a:gd name="T35" fmla="*/ 354 h 454"/>
                <a:gd name="T36" fmla="*/ 455 w 456"/>
                <a:gd name="T37" fmla="*/ 249 h 454"/>
                <a:gd name="T38" fmla="*/ 313 w 456"/>
                <a:gd name="T39" fmla="*/ 344 h 454"/>
                <a:gd name="T40" fmla="*/ 240 w 456"/>
                <a:gd name="T41" fmla="*/ 372 h 454"/>
                <a:gd name="T42" fmla="*/ 159 w 456"/>
                <a:gd name="T43" fmla="*/ 355 h 454"/>
                <a:gd name="T44" fmla="*/ 94 w 456"/>
                <a:gd name="T45" fmla="*/ 284 h 454"/>
                <a:gd name="T46" fmla="*/ 84 w 456"/>
                <a:gd name="T47" fmla="*/ 204 h 454"/>
                <a:gd name="T48" fmla="*/ 118 w 456"/>
                <a:gd name="T49" fmla="*/ 132 h 454"/>
                <a:gd name="T50" fmla="*/ 184 w 456"/>
                <a:gd name="T51" fmla="*/ 88 h 454"/>
                <a:gd name="T52" fmla="*/ 228 w 456"/>
                <a:gd name="T53" fmla="*/ 82 h 454"/>
                <a:gd name="T54" fmla="*/ 323 w 456"/>
                <a:gd name="T55" fmla="*/ 116 h 454"/>
                <a:gd name="T56" fmla="*/ 363 w 456"/>
                <a:gd name="T57" fmla="*/ 171 h 454"/>
                <a:gd name="T58" fmla="*/ 374 w 456"/>
                <a:gd name="T59" fmla="*/ 227 h 454"/>
                <a:gd name="T60" fmla="*/ 339 w 456"/>
                <a:gd name="T61" fmla="*/ 321 h 454"/>
                <a:gd name="T62" fmla="*/ 387 w 456"/>
                <a:gd name="T63" fmla="*/ 209 h 454"/>
                <a:gd name="T64" fmla="*/ 362 w 456"/>
                <a:gd name="T65" fmla="*/ 139 h 454"/>
                <a:gd name="T66" fmla="*/ 435 w 456"/>
                <a:gd name="T67" fmla="*/ 176 h 454"/>
                <a:gd name="T68" fmla="*/ 240 w 456"/>
                <a:gd name="T69" fmla="*/ 14 h 454"/>
                <a:gd name="T70" fmla="*/ 362 w 456"/>
                <a:gd name="T71" fmla="*/ 59 h 454"/>
                <a:gd name="T72" fmla="*/ 341 w 456"/>
                <a:gd name="T73" fmla="*/ 114 h 454"/>
                <a:gd name="T74" fmla="*/ 228 w 456"/>
                <a:gd name="T75" fmla="*/ 68 h 454"/>
                <a:gd name="T76" fmla="*/ 169 w 456"/>
                <a:gd name="T77" fmla="*/ 22 h 454"/>
                <a:gd name="T78" fmla="*/ 228 w 456"/>
                <a:gd name="T79" fmla="*/ 440 h 454"/>
                <a:gd name="T80" fmla="*/ 215 w 456"/>
                <a:gd name="T81" fmla="*/ 440 h 454"/>
                <a:gd name="T82" fmla="*/ 165 w 456"/>
                <a:gd name="T83" fmla="*/ 432 h 454"/>
                <a:gd name="T84" fmla="*/ 84 w 456"/>
                <a:gd name="T85" fmla="*/ 384 h 454"/>
                <a:gd name="T86" fmla="*/ 36 w 456"/>
                <a:gd name="T87" fmla="*/ 319 h 454"/>
                <a:gd name="T88" fmla="*/ 17 w 456"/>
                <a:gd name="T89" fmla="*/ 262 h 454"/>
                <a:gd name="T90" fmla="*/ 16 w 456"/>
                <a:gd name="T91" fmla="*/ 250 h 454"/>
                <a:gd name="T92" fmla="*/ 15 w 456"/>
                <a:gd name="T93" fmla="*/ 227 h 454"/>
                <a:gd name="T94" fmla="*/ 18 w 456"/>
                <a:gd name="T95" fmla="*/ 186 h 454"/>
                <a:gd name="T96" fmla="*/ 63 w 456"/>
                <a:gd name="T97" fmla="*/ 90 h 454"/>
                <a:gd name="T98" fmla="*/ 150 w 456"/>
                <a:gd name="T99" fmla="*/ 28 h 454"/>
                <a:gd name="T100" fmla="*/ 150 w 456"/>
                <a:gd name="T101" fmla="*/ 88 h 454"/>
                <a:gd name="T102" fmla="*/ 91 w 456"/>
                <a:gd name="T103" fmla="*/ 145 h 454"/>
                <a:gd name="T104" fmla="*/ 68 w 456"/>
                <a:gd name="T105" fmla="*/ 227 h 454"/>
                <a:gd name="T106" fmla="*/ 96 w 456"/>
                <a:gd name="T107" fmla="*/ 316 h 454"/>
                <a:gd name="T108" fmla="*/ 180 w 456"/>
                <a:gd name="T109" fmla="*/ 380 h 454"/>
                <a:gd name="T110" fmla="*/ 264 w 456"/>
                <a:gd name="T111" fmla="*/ 383 h 454"/>
                <a:gd name="T112" fmla="*/ 348 w 456"/>
                <a:gd name="T113" fmla="*/ 404 h 454"/>
                <a:gd name="T114" fmla="*/ 244 w 456"/>
                <a:gd name="T115" fmla="*/ 440 h 454"/>
                <a:gd name="T116" fmla="*/ 441 w 456"/>
                <a:gd name="T117" fmla="*/ 249 h 454"/>
                <a:gd name="T118" fmla="*/ 379 w 456"/>
                <a:gd name="T119" fmla="*/ 378 h 454"/>
                <a:gd name="T120" fmla="*/ 340 w 456"/>
                <a:gd name="T121" fmla="*/ 341 h 454"/>
                <a:gd name="T122" fmla="*/ 388 w 456"/>
                <a:gd name="T123" fmla="*/ 2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6" h="454">
                  <a:moveTo>
                    <a:pt x="456" y="226"/>
                  </a:moveTo>
                  <a:lnTo>
                    <a:pt x="456" y="226"/>
                  </a:lnTo>
                  <a:lnTo>
                    <a:pt x="456" y="209"/>
                  </a:lnTo>
                  <a:lnTo>
                    <a:pt x="454" y="192"/>
                  </a:lnTo>
                  <a:lnTo>
                    <a:pt x="450" y="175"/>
                  </a:lnTo>
                  <a:lnTo>
                    <a:pt x="445" y="157"/>
                  </a:lnTo>
                  <a:lnTo>
                    <a:pt x="440" y="141"/>
                  </a:lnTo>
                  <a:lnTo>
                    <a:pt x="432" y="126"/>
                  </a:lnTo>
                  <a:lnTo>
                    <a:pt x="423" y="110"/>
                  </a:lnTo>
                  <a:lnTo>
                    <a:pt x="414" y="96"/>
                  </a:lnTo>
                  <a:lnTo>
                    <a:pt x="414" y="96"/>
                  </a:lnTo>
                  <a:lnTo>
                    <a:pt x="410" y="90"/>
                  </a:lnTo>
                  <a:lnTo>
                    <a:pt x="410" y="90"/>
                  </a:lnTo>
                  <a:lnTo>
                    <a:pt x="404" y="82"/>
                  </a:lnTo>
                  <a:lnTo>
                    <a:pt x="404" y="82"/>
                  </a:lnTo>
                  <a:lnTo>
                    <a:pt x="388" y="64"/>
                  </a:lnTo>
                  <a:lnTo>
                    <a:pt x="371" y="48"/>
                  </a:lnTo>
                  <a:lnTo>
                    <a:pt x="351" y="34"/>
                  </a:lnTo>
                  <a:lnTo>
                    <a:pt x="332" y="23"/>
                  </a:lnTo>
                  <a:lnTo>
                    <a:pt x="310" y="14"/>
                  </a:lnTo>
                  <a:lnTo>
                    <a:pt x="287" y="7"/>
                  </a:lnTo>
                  <a:lnTo>
                    <a:pt x="265" y="2"/>
                  </a:lnTo>
                  <a:lnTo>
                    <a:pt x="241" y="0"/>
                  </a:lnTo>
                  <a:lnTo>
                    <a:pt x="241" y="0"/>
                  </a:lnTo>
                  <a:lnTo>
                    <a:pt x="228" y="0"/>
                  </a:lnTo>
                  <a:lnTo>
                    <a:pt x="228" y="0"/>
                  </a:lnTo>
                  <a:lnTo>
                    <a:pt x="210" y="0"/>
                  </a:lnTo>
                  <a:lnTo>
                    <a:pt x="192" y="2"/>
                  </a:lnTo>
                  <a:lnTo>
                    <a:pt x="175" y="5"/>
                  </a:lnTo>
                  <a:lnTo>
                    <a:pt x="158" y="10"/>
                  </a:lnTo>
                  <a:lnTo>
                    <a:pt x="157" y="10"/>
                  </a:lnTo>
                  <a:lnTo>
                    <a:pt x="156" y="11"/>
                  </a:lnTo>
                  <a:lnTo>
                    <a:pt x="156" y="11"/>
                  </a:lnTo>
                  <a:lnTo>
                    <a:pt x="148" y="14"/>
                  </a:lnTo>
                  <a:lnTo>
                    <a:pt x="146" y="15"/>
                  </a:lnTo>
                  <a:lnTo>
                    <a:pt x="146" y="15"/>
                  </a:lnTo>
                  <a:lnTo>
                    <a:pt x="130" y="21"/>
                  </a:lnTo>
                  <a:lnTo>
                    <a:pt x="115" y="30"/>
                  </a:lnTo>
                  <a:lnTo>
                    <a:pt x="101" y="38"/>
                  </a:lnTo>
                  <a:lnTo>
                    <a:pt x="88" y="47"/>
                  </a:lnTo>
                  <a:lnTo>
                    <a:pt x="75" y="58"/>
                  </a:lnTo>
                  <a:lnTo>
                    <a:pt x="63" y="70"/>
                  </a:lnTo>
                  <a:lnTo>
                    <a:pt x="52" y="82"/>
                  </a:lnTo>
                  <a:lnTo>
                    <a:pt x="42" y="95"/>
                  </a:lnTo>
                  <a:lnTo>
                    <a:pt x="34" y="108"/>
                  </a:lnTo>
                  <a:lnTo>
                    <a:pt x="25" y="122"/>
                  </a:lnTo>
                  <a:lnTo>
                    <a:pt x="18" y="137"/>
                  </a:lnTo>
                  <a:lnTo>
                    <a:pt x="13" y="152"/>
                  </a:lnTo>
                  <a:lnTo>
                    <a:pt x="8" y="168"/>
                  </a:lnTo>
                  <a:lnTo>
                    <a:pt x="4" y="184"/>
                  </a:lnTo>
                  <a:lnTo>
                    <a:pt x="2" y="200"/>
                  </a:lnTo>
                  <a:lnTo>
                    <a:pt x="1" y="218"/>
                  </a:lnTo>
                  <a:lnTo>
                    <a:pt x="1" y="218"/>
                  </a:lnTo>
                  <a:lnTo>
                    <a:pt x="0" y="223"/>
                  </a:lnTo>
                  <a:lnTo>
                    <a:pt x="0" y="227"/>
                  </a:lnTo>
                  <a:lnTo>
                    <a:pt x="0" y="227"/>
                  </a:lnTo>
                  <a:lnTo>
                    <a:pt x="0" y="227"/>
                  </a:lnTo>
                  <a:lnTo>
                    <a:pt x="1" y="236"/>
                  </a:lnTo>
                  <a:lnTo>
                    <a:pt x="1" y="237"/>
                  </a:lnTo>
                  <a:lnTo>
                    <a:pt x="1" y="237"/>
                  </a:lnTo>
                  <a:lnTo>
                    <a:pt x="1" y="239"/>
                  </a:lnTo>
                  <a:lnTo>
                    <a:pt x="1" y="239"/>
                  </a:lnTo>
                  <a:lnTo>
                    <a:pt x="1" y="246"/>
                  </a:lnTo>
                  <a:lnTo>
                    <a:pt x="1" y="248"/>
                  </a:lnTo>
                  <a:lnTo>
                    <a:pt x="1" y="248"/>
                  </a:lnTo>
                  <a:lnTo>
                    <a:pt x="2" y="251"/>
                  </a:lnTo>
                  <a:lnTo>
                    <a:pt x="2" y="251"/>
                  </a:lnTo>
                  <a:lnTo>
                    <a:pt x="2" y="254"/>
                  </a:lnTo>
                  <a:lnTo>
                    <a:pt x="2" y="256"/>
                  </a:lnTo>
                  <a:lnTo>
                    <a:pt x="2" y="256"/>
                  </a:lnTo>
                  <a:lnTo>
                    <a:pt x="3" y="263"/>
                  </a:lnTo>
                  <a:lnTo>
                    <a:pt x="3" y="264"/>
                  </a:lnTo>
                  <a:lnTo>
                    <a:pt x="3" y="264"/>
                  </a:lnTo>
                  <a:lnTo>
                    <a:pt x="7" y="278"/>
                  </a:lnTo>
                  <a:lnTo>
                    <a:pt x="10" y="292"/>
                  </a:lnTo>
                  <a:lnTo>
                    <a:pt x="14" y="305"/>
                  </a:lnTo>
                  <a:lnTo>
                    <a:pt x="20" y="319"/>
                  </a:lnTo>
                  <a:lnTo>
                    <a:pt x="21" y="320"/>
                  </a:lnTo>
                  <a:lnTo>
                    <a:pt x="21" y="320"/>
                  </a:lnTo>
                  <a:lnTo>
                    <a:pt x="23" y="326"/>
                  </a:lnTo>
                  <a:lnTo>
                    <a:pt x="23" y="326"/>
                  </a:lnTo>
                  <a:lnTo>
                    <a:pt x="30" y="339"/>
                  </a:lnTo>
                  <a:lnTo>
                    <a:pt x="38" y="352"/>
                  </a:lnTo>
                  <a:lnTo>
                    <a:pt x="45" y="364"/>
                  </a:lnTo>
                  <a:lnTo>
                    <a:pt x="55" y="374"/>
                  </a:lnTo>
                  <a:lnTo>
                    <a:pt x="65" y="385"/>
                  </a:lnTo>
                  <a:lnTo>
                    <a:pt x="75" y="395"/>
                  </a:lnTo>
                  <a:lnTo>
                    <a:pt x="85" y="405"/>
                  </a:lnTo>
                  <a:lnTo>
                    <a:pt x="97" y="413"/>
                  </a:lnTo>
                  <a:lnTo>
                    <a:pt x="109" y="421"/>
                  </a:lnTo>
                  <a:lnTo>
                    <a:pt x="122" y="428"/>
                  </a:lnTo>
                  <a:lnTo>
                    <a:pt x="135" y="435"/>
                  </a:lnTo>
                  <a:lnTo>
                    <a:pt x="148" y="440"/>
                  </a:lnTo>
                  <a:lnTo>
                    <a:pt x="162" y="445"/>
                  </a:lnTo>
                  <a:lnTo>
                    <a:pt x="176" y="449"/>
                  </a:lnTo>
                  <a:lnTo>
                    <a:pt x="190" y="451"/>
                  </a:lnTo>
                  <a:lnTo>
                    <a:pt x="204" y="453"/>
                  </a:lnTo>
                  <a:lnTo>
                    <a:pt x="204" y="453"/>
                  </a:lnTo>
                  <a:lnTo>
                    <a:pt x="205" y="453"/>
                  </a:lnTo>
                  <a:lnTo>
                    <a:pt x="205" y="453"/>
                  </a:lnTo>
                  <a:lnTo>
                    <a:pt x="214" y="454"/>
                  </a:lnTo>
                  <a:lnTo>
                    <a:pt x="215" y="454"/>
                  </a:lnTo>
                  <a:lnTo>
                    <a:pt x="215" y="454"/>
                  </a:lnTo>
                  <a:lnTo>
                    <a:pt x="218" y="454"/>
                  </a:lnTo>
                  <a:lnTo>
                    <a:pt x="218" y="454"/>
                  </a:lnTo>
                  <a:lnTo>
                    <a:pt x="223" y="454"/>
                  </a:lnTo>
                  <a:lnTo>
                    <a:pt x="226" y="454"/>
                  </a:lnTo>
                  <a:lnTo>
                    <a:pt x="226" y="454"/>
                  </a:lnTo>
                  <a:lnTo>
                    <a:pt x="228" y="454"/>
                  </a:lnTo>
                  <a:lnTo>
                    <a:pt x="228" y="454"/>
                  </a:lnTo>
                  <a:lnTo>
                    <a:pt x="246" y="454"/>
                  </a:lnTo>
                  <a:lnTo>
                    <a:pt x="264" y="452"/>
                  </a:lnTo>
                  <a:lnTo>
                    <a:pt x="282" y="449"/>
                  </a:lnTo>
                  <a:lnTo>
                    <a:pt x="298" y="443"/>
                  </a:lnTo>
                  <a:lnTo>
                    <a:pt x="315" y="437"/>
                  </a:lnTo>
                  <a:lnTo>
                    <a:pt x="332" y="429"/>
                  </a:lnTo>
                  <a:lnTo>
                    <a:pt x="347" y="421"/>
                  </a:lnTo>
                  <a:lnTo>
                    <a:pt x="362" y="411"/>
                  </a:lnTo>
                  <a:lnTo>
                    <a:pt x="362" y="411"/>
                  </a:lnTo>
                  <a:lnTo>
                    <a:pt x="362" y="411"/>
                  </a:lnTo>
                  <a:lnTo>
                    <a:pt x="362" y="411"/>
                  </a:lnTo>
                  <a:lnTo>
                    <a:pt x="373" y="404"/>
                  </a:lnTo>
                  <a:lnTo>
                    <a:pt x="373" y="404"/>
                  </a:lnTo>
                  <a:lnTo>
                    <a:pt x="390" y="388"/>
                  </a:lnTo>
                  <a:lnTo>
                    <a:pt x="405" y="371"/>
                  </a:lnTo>
                  <a:lnTo>
                    <a:pt x="418" y="354"/>
                  </a:lnTo>
                  <a:lnTo>
                    <a:pt x="430" y="335"/>
                  </a:lnTo>
                  <a:lnTo>
                    <a:pt x="439" y="315"/>
                  </a:lnTo>
                  <a:lnTo>
                    <a:pt x="446" y="294"/>
                  </a:lnTo>
                  <a:lnTo>
                    <a:pt x="452" y="273"/>
                  </a:lnTo>
                  <a:lnTo>
                    <a:pt x="455" y="250"/>
                  </a:lnTo>
                  <a:lnTo>
                    <a:pt x="455" y="249"/>
                  </a:lnTo>
                  <a:lnTo>
                    <a:pt x="455" y="249"/>
                  </a:lnTo>
                  <a:lnTo>
                    <a:pt x="456" y="239"/>
                  </a:lnTo>
                  <a:lnTo>
                    <a:pt x="456" y="239"/>
                  </a:lnTo>
                  <a:lnTo>
                    <a:pt x="456" y="239"/>
                  </a:lnTo>
                  <a:lnTo>
                    <a:pt x="456" y="226"/>
                  </a:lnTo>
                  <a:lnTo>
                    <a:pt x="456" y="226"/>
                  </a:lnTo>
                  <a:close/>
                  <a:moveTo>
                    <a:pt x="313" y="344"/>
                  </a:moveTo>
                  <a:lnTo>
                    <a:pt x="313" y="344"/>
                  </a:lnTo>
                  <a:lnTo>
                    <a:pt x="305" y="351"/>
                  </a:lnTo>
                  <a:lnTo>
                    <a:pt x="294" y="357"/>
                  </a:lnTo>
                  <a:lnTo>
                    <a:pt x="284" y="361"/>
                  </a:lnTo>
                  <a:lnTo>
                    <a:pt x="273" y="366"/>
                  </a:lnTo>
                  <a:lnTo>
                    <a:pt x="263" y="369"/>
                  </a:lnTo>
                  <a:lnTo>
                    <a:pt x="251" y="371"/>
                  </a:lnTo>
                  <a:lnTo>
                    <a:pt x="240" y="372"/>
                  </a:lnTo>
                  <a:lnTo>
                    <a:pt x="228" y="372"/>
                  </a:lnTo>
                  <a:lnTo>
                    <a:pt x="228" y="372"/>
                  </a:lnTo>
                  <a:lnTo>
                    <a:pt x="214" y="372"/>
                  </a:lnTo>
                  <a:lnTo>
                    <a:pt x="199" y="369"/>
                  </a:lnTo>
                  <a:lnTo>
                    <a:pt x="185" y="366"/>
                  </a:lnTo>
                  <a:lnTo>
                    <a:pt x="172" y="361"/>
                  </a:lnTo>
                  <a:lnTo>
                    <a:pt x="159" y="355"/>
                  </a:lnTo>
                  <a:lnTo>
                    <a:pt x="147" y="347"/>
                  </a:lnTo>
                  <a:lnTo>
                    <a:pt x="136" y="339"/>
                  </a:lnTo>
                  <a:lnTo>
                    <a:pt x="125" y="330"/>
                  </a:lnTo>
                  <a:lnTo>
                    <a:pt x="116" y="319"/>
                  </a:lnTo>
                  <a:lnTo>
                    <a:pt x="108" y="308"/>
                  </a:lnTo>
                  <a:lnTo>
                    <a:pt x="101" y="297"/>
                  </a:lnTo>
                  <a:lnTo>
                    <a:pt x="94" y="284"/>
                  </a:lnTo>
                  <a:lnTo>
                    <a:pt x="90" y="271"/>
                  </a:lnTo>
                  <a:lnTo>
                    <a:pt x="85" y="257"/>
                  </a:lnTo>
                  <a:lnTo>
                    <a:pt x="83" y="242"/>
                  </a:lnTo>
                  <a:lnTo>
                    <a:pt x="83" y="227"/>
                  </a:lnTo>
                  <a:lnTo>
                    <a:pt x="83" y="227"/>
                  </a:lnTo>
                  <a:lnTo>
                    <a:pt x="83" y="216"/>
                  </a:lnTo>
                  <a:lnTo>
                    <a:pt x="84" y="204"/>
                  </a:lnTo>
                  <a:lnTo>
                    <a:pt x="86" y="192"/>
                  </a:lnTo>
                  <a:lnTo>
                    <a:pt x="90" y="181"/>
                  </a:lnTo>
                  <a:lnTo>
                    <a:pt x="94" y="170"/>
                  </a:lnTo>
                  <a:lnTo>
                    <a:pt x="98" y="161"/>
                  </a:lnTo>
                  <a:lnTo>
                    <a:pt x="104" y="151"/>
                  </a:lnTo>
                  <a:lnTo>
                    <a:pt x="110" y="141"/>
                  </a:lnTo>
                  <a:lnTo>
                    <a:pt x="118" y="132"/>
                  </a:lnTo>
                  <a:lnTo>
                    <a:pt x="125" y="124"/>
                  </a:lnTo>
                  <a:lnTo>
                    <a:pt x="133" y="116"/>
                  </a:lnTo>
                  <a:lnTo>
                    <a:pt x="143" y="110"/>
                  </a:lnTo>
                  <a:lnTo>
                    <a:pt x="151" y="103"/>
                  </a:lnTo>
                  <a:lnTo>
                    <a:pt x="162" y="98"/>
                  </a:lnTo>
                  <a:lnTo>
                    <a:pt x="172" y="92"/>
                  </a:lnTo>
                  <a:lnTo>
                    <a:pt x="184" y="88"/>
                  </a:lnTo>
                  <a:lnTo>
                    <a:pt x="184" y="88"/>
                  </a:lnTo>
                  <a:lnTo>
                    <a:pt x="184" y="88"/>
                  </a:lnTo>
                  <a:lnTo>
                    <a:pt x="184" y="88"/>
                  </a:lnTo>
                  <a:lnTo>
                    <a:pt x="194" y="85"/>
                  </a:lnTo>
                  <a:lnTo>
                    <a:pt x="205" y="83"/>
                  </a:lnTo>
                  <a:lnTo>
                    <a:pt x="217" y="82"/>
                  </a:lnTo>
                  <a:lnTo>
                    <a:pt x="228" y="82"/>
                  </a:lnTo>
                  <a:lnTo>
                    <a:pt x="228" y="82"/>
                  </a:lnTo>
                  <a:lnTo>
                    <a:pt x="245" y="83"/>
                  </a:lnTo>
                  <a:lnTo>
                    <a:pt x="263" y="86"/>
                  </a:lnTo>
                  <a:lnTo>
                    <a:pt x="279" y="90"/>
                  </a:lnTo>
                  <a:lnTo>
                    <a:pt x="294" y="98"/>
                  </a:lnTo>
                  <a:lnTo>
                    <a:pt x="309" y="105"/>
                  </a:lnTo>
                  <a:lnTo>
                    <a:pt x="323" y="116"/>
                  </a:lnTo>
                  <a:lnTo>
                    <a:pt x="335" y="128"/>
                  </a:lnTo>
                  <a:lnTo>
                    <a:pt x="346" y="141"/>
                  </a:lnTo>
                  <a:lnTo>
                    <a:pt x="346" y="141"/>
                  </a:lnTo>
                  <a:lnTo>
                    <a:pt x="346" y="141"/>
                  </a:lnTo>
                  <a:lnTo>
                    <a:pt x="352" y="151"/>
                  </a:lnTo>
                  <a:lnTo>
                    <a:pt x="358" y="161"/>
                  </a:lnTo>
                  <a:lnTo>
                    <a:pt x="363" y="171"/>
                  </a:lnTo>
                  <a:lnTo>
                    <a:pt x="366" y="182"/>
                  </a:lnTo>
                  <a:lnTo>
                    <a:pt x="369" y="193"/>
                  </a:lnTo>
                  <a:lnTo>
                    <a:pt x="372" y="204"/>
                  </a:lnTo>
                  <a:lnTo>
                    <a:pt x="374" y="216"/>
                  </a:lnTo>
                  <a:lnTo>
                    <a:pt x="374" y="226"/>
                  </a:lnTo>
                  <a:lnTo>
                    <a:pt x="374" y="227"/>
                  </a:lnTo>
                  <a:lnTo>
                    <a:pt x="374" y="227"/>
                  </a:lnTo>
                  <a:lnTo>
                    <a:pt x="374" y="227"/>
                  </a:lnTo>
                  <a:lnTo>
                    <a:pt x="373" y="244"/>
                  </a:lnTo>
                  <a:lnTo>
                    <a:pt x="369" y="261"/>
                  </a:lnTo>
                  <a:lnTo>
                    <a:pt x="365" y="277"/>
                  </a:lnTo>
                  <a:lnTo>
                    <a:pt x="358" y="293"/>
                  </a:lnTo>
                  <a:lnTo>
                    <a:pt x="349" y="307"/>
                  </a:lnTo>
                  <a:lnTo>
                    <a:pt x="339" y="321"/>
                  </a:lnTo>
                  <a:lnTo>
                    <a:pt x="327" y="333"/>
                  </a:lnTo>
                  <a:lnTo>
                    <a:pt x="313" y="344"/>
                  </a:lnTo>
                  <a:lnTo>
                    <a:pt x="313" y="344"/>
                  </a:lnTo>
                  <a:close/>
                  <a:moveTo>
                    <a:pt x="442" y="220"/>
                  </a:moveTo>
                  <a:lnTo>
                    <a:pt x="388" y="220"/>
                  </a:lnTo>
                  <a:lnTo>
                    <a:pt x="388" y="220"/>
                  </a:lnTo>
                  <a:lnTo>
                    <a:pt x="387" y="209"/>
                  </a:lnTo>
                  <a:lnTo>
                    <a:pt x="386" y="198"/>
                  </a:lnTo>
                  <a:lnTo>
                    <a:pt x="383" y="188"/>
                  </a:lnTo>
                  <a:lnTo>
                    <a:pt x="380" y="178"/>
                  </a:lnTo>
                  <a:lnTo>
                    <a:pt x="377" y="167"/>
                  </a:lnTo>
                  <a:lnTo>
                    <a:pt x="373" y="157"/>
                  </a:lnTo>
                  <a:lnTo>
                    <a:pt x="367" y="149"/>
                  </a:lnTo>
                  <a:lnTo>
                    <a:pt x="362" y="139"/>
                  </a:lnTo>
                  <a:lnTo>
                    <a:pt x="405" y="108"/>
                  </a:lnTo>
                  <a:lnTo>
                    <a:pt x="405" y="108"/>
                  </a:lnTo>
                  <a:lnTo>
                    <a:pt x="413" y="119"/>
                  </a:lnTo>
                  <a:lnTo>
                    <a:pt x="420" y="134"/>
                  </a:lnTo>
                  <a:lnTo>
                    <a:pt x="427" y="146"/>
                  </a:lnTo>
                  <a:lnTo>
                    <a:pt x="431" y="161"/>
                  </a:lnTo>
                  <a:lnTo>
                    <a:pt x="435" y="176"/>
                  </a:lnTo>
                  <a:lnTo>
                    <a:pt x="439" y="190"/>
                  </a:lnTo>
                  <a:lnTo>
                    <a:pt x="441" y="205"/>
                  </a:lnTo>
                  <a:lnTo>
                    <a:pt x="442" y="220"/>
                  </a:lnTo>
                  <a:lnTo>
                    <a:pt x="442" y="220"/>
                  </a:lnTo>
                  <a:close/>
                  <a:moveTo>
                    <a:pt x="228" y="14"/>
                  </a:moveTo>
                  <a:lnTo>
                    <a:pt x="228" y="14"/>
                  </a:lnTo>
                  <a:lnTo>
                    <a:pt x="240" y="14"/>
                  </a:lnTo>
                  <a:lnTo>
                    <a:pt x="240" y="14"/>
                  </a:lnTo>
                  <a:lnTo>
                    <a:pt x="263" y="16"/>
                  </a:lnTo>
                  <a:lnTo>
                    <a:pt x="284" y="20"/>
                  </a:lnTo>
                  <a:lnTo>
                    <a:pt x="305" y="27"/>
                  </a:lnTo>
                  <a:lnTo>
                    <a:pt x="325" y="35"/>
                  </a:lnTo>
                  <a:lnTo>
                    <a:pt x="344" y="46"/>
                  </a:lnTo>
                  <a:lnTo>
                    <a:pt x="362" y="59"/>
                  </a:lnTo>
                  <a:lnTo>
                    <a:pt x="378" y="74"/>
                  </a:lnTo>
                  <a:lnTo>
                    <a:pt x="393" y="91"/>
                  </a:lnTo>
                  <a:lnTo>
                    <a:pt x="393" y="91"/>
                  </a:lnTo>
                  <a:lnTo>
                    <a:pt x="396" y="96"/>
                  </a:lnTo>
                  <a:lnTo>
                    <a:pt x="353" y="127"/>
                  </a:lnTo>
                  <a:lnTo>
                    <a:pt x="353" y="127"/>
                  </a:lnTo>
                  <a:lnTo>
                    <a:pt x="341" y="114"/>
                  </a:lnTo>
                  <a:lnTo>
                    <a:pt x="327" y="102"/>
                  </a:lnTo>
                  <a:lnTo>
                    <a:pt x="313" y="91"/>
                  </a:lnTo>
                  <a:lnTo>
                    <a:pt x="297" y="83"/>
                  </a:lnTo>
                  <a:lnTo>
                    <a:pt x="281" y="76"/>
                  </a:lnTo>
                  <a:lnTo>
                    <a:pt x="264" y="71"/>
                  </a:lnTo>
                  <a:lnTo>
                    <a:pt x="246" y="69"/>
                  </a:lnTo>
                  <a:lnTo>
                    <a:pt x="228" y="68"/>
                  </a:lnTo>
                  <a:lnTo>
                    <a:pt x="228" y="68"/>
                  </a:lnTo>
                  <a:lnTo>
                    <a:pt x="217" y="68"/>
                  </a:lnTo>
                  <a:lnTo>
                    <a:pt x="206" y="69"/>
                  </a:lnTo>
                  <a:lnTo>
                    <a:pt x="197" y="71"/>
                  </a:lnTo>
                  <a:lnTo>
                    <a:pt x="186" y="73"/>
                  </a:lnTo>
                  <a:lnTo>
                    <a:pt x="169" y="22"/>
                  </a:lnTo>
                  <a:lnTo>
                    <a:pt x="169" y="22"/>
                  </a:lnTo>
                  <a:lnTo>
                    <a:pt x="184" y="18"/>
                  </a:lnTo>
                  <a:lnTo>
                    <a:pt x="198" y="16"/>
                  </a:lnTo>
                  <a:lnTo>
                    <a:pt x="213" y="14"/>
                  </a:lnTo>
                  <a:lnTo>
                    <a:pt x="228" y="14"/>
                  </a:lnTo>
                  <a:lnTo>
                    <a:pt x="228" y="14"/>
                  </a:lnTo>
                  <a:close/>
                  <a:moveTo>
                    <a:pt x="228" y="440"/>
                  </a:moveTo>
                  <a:lnTo>
                    <a:pt x="228" y="440"/>
                  </a:lnTo>
                  <a:lnTo>
                    <a:pt x="226" y="440"/>
                  </a:lnTo>
                  <a:lnTo>
                    <a:pt x="223" y="440"/>
                  </a:lnTo>
                  <a:lnTo>
                    <a:pt x="223" y="440"/>
                  </a:lnTo>
                  <a:lnTo>
                    <a:pt x="218" y="440"/>
                  </a:lnTo>
                  <a:lnTo>
                    <a:pt x="218" y="440"/>
                  </a:lnTo>
                  <a:lnTo>
                    <a:pt x="216" y="440"/>
                  </a:lnTo>
                  <a:lnTo>
                    <a:pt x="215" y="440"/>
                  </a:lnTo>
                  <a:lnTo>
                    <a:pt x="215" y="440"/>
                  </a:lnTo>
                  <a:lnTo>
                    <a:pt x="207" y="439"/>
                  </a:lnTo>
                  <a:lnTo>
                    <a:pt x="206" y="439"/>
                  </a:lnTo>
                  <a:lnTo>
                    <a:pt x="206" y="439"/>
                  </a:lnTo>
                  <a:lnTo>
                    <a:pt x="192" y="437"/>
                  </a:lnTo>
                  <a:lnTo>
                    <a:pt x="179" y="435"/>
                  </a:lnTo>
                  <a:lnTo>
                    <a:pt x="165" y="432"/>
                  </a:lnTo>
                  <a:lnTo>
                    <a:pt x="153" y="427"/>
                  </a:lnTo>
                  <a:lnTo>
                    <a:pt x="140" y="422"/>
                  </a:lnTo>
                  <a:lnTo>
                    <a:pt x="129" y="415"/>
                  </a:lnTo>
                  <a:lnTo>
                    <a:pt x="117" y="409"/>
                  </a:lnTo>
                  <a:lnTo>
                    <a:pt x="106" y="401"/>
                  </a:lnTo>
                  <a:lnTo>
                    <a:pt x="95" y="394"/>
                  </a:lnTo>
                  <a:lnTo>
                    <a:pt x="84" y="384"/>
                  </a:lnTo>
                  <a:lnTo>
                    <a:pt x="75" y="375"/>
                  </a:lnTo>
                  <a:lnTo>
                    <a:pt x="66" y="365"/>
                  </a:lnTo>
                  <a:lnTo>
                    <a:pt x="57" y="355"/>
                  </a:lnTo>
                  <a:lnTo>
                    <a:pt x="50" y="343"/>
                  </a:lnTo>
                  <a:lnTo>
                    <a:pt x="42" y="331"/>
                  </a:lnTo>
                  <a:lnTo>
                    <a:pt x="36" y="319"/>
                  </a:lnTo>
                  <a:lnTo>
                    <a:pt x="36" y="319"/>
                  </a:lnTo>
                  <a:lnTo>
                    <a:pt x="34" y="315"/>
                  </a:lnTo>
                  <a:lnTo>
                    <a:pt x="32" y="314"/>
                  </a:lnTo>
                  <a:lnTo>
                    <a:pt x="32" y="314"/>
                  </a:lnTo>
                  <a:lnTo>
                    <a:pt x="28" y="301"/>
                  </a:lnTo>
                  <a:lnTo>
                    <a:pt x="24" y="288"/>
                  </a:lnTo>
                  <a:lnTo>
                    <a:pt x="21" y="275"/>
                  </a:lnTo>
                  <a:lnTo>
                    <a:pt x="17" y="262"/>
                  </a:lnTo>
                  <a:lnTo>
                    <a:pt x="17" y="261"/>
                  </a:lnTo>
                  <a:lnTo>
                    <a:pt x="17" y="261"/>
                  </a:lnTo>
                  <a:lnTo>
                    <a:pt x="16" y="253"/>
                  </a:lnTo>
                  <a:lnTo>
                    <a:pt x="16" y="252"/>
                  </a:lnTo>
                  <a:lnTo>
                    <a:pt x="16" y="252"/>
                  </a:lnTo>
                  <a:lnTo>
                    <a:pt x="16" y="250"/>
                  </a:lnTo>
                  <a:lnTo>
                    <a:pt x="16" y="250"/>
                  </a:lnTo>
                  <a:lnTo>
                    <a:pt x="15" y="247"/>
                  </a:lnTo>
                  <a:lnTo>
                    <a:pt x="15" y="244"/>
                  </a:lnTo>
                  <a:lnTo>
                    <a:pt x="15" y="244"/>
                  </a:lnTo>
                  <a:lnTo>
                    <a:pt x="15" y="238"/>
                  </a:lnTo>
                  <a:lnTo>
                    <a:pt x="15" y="236"/>
                  </a:lnTo>
                  <a:lnTo>
                    <a:pt x="15" y="236"/>
                  </a:lnTo>
                  <a:lnTo>
                    <a:pt x="15" y="227"/>
                  </a:lnTo>
                  <a:lnTo>
                    <a:pt x="15" y="227"/>
                  </a:lnTo>
                  <a:lnTo>
                    <a:pt x="15" y="223"/>
                  </a:lnTo>
                  <a:lnTo>
                    <a:pt x="15" y="223"/>
                  </a:lnTo>
                  <a:lnTo>
                    <a:pt x="15" y="218"/>
                  </a:lnTo>
                  <a:lnTo>
                    <a:pt x="15" y="218"/>
                  </a:lnTo>
                  <a:lnTo>
                    <a:pt x="16" y="203"/>
                  </a:lnTo>
                  <a:lnTo>
                    <a:pt x="18" y="186"/>
                  </a:lnTo>
                  <a:lnTo>
                    <a:pt x="22" y="171"/>
                  </a:lnTo>
                  <a:lnTo>
                    <a:pt x="26" y="156"/>
                  </a:lnTo>
                  <a:lnTo>
                    <a:pt x="31" y="142"/>
                  </a:lnTo>
                  <a:lnTo>
                    <a:pt x="38" y="128"/>
                  </a:lnTo>
                  <a:lnTo>
                    <a:pt x="45" y="115"/>
                  </a:lnTo>
                  <a:lnTo>
                    <a:pt x="54" y="102"/>
                  </a:lnTo>
                  <a:lnTo>
                    <a:pt x="63" y="90"/>
                  </a:lnTo>
                  <a:lnTo>
                    <a:pt x="74" y="80"/>
                  </a:lnTo>
                  <a:lnTo>
                    <a:pt x="84" y="69"/>
                  </a:lnTo>
                  <a:lnTo>
                    <a:pt x="96" y="59"/>
                  </a:lnTo>
                  <a:lnTo>
                    <a:pt x="108" y="49"/>
                  </a:lnTo>
                  <a:lnTo>
                    <a:pt x="122" y="42"/>
                  </a:lnTo>
                  <a:lnTo>
                    <a:pt x="136" y="34"/>
                  </a:lnTo>
                  <a:lnTo>
                    <a:pt x="150" y="28"/>
                  </a:lnTo>
                  <a:lnTo>
                    <a:pt x="152" y="28"/>
                  </a:lnTo>
                  <a:lnTo>
                    <a:pt x="152" y="28"/>
                  </a:lnTo>
                  <a:lnTo>
                    <a:pt x="156" y="27"/>
                  </a:lnTo>
                  <a:lnTo>
                    <a:pt x="172" y="77"/>
                  </a:lnTo>
                  <a:lnTo>
                    <a:pt x="172" y="77"/>
                  </a:lnTo>
                  <a:lnTo>
                    <a:pt x="161" y="82"/>
                  </a:lnTo>
                  <a:lnTo>
                    <a:pt x="150" y="88"/>
                  </a:lnTo>
                  <a:lnTo>
                    <a:pt x="139" y="95"/>
                  </a:lnTo>
                  <a:lnTo>
                    <a:pt x="130" y="101"/>
                  </a:lnTo>
                  <a:lnTo>
                    <a:pt x="121" y="109"/>
                  </a:lnTo>
                  <a:lnTo>
                    <a:pt x="112" y="117"/>
                  </a:lnTo>
                  <a:lnTo>
                    <a:pt x="104" y="126"/>
                  </a:lnTo>
                  <a:lnTo>
                    <a:pt x="97" y="136"/>
                  </a:lnTo>
                  <a:lnTo>
                    <a:pt x="91" y="145"/>
                  </a:lnTo>
                  <a:lnTo>
                    <a:pt x="85" y="156"/>
                  </a:lnTo>
                  <a:lnTo>
                    <a:pt x="80" y="167"/>
                  </a:lnTo>
                  <a:lnTo>
                    <a:pt x="76" y="179"/>
                  </a:lnTo>
                  <a:lnTo>
                    <a:pt x="72" y="191"/>
                  </a:lnTo>
                  <a:lnTo>
                    <a:pt x="70" y="203"/>
                  </a:lnTo>
                  <a:lnTo>
                    <a:pt x="69" y="215"/>
                  </a:lnTo>
                  <a:lnTo>
                    <a:pt x="68" y="227"/>
                  </a:lnTo>
                  <a:lnTo>
                    <a:pt x="68" y="227"/>
                  </a:lnTo>
                  <a:lnTo>
                    <a:pt x="69" y="244"/>
                  </a:lnTo>
                  <a:lnTo>
                    <a:pt x="71" y="259"/>
                  </a:lnTo>
                  <a:lnTo>
                    <a:pt x="76" y="274"/>
                  </a:lnTo>
                  <a:lnTo>
                    <a:pt x="81" y="289"/>
                  </a:lnTo>
                  <a:lnTo>
                    <a:pt x="88" y="303"/>
                  </a:lnTo>
                  <a:lnTo>
                    <a:pt x="96" y="316"/>
                  </a:lnTo>
                  <a:lnTo>
                    <a:pt x="105" y="328"/>
                  </a:lnTo>
                  <a:lnTo>
                    <a:pt x="116" y="340"/>
                  </a:lnTo>
                  <a:lnTo>
                    <a:pt x="126" y="351"/>
                  </a:lnTo>
                  <a:lnTo>
                    <a:pt x="139" y="359"/>
                  </a:lnTo>
                  <a:lnTo>
                    <a:pt x="152" y="367"/>
                  </a:lnTo>
                  <a:lnTo>
                    <a:pt x="166" y="374"/>
                  </a:lnTo>
                  <a:lnTo>
                    <a:pt x="180" y="380"/>
                  </a:lnTo>
                  <a:lnTo>
                    <a:pt x="197" y="383"/>
                  </a:lnTo>
                  <a:lnTo>
                    <a:pt x="212" y="386"/>
                  </a:lnTo>
                  <a:lnTo>
                    <a:pt x="228" y="386"/>
                  </a:lnTo>
                  <a:lnTo>
                    <a:pt x="228" y="386"/>
                  </a:lnTo>
                  <a:lnTo>
                    <a:pt x="240" y="386"/>
                  </a:lnTo>
                  <a:lnTo>
                    <a:pt x="252" y="385"/>
                  </a:lnTo>
                  <a:lnTo>
                    <a:pt x="264" y="383"/>
                  </a:lnTo>
                  <a:lnTo>
                    <a:pt x="274" y="380"/>
                  </a:lnTo>
                  <a:lnTo>
                    <a:pt x="285" y="377"/>
                  </a:lnTo>
                  <a:lnTo>
                    <a:pt x="296" y="371"/>
                  </a:lnTo>
                  <a:lnTo>
                    <a:pt x="307" y="367"/>
                  </a:lnTo>
                  <a:lnTo>
                    <a:pt x="317" y="360"/>
                  </a:lnTo>
                  <a:lnTo>
                    <a:pt x="348" y="404"/>
                  </a:lnTo>
                  <a:lnTo>
                    <a:pt x="348" y="404"/>
                  </a:lnTo>
                  <a:lnTo>
                    <a:pt x="335" y="412"/>
                  </a:lnTo>
                  <a:lnTo>
                    <a:pt x="321" y="420"/>
                  </a:lnTo>
                  <a:lnTo>
                    <a:pt x="306" y="426"/>
                  </a:lnTo>
                  <a:lnTo>
                    <a:pt x="291" y="432"/>
                  </a:lnTo>
                  <a:lnTo>
                    <a:pt x="275" y="435"/>
                  </a:lnTo>
                  <a:lnTo>
                    <a:pt x="260" y="438"/>
                  </a:lnTo>
                  <a:lnTo>
                    <a:pt x="244" y="440"/>
                  </a:lnTo>
                  <a:lnTo>
                    <a:pt x="228" y="440"/>
                  </a:lnTo>
                  <a:lnTo>
                    <a:pt x="228" y="440"/>
                  </a:lnTo>
                  <a:close/>
                  <a:moveTo>
                    <a:pt x="442" y="239"/>
                  </a:moveTo>
                  <a:lnTo>
                    <a:pt x="442" y="239"/>
                  </a:lnTo>
                  <a:lnTo>
                    <a:pt x="441" y="248"/>
                  </a:lnTo>
                  <a:lnTo>
                    <a:pt x="441" y="249"/>
                  </a:lnTo>
                  <a:lnTo>
                    <a:pt x="441" y="249"/>
                  </a:lnTo>
                  <a:lnTo>
                    <a:pt x="437" y="270"/>
                  </a:lnTo>
                  <a:lnTo>
                    <a:pt x="433" y="290"/>
                  </a:lnTo>
                  <a:lnTo>
                    <a:pt x="426" y="310"/>
                  </a:lnTo>
                  <a:lnTo>
                    <a:pt x="417" y="328"/>
                  </a:lnTo>
                  <a:lnTo>
                    <a:pt x="406" y="346"/>
                  </a:lnTo>
                  <a:lnTo>
                    <a:pt x="394" y="362"/>
                  </a:lnTo>
                  <a:lnTo>
                    <a:pt x="379" y="378"/>
                  </a:lnTo>
                  <a:lnTo>
                    <a:pt x="364" y="392"/>
                  </a:lnTo>
                  <a:lnTo>
                    <a:pt x="364" y="392"/>
                  </a:lnTo>
                  <a:lnTo>
                    <a:pt x="360" y="396"/>
                  </a:lnTo>
                  <a:lnTo>
                    <a:pt x="354" y="388"/>
                  </a:lnTo>
                  <a:lnTo>
                    <a:pt x="327" y="352"/>
                  </a:lnTo>
                  <a:lnTo>
                    <a:pt x="327" y="352"/>
                  </a:lnTo>
                  <a:lnTo>
                    <a:pt x="340" y="341"/>
                  </a:lnTo>
                  <a:lnTo>
                    <a:pt x="352" y="328"/>
                  </a:lnTo>
                  <a:lnTo>
                    <a:pt x="362" y="314"/>
                  </a:lnTo>
                  <a:lnTo>
                    <a:pt x="371" y="300"/>
                  </a:lnTo>
                  <a:lnTo>
                    <a:pt x="377" y="284"/>
                  </a:lnTo>
                  <a:lnTo>
                    <a:pt x="382" y="267"/>
                  </a:lnTo>
                  <a:lnTo>
                    <a:pt x="386" y="251"/>
                  </a:lnTo>
                  <a:lnTo>
                    <a:pt x="388" y="234"/>
                  </a:lnTo>
                  <a:lnTo>
                    <a:pt x="442" y="234"/>
                  </a:lnTo>
                  <a:lnTo>
                    <a:pt x="442" y="234"/>
                  </a:lnTo>
                  <a:lnTo>
                    <a:pt x="442" y="238"/>
                  </a:lnTo>
                  <a:lnTo>
                    <a:pt x="442" y="239"/>
                  </a:lnTo>
                  <a:lnTo>
                    <a:pt x="442" y="239"/>
                  </a:lnTo>
                  <a:lnTo>
                    <a:pt x="442" y="2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7" name="Freeform 40"/>
            <p:cNvSpPr>
              <a:spLocks noEditPoints="1"/>
            </p:cNvSpPr>
            <p:nvPr/>
          </p:nvSpPr>
          <p:spPr bwMode="auto">
            <a:xfrm>
              <a:off x="3022600" y="4586288"/>
              <a:ext cx="360363" cy="361950"/>
            </a:xfrm>
            <a:custGeom>
              <a:avLst/>
              <a:gdLst>
                <a:gd name="T0" fmla="*/ 101 w 227"/>
                <a:gd name="T1" fmla="*/ 0 h 228"/>
                <a:gd name="T2" fmla="*/ 69 w 227"/>
                <a:gd name="T3" fmla="*/ 9 h 228"/>
                <a:gd name="T4" fmla="*/ 41 w 227"/>
                <a:gd name="T5" fmla="*/ 26 h 228"/>
                <a:gd name="T6" fmla="*/ 19 w 227"/>
                <a:gd name="T7" fmla="*/ 51 h 228"/>
                <a:gd name="T8" fmla="*/ 4 w 227"/>
                <a:gd name="T9" fmla="*/ 80 h 228"/>
                <a:gd name="T10" fmla="*/ 0 w 227"/>
                <a:gd name="T11" fmla="*/ 113 h 228"/>
                <a:gd name="T12" fmla="*/ 2 w 227"/>
                <a:gd name="T13" fmla="*/ 137 h 228"/>
                <a:gd name="T14" fmla="*/ 13 w 227"/>
                <a:gd name="T15" fmla="*/ 168 h 228"/>
                <a:gd name="T16" fmla="*/ 33 w 227"/>
                <a:gd name="T17" fmla="*/ 194 h 228"/>
                <a:gd name="T18" fmla="*/ 59 w 227"/>
                <a:gd name="T19" fmla="*/ 214 h 228"/>
                <a:gd name="T20" fmla="*/ 90 w 227"/>
                <a:gd name="T21" fmla="*/ 226 h 228"/>
                <a:gd name="T22" fmla="*/ 113 w 227"/>
                <a:gd name="T23" fmla="*/ 228 h 228"/>
                <a:gd name="T24" fmla="*/ 148 w 227"/>
                <a:gd name="T25" fmla="*/ 222 h 228"/>
                <a:gd name="T26" fmla="*/ 177 w 227"/>
                <a:gd name="T27" fmla="*/ 208 h 228"/>
                <a:gd name="T28" fmla="*/ 202 w 227"/>
                <a:gd name="T29" fmla="*/ 187 h 228"/>
                <a:gd name="T30" fmla="*/ 219 w 227"/>
                <a:gd name="T31" fmla="*/ 159 h 228"/>
                <a:gd name="T32" fmla="*/ 226 w 227"/>
                <a:gd name="T33" fmla="*/ 125 h 228"/>
                <a:gd name="T34" fmla="*/ 226 w 227"/>
                <a:gd name="T35" fmla="*/ 103 h 228"/>
                <a:gd name="T36" fmla="*/ 219 w 227"/>
                <a:gd name="T37" fmla="*/ 69 h 228"/>
                <a:gd name="T38" fmla="*/ 202 w 227"/>
                <a:gd name="T39" fmla="*/ 41 h 228"/>
                <a:gd name="T40" fmla="*/ 177 w 227"/>
                <a:gd name="T41" fmla="*/ 19 h 228"/>
                <a:gd name="T42" fmla="*/ 148 w 227"/>
                <a:gd name="T43" fmla="*/ 5 h 228"/>
                <a:gd name="T44" fmla="*/ 113 w 227"/>
                <a:gd name="T45" fmla="*/ 0 h 228"/>
                <a:gd name="T46" fmla="*/ 113 w 227"/>
                <a:gd name="T47" fmla="*/ 214 h 228"/>
                <a:gd name="T48" fmla="*/ 84 w 227"/>
                <a:gd name="T49" fmla="*/ 210 h 228"/>
                <a:gd name="T50" fmla="*/ 58 w 227"/>
                <a:gd name="T51" fmla="*/ 197 h 228"/>
                <a:gd name="T52" fmla="*/ 36 w 227"/>
                <a:gd name="T53" fmla="*/ 177 h 228"/>
                <a:gd name="T54" fmla="*/ 21 w 227"/>
                <a:gd name="T55" fmla="*/ 152 h 228"/>
                <a:gd name="T56" fmla="*/ 14 w 227"/>
                <a:gd name="T57" fmla="*/ 124 h 228"/>
                <a:gd name="T58" fmla="*/ 14 w 227"/>
                <a:gd name="T59" fmla="*/ 104 h 228"/>
                <a:gd name="T60" fmla="*/ 21 w 227"/>
                <a:gd name="T61" fmla="*/ 76 h 228"/>
                <a:gd name="T62" fmla="*/ 36 w 227"/>
                <a:gd name="T63" fmla="*/ 51 h 228"/>
                <a:gd name="T64" fmla="*/ 58 w 227"/>
                <a:gd name="T65" fmla="*/ 31 h 228"/>
                <a:gd name="T66" fmla="*/ 84 w 227"/>
                <a:gd name="T67" fmla="*/ 18 h 228"/>
                <a:gd name="T68" fmla="*/ 113 w 227"/>
                <a:gd name="T69" fmla="*/ 14 h 228"/>
                <a:gd name="T70" fmla="*/ 133 w 227"/>
                <a:gd name="T71" fmla="*/ 16 h 228"/>
                <a:gd name="T72" fmla="*/ 160 w 227"/>
                <a:gd name="T73" fmla="*/ 26 h 228"/>
                <a:gd name="T74" fmla="*/ 184 w 227"/>
                <a:gd name="T75" fmla="*/ 43 h 228"/>
                <a:gd name="T76" fmla="*/ 202 w 227"/>
                <a:gd name="T77" fmla="*/ 66 h 228"/>
                <a:gd name="T78" fmla="*/ 211 w 227"/>
                <a:gd name="T79" fmla="*/ 94 h 228"/>
                <a:gd name="T80" fmla="*/ 213 w 227"/>
                <a:gd name="T81" fmla="*/ 113 h 228"/>
                <a:gd name="T82" fmla="*/ 209 w 227"/>
                <a:gd name="T83" fmla="*/ 144 h 228"/>
                <a:gd name="T84" fmla="*/ 196 w 227"/>
                <a:gd name="T85" fmla="*/ 170 h 228"/>
                <a:gd name="T86" fmla="*/ 177 w 227"/>
                <a:gd name="T87" fmla="*/ 191 h 228"/>
                <a:gd name="T88" fmla="*/ 152 w 227"/>
                <a:gd name="T89" fmla="*/ 206 h 228"/>
                <a:gd name="T90" fmla="*/ 124 w 227"/>
                <a:gd name="T91" fmla="*/ 21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228">
                  <a:moveTo>
                    <a:pt x="113" y="0"/>
                  </a:moveTo>
                  <a:lnTo>
                    <a:pt x="113" y="0"/>
                  </a:lnTo>
                  <a:lnTo>
                    <a:pt x="101" y="0"/>
                  </a:lnTo>
                  <a:lnTo>
                    <a:pt x="90" y="2"/>
                  </a:lnTo>
                  <a:lnTo>
                    <a:pt x="79" y="5"/>
                  </a:lnTo>
                  <a:lnTo>
                    <a:pt x="69" y="9"/>
                  </a:lnTo>
                  <a:lnTo>
                    <a:pt x="59" y="14"/>
                  </a:lnTo>
                  <a:lnTo>
                    <a:pt x="49" y="19"/>
                  </a:lnTo>
                  <a:lnTo>
                    <a:pt x="41" y="26"/>
                  </a:lnTo>
                  <a:lnTo>
                    <a:pt x="33" y="33"/>
                  </a:lnTo>
                  <a:lnTo>
                    <a:pt x="25" y="41"/>
                  </a:lnTo>
                  <a:lnTo>
                    <a:pt x="19" y="51"/>
                  </a:lnTo>
                  <a:lnTo>
                    <a:pt x="13" y="59"/>
                  </a:lnTo>
                  <a:lnTo>
                    <a:pt x="8" y="69"/>
                  </a:lnTo>
                  <a:lnTo>
                    <a:pt x="4" y="80"/>
                  </a:lnTo>
                  <a:lnTo>
                    <a:pt x="2" y="91"/>
                  </a:lnTo>
                  <a:lnTo>
                    <a:pt x="0" y="103"/>
                  </a:lnTo>
                  <a:lnTo>
                    <a:pt x="0" y="113"/>
                  </a:lnTo>
                  <a:lnTo>
                    <a:pt x="0" y="113"/>
                  </a:lnTo>
                  <a:lnTo>
                    <a:pt x="0" y="125"/>
                  </a:lnTo>
                  <a:lnTo>
                    <a:pt x="2" y="137"/>
                  </a:lnTo>
                  <a:lnTo>
                    <a:pt x="4" y="148"/>
                  </a:lnTo>
                  <a:lnTo>
                    <a:pt x="8" y="159"/>
                  </a:lnTo>
                  <a:lnTo>
                    <a:pt x="13" y="168"/>
                  </a:lnTo>
                  <a:lnTo>
                    <a:pt x="19" y="177"/>
                  </a:lnTo>
                  <a:lnTo>
                    <a:pt x="25" y="187"/>
                  </a:lnTo>
                  <a:lnTo>
                    <a:pt x="33" y="194"/>
                  </a:lnTo>
                  <a:lnTo>
                    <a:pt x="41" y="202"/>
                  </a:lnTo>
                  <a:lnTo>
                    <a:pt x="49" y="208"/>
                  </a:lnTo>
                  <a:lnTo>
                    <a:pt x="59" y="214"/>
                  </a:lnTo>
                  <a:lnTo>
                    <a:pt x="69" y="219"/>
                  </a:lnTo>
                  <a:lnTo>
                    <a:pt x="79" y="222"/>
                  </a:lnTo>
                  <a:lnTo>
                    <a:pt x="90" y="226"/>
                  </a:lnTo>
                  <a:lnTo>
                    <a:pt x="101" y="228"/>
                  </a:lnTo>
                  <a:lnTo>
                    <a:pt x="113" y="228"/>
                  </a:lnTo>
                  <a:lnTo>
                    <a:pt x="113" y="228"/>
                  </a:lnTo>
                  <a:lnTo>
                    <a:pt x="125" y="228"/>
                  </a:lnTo>
                  <a:lnTo>
                    <a:pt x="137" y="226"/>
                  </a:lnTo>
                  <a:lnTo>
                    <a:pt x="148" y="222"/>
                  </a:lnTo>
                  <a:lnTo>
                    <a:pt x="157" y="219"/>
                  </a:lnTo>
                  <a:lnTo>
                    <a:pt x="168" y="214"/>
                  </a:lnTo>
                  <a:lnTo>
                    <a:pt x="177" y="208"/>
                  </a:lnTo>
                  <a:lnTo>
                    <a:pt x="185" y="202"/>
                  </a:lnTo>
                  <a:lnTo>
                    <a:pt x="194" y="194"/>
                  </a:lnTo>
                  <a:lnTo>
                    <a:pt x="202" y="187"/>
                  </a:lnTo>
                  <a:lnTo>
                    <a:pt x="208" y="177"/>
                  </a:lnTo>
                  <a:lnTo>
                    <a:pt x="213" y="168"/>
                  </a:lnTo>
                  <a:lnTo>
                    <a:pt x="219" y="159"/>
                  </a:lnTo>
                  <a:lnTo>
                    <a:pt x="222" y="148"/>
                  </a:lnTo>
                  <a:lnTo>
                    <a:pt x="225" y="137"/>
                  </a:lnTo>
                  <a:lnTo>
                    <a:pt x="226" y="125"/>
                  </a:lnTo>
                  <a:lnTo>
                    <a:pt x="227" y="113"/>
                  </a:lnTo>
                  <a:lnTo>
                    <a:pt x="227" y="113"/>
                  </a:lnTo>
                  <a:lnTo>
                    <a:pt x="226" y="103"/>
                  </a:lnTo>
                  <a:lnTo>
                    <a:pt x="225" y="91"/>
                  </a:lnTo>
                  <a:lnTo>
                    <a:pt x="222" y="80"/>
                  </a:lnTo>
                  <a:lnTo>
                    <a:pt x="219" y="69"/>
                  </a:lnTo>
                  <a:lnTo>
                    <a:pt x="213" y="59"/>
                  </a:lnTo>
                  <a:lnTo>
                    <a:pt x="208" y="51"/>
                  </a:lnTo>
                  <a:lnTo>
                    <a:pt x="202" y="41"/>
                  </a:lnTo>
                  <a:lnTo>
                    <a:pt x="194" y="33"/>
                  </a:lnTo>
                  <a:lnTo>
                    <a:pt x="185" y="26"/>
                  </a:lnTo>
                  <a:lnTo>
                    <a:pt x="177" y="19"/>
                  </a:lnTo>
                  <a:lnTo>
                    <a:pt x="168" y="14"/>
                  </a:lnTo>
                  <a:lnTo>
                    <a:pt x="157" y="9"/>
                  </a:lnTo>
                  <a:lnTo>
                    <a:pt x="148" y="5"/>
                  </a:lnTo>
                  <a:lnTo>
                    <a:pt x="137" y="2"/>
                  </a:lnTo>
                  <a:lnTo>
                    <a:pt x="125" y="0"/>
                  </a:lnTo>
                  <a:lnTo>
                    <a:pt x="113" y="0"/>
                  </a:lnTo>
                  <a:lnTo>
                    <a:pt x="113" y="0"/>
                  </a:lnTo>
                  <a:close/>
                  <a:moveTo>
                    <a:pt x="113" y="214"/>
                  </a:moveTo>
                  <a:lnTo>
                    <a:pt x="113" y="214"/>
                  </a:lnTo>
                  <a:lnTo>
                    <a:pt x="103" y="213"/>
                  </a:lnTo>
                  <a:lnTo>
                    <a:pt x="94" y="212"/>
                  </a:lnTo>
                  <a:lnTo>
                    <a:pt x="84" y="210"/>
                  </a:lnTo>
                  <a:lnTo>
                    <a:pt x="74" y="206"/>
                  </a:lnTo>
                  <a:lnTo>
                    <a:pt x="65" y="202"/>
                  </a:lnTo>
                  <a:lnTo>
                    <a:pt x="58" y="197"/>
                  </a:lnTo>
                  <a:lnTo>
                    <a:pt x="49" y="191"/>
                  </a:lnTo>
                  <a:lnTo>
                    <a:pt x="43" y="185"/>
                  </a:lnTo>
                  <a:lnTo>
                    <a:pt x="36" y="177"/>
                  </a:lnTo>
                  <a:lnTo>
                    <a:pt x="31" y="170"/>
                  </a:lnTo>
                  <a:lnTo>
                    <a:pt x="25" y="162"/>
                  </a:lnTo>
                  <a:lnTo>
                    <a:pt x="21" y="152"/>
                  </a:lnTo>
                  <a:lnTo>
                    <a:pt x="18" y="144"/>
                  </a:lnTo>
                  <a:lnTo>
                    <a:pt x="16" y="134"/>
                  </a:lnTo>
                  <a:lnTo>
                    <a:pt x="14" y="124"/>
                  </a:lnTo>
                  <a:lnTo>
                    <a:pt x="14" y="113"/>
                  </a:lnTo>
                  <a:lnTo>
                    <a:pt x="14" y="113"/>
                  </a:lnTo>
                  <a:lnTo>
                    <a:pt x="14" y="104"/>
                  </a:lnTo>
                  <a:lnTo>
                    <a:pt x="16" y="94"/>
                  </a:lnTo>
                  <a:lnTo>
                    <a:pt x="18" y="84"/>
                  </a:lnTo>
                  <a:lnTo>
                    <a:pt x="21" y="76"/>
                  </a:lnTo>
                  <a:lnTo>
                    <a:pt x="25" y="66"/>
                  </a:lnTo>
                  <a:lnTo>
                    <a:pt x="31" y="58"/>
                  </a:lnTo>
                  <a:lnTo>
                    <a:pt x="36" y="51"/>
                  </a:lnTo>
                  <a:lnTo>
                    <a:pt x="43" y="43"/>
                  </a:lnTo>
                  <a:lnTo>
                    <a:pt x="49" y="37"/>
                  </a:lnTo>
                  <a:lnTo>
                    <a:pt x="58" y="31"/>
                  </a:lnTo>
                  <a:lnTo>
                    <a:pt x="65" y="26"/>
                  </a:lnTo>
                  <a:lnTo>
                    <a:pt x="74" y="22"/>
                  </a:lnTo>
                  <a:lnTo>
                    <a:pt x="84" y="18"/>
                  </a:lnTo>
                  <a:lnTo>
                    <a:pt x="94" y="16"/>
                  </a:lnTo>
                  <a:lnTo>
                    <a:pt x="103" y="15"/>
                  </a:lnTo>
                  <a:lnTo>
                    <a:pt x="113" y="14"/>
                  </a:lnTo>
                  <a:lnTo>
                    <a:pt x="113" y="14"/>
                  </a:lnTo>
                  <a:lnTo>
                    <a:pt x="124" y="15"/>
                  </a:lnTo>
                  <a:lnTo>
                    <a:pt x="133" y="16"/>
                  </a:lnTo>
                  <a:lnTo>
                    <a:pt x="143" y="18"/>
                  </a:lnTo>
                  <a:lnTo>
                    <a:pt x="152" y="22"/>
                  </a:lnTo>
                  <a:lnTo>
                    <a:pt x="160" y="26"/>
                  </a:lnTo>
                  <a:lnTo>
                    <a:pt x="169" y="31"/>
                  </a:lnTo>
                  <a:lnTo>
                    <a:pt x="177" y="37"/>
                  </a:lnTo>
                  <a:lnTo>
                    <a:pt x="184" y="43"/>
                  </a:lnTo>
                  <a:lnTo>
                    <a:pt x="191" y="51"/>
                  </a:lnTo>
                  <a:lnTo>
                    <a:pt x="196" y="58"/>
                  </a:lnTo>
                  <a:lnTo>
                    <a:pt x="202" y="66"/>
                  </a:lnTo>
                  <a:lnTo>
                    <a:pt x="205" y="76"/>
                  </a:lnTo>
                  <a:lnTo>
                    <a:pt x="209" y="84"/>
                  </a:lnTo>
                  <a:lnTo>
                    <a:pt x="211" y="94"/>
                  </a:lnTo>
                  <a:lnTo>
                    <a:pt x="212" y="104"/>
                  </a:lnTo>
                  <a:lnTo>
                    <a:pt x="213" y="113"/>
                  </a:lnTo>
                  <a:lnTo>
                    <a:pt x="213" y="113"/>
                  </a:lnTo>
                  <a:lnTo>
                    <a:pt x="212" y="124"/>
                  </a:lnTo>
                  <a:lnTo>
                    <a:pt x="211" y="134"/>
                  </a:lnTo>
                  <a:lnTo>
                    <a:pt x="209" y="144"/>
                  </a:lnTo>
                  <a:lnTo>
                    <a:pt x="205" y="152"/>
                  </a:lnTo>
                  <a:lnTo>
                    <a:pt x="202" y="162"/>
                  </a:lnTo>
                  <a:lnTo>
                    <a:pt x="196" y="170"/>
                  </a:lnTo>
                  <a:lnTo>
                    <a:pt x="191" y="177"/>
                  </a:lnTo>
                  <a:lnTo>
                    <a:pt x="184" y="185"/>
                  </a:lnTo>
                  <a:lnTo>
                    <a:pt x="177" y="191"/>
                  </a:lnTo>
                  <a:lnTo>
                    <a:pt x="169" y="197"/>
                  </a:lnTo>
                  <a:lnTo>
                    <a:pt x="160" y="202"/>
                  </a:lnTo>
                  <a:lnTo>
                    <a:pt x="152" y="206"/>
                  </a:lnTo>
                  <a:lnTo>
                    <a:pt x="143" y="210"/>
                  </a:lnTo>
                  <a:lnTo>
                    <a:pt x="133" y="212"/>
                  </a:lnTo>
                  <a:lnTo>
                    <a:pt x="124" y="213"/>
                  </a:lnTo>
                  <a:lnTo>
                    <a:pt x="113" y="214"/>
                  </a:lnTo>
                  <a:lnTo>
                    <a:pt x="113"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8" name="Freeform 41"/>
            <p:cNvSpPr>
              <a:spLocks noEditPoints="1"/>
            </p:cNvSpPr>
            <p:nvPr/>
          </p:nvSpPr>
          <p:spPr bwMode="auto">
            <a:xfrm>
              <a:off x="3060700" y="4625975"/>
              <a:ext cx="282575" cy="282575"/>
            </a:xfrm>
            <a:custGeom>
              <a:avLst/>
              <a:gdLst>
                <a:gd name="T0" fmla="*/ 80 w 178"/>
                <a:gd name="T1" fmla="*/ 1 h 178"/>
                <a:gd name="T2" fmla="*/ 54 w 178"/>
                <a:gd name="T3" fmla="*/ 7 h 178"/>
                <a:gd name="T4" fmla="*/ 33 w 178"/>
                <a:gd name="T5" fmla="*/ 20 h 178"/>
                <a:gd name="T6" fmla="*/ 16 w 178"/>
                <a:gd name="T7" fmla="*/ 40 h 178"/>
                <a:gd name="T8" fmla="*/ 5 w 178"/>
                <a:gd name="T9" fmla="*/ 62 h 178"/>
                <a:gd name="T10" fmla="*/ 0 w 178"/>
                <a:gd name="T11" fmla="*/ 88 h 178"/>
                <a:gd name="T12" fmla="*/ 3 w 178"/>
                <a:gd name="T13" fmla="*/ 107 h 178"/>
                <a:gd name="T14" fmla="*/ 11 w 178"/>
                <a:gd name="T15" fmla="*/ 132 h 178"/>
                <a:gd name="T16" fmla="*/ 26 w 178"/>
                <a:gd name="T17" fmla="*/ 152 h 178"/>
                <a:gd name="T18" fmla="*/ 47 w 178"/>
                <a:gd name="T19" fmla="*/ 167 h 178"/>
                <a:gd name="T20" fmla="*/ 72 w 178"/>
                <a:gd name="T21" fmla="*/ 176 h 178"/>
                <a:gd name="T22" fmla="*/ 89 w 178"/>
                <a:gd name="T23" fmla="*/ 178 h 178"/>
                <a:gd name="T24" fmla="*/ 116 w 178"/>
                <a:gd name="T25" fmla="*/ 174 h 178"/>
                <a:gd name="T26" fmla="*/ 139 w 178"/>
                <a:gd name="T27" fmla="*/ 163 h 178"/>
                <a:gd name="T28" fmla="*/ 158 w 178"/>
                <a:gd name="T29" fmla="*/ 146 h 178"/>
                <a:gd name="T30" fmla="*/ 171 w 178"/>
                <a:gd name="T31" fmla="*/ 123 h 178"/>
                <a:gd name="T32" fmla="*/ 178 w 178"/>
                <a:gd name="T33" fmla="*/ 98 h 178"/>
                <a:gd name="T34" fmla="*/ 178 w 178"/>
                <a:gd name="T35" fmla="*/ 80 h 178"/>
                <a:gd name="T36" fmla="*/ 171 w 178"/>
                <a:gd name="T37" fmla="*/ 55 h 178"/>
                <a:gd name="T38" fmla="*/ 158 w 178"/>
                <a:gd name="T39" fmla="*/ 32 h 178"/>
                <a:gd name="T40" fmla="*/ 139 w 178"/>
                <a:gd name="T41" fmla="*/ 15 h 178"/>
                <a:gd name="T42" fmla="*/ 116 w 178"/>
                <a:gd name="T43" fmla="*/ 4 h 178"/>
                <a:gd name="T44" fmla="*/ 89 w 178"/>
                <a:gd name="T45" fmla="*/ 0 h 178"/>
                <a:gd name="T46" fmla="*/ 89 w 178"/>
                <a:gd name="T47" fmla="*/ 164 h 178"/>
                <a:gd name="T48" fmla="*/ 67 w 178"/>
                <a:gd name="T49" fmla="*/ 160 h 178"/>
                <a:gd name="T50" fmla="*/ 48 w 178"/>
                <a:gd name="T51" fmla="*/ 151 h 178"/>
                <a:gd name="T52" fmla="*/ 32 w 178"/>
                <a:gd name="T53" fmla="*/ 136 h 178"/>
                <a:gd name="T54" fmla="*/ 21 w 178"/>
                <a:gd name="T55" fmla="*/ 118 h 178"/>
                <a:gd name="T56" fmla="*/ 16 w 178"/>
                <a:gd name="T57" fmla="*/ 97 h 178"/>
                <a:gd name="T58" fmla="*/ 16 w 178"/>
                <a:gd name="T59" fmla="*/ 81 h 178"/>
                <a:gd name="T60" fmla="*/ 21 w 178"/>
                <a:gd name="T61" fmla="*/ 60 h 178"/>
                <a:gd name="T62" fmla="*/ 32 w 178"/>
                <a:gd name="T63" fmla="*/ 42 h 178"/>
                <a:gd name="T64" fmla="*/ 48 w 178"/>
                <a:gd name="T65" fmla="*/ 27 h 178"/>
                <a:gd name="T66" fmla="*/ 67 w 178"/>
                <a:gd name="T67" fmla="*/ 18 h 178"/>
                <a:gd name="T68" fmla="*/ 89 w 178"/>
                <a:gd name="T69" fmla="*/ 14 h 178"/>
                <a:gd name="T70" fmla="*/ 104 w 178"/>
                <a:gd name="T71" fmla="*/ 16 h 178"/>
                <a:gd name="T72" fmla="*/ 125 w 178"/>
                <a:gd name="T73" fmla="*/ 24 h 178"/>
                <a:gd name="T74" fmla="*/ 142 w 178"/>
                <a:gd name="T75" fmla="*/ 37 h 178"/>
                <a:gd name="T76" fmla="*/ 155 w 178"/>
                <a:gd name="T77" fmla="*/ 54 h 178"/>
                <a:gd name="T78" fmla="*/ 162 w 178"/>
                <a:gd name="T79" fmla="*/ 74 h 178"/>
                <a:gd name="T80" fmla="*/ 163 w 178"/>
                <a:gd name="T81" fmla="*/ 88 h 178"/>
                <a:gd name="T82" fmla="*/ 160 w 178"/>
                <a:gd name="T83" fmla="*/ 111 h 178"/>
                <a:gd name="T84" fmla="*/ 152 w 178"/>
                <a:gd name="T85" fmla="*/ 131 h 178"/>
                <a:gd name="T86" fmla="*/ 136 w 178"/>
                <a:gd name="T87" fmla="*/ 147 h 178"/>
                <a:gd name="T88" fmla="*/ 118 w 178"/>
                <a:gd name="T89" fmla="*/ 158 h 178"/>
                <a:gd name="T90" fmla="*/ 97 w 178"/>
                <a:gd name="T91" fmla="*/ 16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 h="178">
                  <a:moveTo>
                    <a:pt x="89" y="0"/>
                  </a:moveTo>
                  <a:lnTo>
                    <a:pt x="89" y="0"/>
                  </a:lnTo>
                  <a:lnTo>
                    <a:pt x="80" y="1"/>
                  </a:lnTo>
                  <a:lnTo>
                    <a:pt x="72" y="2"/>
                  </a:lnTo>
                  <a:lnTo>
                    <a:pt x="63" y="4"/>
                  </a:lnTo>
                  <a:lnTo>
                    <a:pt x="54" y="7"/>
                  </a:lnTo>
                  <a:lnTo>
                    <a:pt x="47" y="11"/>
                  </a:lnTo>
                  <a:lnTo>
                    <a:pt x="39" y="15"/>
                  </a:lnTo>
                  <a:lnTo>
                    <a:pt x="33" y="20"/>
                  </a:lnTo>
                  <a:lnTo>
                    <a:pt x="26" y="26"/>
                  </a:lnTo>
                  <a:lnTo>
                    <a:pt x="21" y="32"/>
                  </a:lnTo>
                  <a:lnTo>
                    <a:pt x="16" y="40"/>
                  </a:lnTo>
                  <a:lnTo>
                    <a:pt x="11" y="46"/>
                  </a:lnTo>
                  <a:lnTo>
                    <a:pt x="8" y="55"/>
                  </a:lnTo>
                  <a:lnTo>
                    <a:pt x="5" y="62"/>
                  </a:lnTo>
                  <a:lnTo>
                    <a:pt x="3" y="71"/>
                  </a:lnTo>
                  <a:lnTo>
                    <a:pt x="1" y="80"/>
                  </a:lnTo>
                  <a:lnTo>
                    <a:pt x="0" y="88"/>
                  </a:lnTo>
                  <a:lnTo>
                    <a:pt x="0" y="88"/>
                  </a:lnTo>
                  <a:lnTo>
                    <a:pt x="1" y="98"/>
                  </a:lnTo>
                  <a:lnTo>
                    <a:pt x="3" y="107"/>
                  </a:lnTo>
                  <a:lnTo>
                    <a:pt x="5" y="115"/>
                  </a:lnTo>
                  <a:lnTo>
                    <a:pt x="8" y="123"/>
                  </a:lnTo>
                  <a:lnTo>
                    <a:pt x="11" y="132"/>
                  </a:lnTo>
                  <a:lnTo>
                    <a:pt x="16" y="138"/>
                  </a:lnTo>
                  <a:lnTo>
                    <a:pt x="21" y="146"/>
                  </a:lnTo>
                  <a:lnTo>
                    <a:pt x="26" y="152"/>
                  </a:lnTo>
                  <a:lnTo>
                    <a:pt x="33" y="158"/>
                  </a:lnTo>
                  <a:lnTo>
                    <a:pt x="39" y="163"/>
                  </a:lnTo>
                  <a:lnTo>
                    <a:pt x="47" y="167"/>
                  </a:lnTo>
                  <a:lnTo>
                    <a:pt x="54" y="170"/>
                  </a:lnTo>
                  <a:lnTo>
                    <a:pt x="63" y="174"/>
                  </a:lnTo>
                  <a:lnTo>
                    <a:pt x="72" y="176"/>
                  </a:lnTo>
                  <a:lnTo>
                    <a:pt x="80" y="177"/>
                  </a:lnTo>
                  <a:lnTo>
                    <a:pt x="89" y="178"/>
                  </a:lnTo>
                  <a:lnTo>
                    <a:pt x="89" y="178"/>
                  </a:lnTo>
                  <a:lnTo>
                    <a:pt x="99" y="177"/>
                  </a:lnTo>
                  <a:lnTo>
                    <a:pt x="107" y="176"/>
                  </a:lnTo>
                  <a:lnTo>
                    <a:pt x="116" y="174"/>
                  </a:lnTo>
                  <a:lnTo>
                    <a:pt x="124" y="170"/>
                  </a:lnTo>
                  <a:lnTo>
                    <a:pt x="131" y="167"/>
                  </a:lnTo>
                  <a:lnTo>
                    <a:pt x="139" y="163"/>
                  </a:lnTo>
                  <a:lnTo>
                    <a:pt x="146" y="158"/>
                  </a:lnTo>
                  <a:lnTo>
                    <a:pt x="152" y="152"/>
                  </a:lnTo>
                  <a:lnTo>
                    <a:pt x="158" y="146"/>
                  </a:lnTo>
                  <a:lnTo>
                    <a:pt x="162" y="138"/>
                  </a:lnTo>
                  <a:lnTo>
                    <a:pt x="168" y="132"/>
                  </a:lnTo>
                  <a:lnTo>
                    <a:pt x="171" y="123"/>
                  </a:lnTo>
                  <a:lnTo>
                    <a:pt x="174" y="115"/>
                  </a:lnTo>
                  <a:lnTo>
                    <a:pt x="176" y="107"/>
                  </a:lnTo>
                  <a:lnTo>
                    <a:pt x="178" y="98"/>
                  </a:lnTo>
                  <a:lnTo>
                    <a:pt x="178" y="88"/>
                  </a:lnTo>
                  <a:lnTo>
                    <a:pt x="178" y="88"/>
                  </a:lnTo>
                  <a:lnTo>
                    <a:pt x="178" y="80"/>
                  </a:lnTo>
                  <a:lnTo>
                    <a:pt x="176" y="71"/>
                  </a:lnTo>
                  <a:lnTo>
                    <a:pt x="174" y="62"/>
                  </a:lnTo>
                  <a:lnTo>
                    <a:pt x="171" y="55"/>
                  </a:lnTo>
                  <a:lnTo>
                    <a:pt x="168" y="46"/>
                  </a:lnTo>
                  <a:lnTo>
                    <a:pt x="162" y="40"/>
                  </a:lnTo>
                  <a:lnTo>
                    <a:pt x="158" y="32"/>
                  </a:lnTo>
                  <a:lnTo>
                    <a:pt x="152" y="26"/>
                  </a:lnTo>
                  <a:lnTo>
                    <a:pt x="146" y="20"/>
                  </a:lnTo>
                  <a:lnTo>
                    <a:pt x="139" y="15"/>
                  </a:lnTo>
                  <a:lnTo>
                    <a:pt x="131" y="11"/>
                  </a:lnTo>
                  <a:lnTo>
                    <a:pt x="124" y="7"/>
                  </a:lnTo>
                  <a:lnTo>
                    <a:pt x="116" y="4"/>
                  </a:lnTo>
                  <a:lnTo>
                    <a:pt x="107" y="2"/>
                  </a:lnTo>
                  <a:lnTo>
                    <a:pt x="99" y="1"/>
                  </a:lnTo>
                  <a:lnTo>
                    <a:pt x="89" y="0"/>
                  </a:lnTo>
                  <a:lnTo>
                    <a:pt x="89" y="0"/>
                  </a:lnTo>
                  <a:close/>
                  <a:moveTo>
                    <a:pt x="89" y="164"/>
                  </a:moveTo>
                  <a:lnTo>
                    <a:pt x="89" y="164"/>
                  </a:lnTo>
                  <a:lnTo>
                    <a:pt x="81" y="163"/>
                  </a:lnTo>
                  <a:lnTo>
                    <a:pt x="74" y="162"/>
                  </a:lnTo>
                  <a:lnTo>
                    <a:pt x="67" y="160"/>
                  </a:lnTo>
                  <a:lnTo>
                    <a:pt x="60" y="158"/>
                  </a:lnTo>
                  <a:lnTo>
                    <a:pt x="53" y="154"/>
                  </a:lnTo>
                  <a:lnTo>
                    <a:pt x="48" y="151"/>
                  </a:lnTo>
                  <a:lnTo>
                    <a:pt x="41" y="147"/>
                  </a:lnTo>
                  <a:lnTo>
                    <a:pt x="36" y="141"/>
                  </a:lnTo>
                  <a:lnTo>
                    <a:pt x="32" y="136"/>
                  </a:lnTo>
                  <a:lnTo>
                    <a:pt x="27" y="131"/>
                  </a:lnTo>
                  <a:lnTo>
                    <a:pt x="24" y="124"/>
                  </a:lnTo>
                  <a:lnTo>
                    <a:pt x="21" y="118"/>
                  </a:lnTo>
                  <a:lnTo>
                    <a:pt x="18" y="111"/>
                  </a:lnTo>
                  <a:lnTo>
                    <a:pt x="17" y="104"/>
                  </a:lnTo>
                  <a:lnTo>
                    <a:pt x="16" y="97"/>
                  </a:lnTo>
                  <a:lnTo>
                    <a:pt x="14" y="88"/>
                  </a:lnTo>
                  <a:lnTo>
                    <a:pt x="14" y="88"/>
                  </a:lnTo>
                  <a:lnTo>
                    <a:pt x="16" y="81"/>
                  </a:lnTo>
                  <a:lnTo>
                    <a:pt x="17" y="74"/>
                  </a:lnTo>
                  <a:lnTo>
                    <a:pt x="18" y="67"/>
                  </a:lnTo>
                  <a:lnTo>
                    <a:pt x="21" y="60"/>
                  </a:lnTo>
                  <a:lnTo>
                    <a:pt x="24" y="54"/>
                  </a:lnTo>
                  <a:lnTo>
                    <a:pt x="27" y="47"/>
                  </a:lnTo>
                  <a:lnTo>
                    <a:pt x="32" y="42"/>
                  </a:lnTo>
                  <a:lnTo>
                    <a:pt x="36" y="37"/>
                  </a:lnTo>
                  <a:lnTo>
                    <a:pt x="41" y="31"/>
                  </a:lnTo>
                  <a:lnTo>
                    <a:pt x="48" y="27"/>
                  </a:lnTo>
                  <a:lnTo>
                    <a:pt x="53" y="24"/>
                  </a:lnTo>
                  <a:lnTo>
                    <a:pt x="60" y="20"/>
                  </a:lnTo>
                  <a:lnTo>
                    <a:pt x="67" y="18"/>
                  </a:lnTo>
                  <a:lnTo>
                    <a:pt x="74" y="16"/>
                  </a:lnTo>
                  <a:lnTo>
                    <a:pt x="81" y="15"/>
                  </a:lnTo>
                  <a:lnTo>
                    <a:pt x="89" y="14"/>
                  </a:lnTo>
                  <a:lnTo>
                    <a:pt x="89" y="14"/>
                  </a:lnTo>
                  <a:lnTo>
                    <a:pt x="97" y="15"/>
                  </a:lnTo>
                  <a:lnTo>
                    <a:pt x="104" y="16"/>
                  </a:lnTo>
                  <a:lnTo>
                    <a:pt x="112" y="18"/>
                  </a:lnTo>
                  <a:lnTo>
                    <a:pt x="118" y="20"/>
                  </a:lnTo>
                  <a:lnTo>
                    <a:pt x="125" y="24"/>
                  </a:lnTo>
                  <a:lnTo>
                    <a:pt x="131" y="27"/>
                  </a:lnTo>
                  <a:lnTo>
                    <a:pt x="136" y="31"/>
                  </a:lnTo>
                  <a:lnTo>
                    <a:pt x="142" y="37"/>
                  </a:lnTo>
                  <a:lnTo>
                    <a:pt x="147" y="42"/>
                  </a:lnTo>
                  <a:lnTo>
                    <a:pt x="152" y="47"/>
                  </a:lnTo>
                  <a:lnTo>
                    <a:pt x="155" y="54"/>
                  </a:lnTo>
                  <a:lnTo>
                    <a:pt x="158" y="60"/>
                  </a:lnTo>
                  <a:lnTo>
                    <a:pt x="160" y="67"/>
                  </a:lnTo>
                  <a:lnTo>
                    <a:pt x="162" y="74"/>
                  </a:lnTo>
                  <a:lnTo>
                    <a:pt x="163" y="81"/>
                  </a:lnTo>
                  <a:lnTo>
                    <a:pt x="163" y="88"/>
                  </a:lnTo>
                  <a:lnTo>
                    <a:pt x="163" y="88"/>
                  </a:lnTo>
                  <a:lnTo>
                    <a:pt x="163" y="97"/>
                  </a:lnTo>
                  <a:lnTo>
                    <a:pt x="162" y="104"/>
                  </a:lnTo>
                  <a:lnTo>
                    <a:pt x="160" y="111"/>
                  </a:lnTo>
                  <a:lnTo>
                    <a:pt x="158" y="118"/>
                  </a:lnTo>
                  <a:lnTo>
                    <a:pt x="155" y="124"/>
                  </a:lnTo>
                  <a:lnTo>
                    <a:pt x="152" y="131"/>
                  </a:lnTo>
                  <a:lnTo>
                    <a:pt x="147" y="136"/>
                  </a:lnTo>
                  <a:lnTo>
                    <a:pt x="142" y="141"/>
                  </a:lnTo>
                  <a:lnTo>
                    <a:pt x="136" y="147"/>
                  </a:lnTo>
                  <a:lnTo>
                    <a:pt x="131" y="151"/>
                  </a:lnTo>
                  <a:lnTo>
                    <a:pt x="125" y="154"/>
                  </a:lnTo>
                  <a:lnTo>
                    <a:pt x="118" y="158"/>
                  </a:lnTo>
                  <a:lnTo>
                    <a:pt x="112" y="160"/>
                  </a:lnTo>
                  <a:lnTo>
                    <a:pt x="104" y="162"/>
                  </a:lnTo>
                  <a:lnTo>
                    <a:pt x="97" y="163"/>
                  </a:lnTo>
                  <a:lnTo>
                    <a:pt x="89" y="164"/>
                  </a:lnTo>
                  <a:lnTo>
                    <a:pt x="89"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19" name="Freeform 42"/>
            <p:cNvSpPr>
              <a:spLocks noEditPoints="1"/>
            </p:cNvSpPr>
            <p:nvPr/>
          </p:nvSpPr>
          <p:spPr bwMode="auto">
            <a:xfrm>
              <a:off x="3152775" y="4668838"/>
              <a:ext cx="98425" cy="188913"/>
            </a:xfrm>
            <a:custGeom>
              <a:avLst/>
              <a:gdLst>
                <a:gd name="T0" fmla="*/ 39 w 62"/>
                <a:gd name="T1" fmla="*/ 0 h 119"/>
                <a:gd name="T2" fmla="*/ 24 w 62"/>
                <a:gd name="T3" fmla="*/ 3 h 119"/>
                <a:gd name="T4" fmla="*/ 23 w 62"/>
                <a:gd name="T5" fmla="*/ 3 h 119"/>
                <a:gd name="T6" fmla="*/ 15 w 62"/>
                <a:gd name="T7" fmla="*/ 5 h 119"/>
                <a:gd name="T8" fmla="*/ 6 w 62"/>
                <a:gd name="T9" fmla="*/ 11 h 119"/>
                <a:gd name="T10" fmla="*/ 1 w 62"/>
                <a:gd name="T11" fmla="*/ 18 h 119"/>
                <a:gd name="T12" fmla="*/ 0 w 62"/>
                <a:gd name="T13" fmla="*/ 28 h 119"/>
                <a:gd name="T14" fmla="*/ 0 w 62"/>
                <a:gd name="T15" fmla="*/ 40 h 119"/>
                <a:gd name="T16" fmla="*/ 3 w 62"/>
                <a:gd name="T17" fmla="*/ 51 h 119"/>
                <a:gd name="T18" fmla="*/ 13 w 62"/>
                <a:gd name="T19" fmla="*/ 59 h 119"/>
                <a:gd name="T20" fmla="*/ 17 w 62"/>
                <a:gd name="T21" fmla="*/ 61 h 119"/>
                <a:gd name="T22" fmla="*/ 24 w 62"/>
                <a:gd name="T23" fmla="*/ 100 h 119"/>
                <a:gd name="T24" fmla="*/ 23 w 62"/>
                <a:gd name="T25" fmla="*/ 100 h 119"/>
                <a:gd name="T26" fmla="*/ 17 w 62"/>
                <a:gd name="T27" fmla="*/ 98 h 119"/>
                <a:gd name="T28" fmla="*/ 14 w 62"/>
                <a:gd name="T29" fmla="*/ 91 h 119"/>
                <a:gd name="T30" fmla="*/ 0 w 62"/>
                <a:gd name="T31" fmla="*/ 85 h 119"/>
                <a:gd name="T32" fmla="*/ 0 w 62"/>
                <a:gd name="T33" fmla="*/ 91 h 119"/>
                <a:gd name="T34" fmla="*/ 1 w 62"/>
                <a:gd name="T35" fmla="*/ 100 h 119"/>
                <a:gd name="T36" fmla="*/ 6 w 62"/>
                <a:gd name="T37" fmla="*/ 108 h 119"/>
                <a:gd name="T38" fmla="*/ 15 w 62"/>
                <a:gd name="T39" fmla="*/ 113 h 119"/>
                <a:gd name="T40" fmla="*/ 23 w 62"/>
                <a:gd name="T41" fmla="*/ 115 h 119"/>
                <a:gd name="T42" fmla="*/ 24 w 62"/>
                <a:gd name="T43" fmla="*/ 119 h 119"/>
                <a:gd name="T44" fmla="*/ 39 w 62"/>
                <a:gd name="T45" fmla="*/ 114 h 119"/>
                <a:gd name="T46" fmla="*/ 44 w 62"/>
                <a:gd name="T47" fmla="*/ 114 h 119"/>
                <a:gd name="T48" fmla="*/ 51 w 62"/>
                <a:gd name="T49" fmla="*/ 110 h 119"/>
                <a:gd name="T50" fmla="*/ 58 w 62"/>
                <a:gd name="T51" fmla="*/ 104 h 119"/>
                <a:gd name="T52" fmla="*/ 62 w 62"/>
                <a:gd name="T53" fmla="*/ 95 h 119"/>
                <a:gd name="T54" fmla="*/ 62 w 62"/>
                <a:gd name="T55" fmla="*/ 79 h 119"/>
                <a:gd name="T56" fmla="*/ 61 w 62"/>
                <a:gd name="T57" fmla="*/ 73 h 119"/>
                <a:gd name="T58" fmla="*/ 55 w 62"/>
                <a:gd name="T59" fmla="*/ 64 h 119"/>
                <a:gd name="T60" fmla="*/ 45 w 62"/>
                <a:gd name="T61" fmla="*/ 57 h 119"/>
                <a:gd name="T62" fmla="*/ 39 w 62"/>
                <a:gd name="T63" fmla="*/ 55 h 119"/>
                <a:gd name="T64" fmla="*/ 39 w 62"/>
                <a:gd name="T65" fmla="*/ 18 h 119"/>
                <a:gd name="T66" fmla="*/ 45 w 62"/>
                <a:gd name="T67" fmla="*/ 21 h 119"/>
                <a:gd name="T68" fmla="*/ 48 w 62"/>
                <a:gd name="T69" fmla="*/ 28 h 119"/>
                <a:gd name="T70" fmla="*/ 62 w 62"/>
                <a:gd name="T71" fmla="*/ 33 h 119"/>
                <a:gd name="T72" fmla="*/ 62 w 62"/>
                <a:gd name="T73" fmla="*/ 28 h 119"/>
                <a:gd name="T74" fmla="*/ 60 w 62"/>
                <a:gd name="T75" fmla="*/ 19 h 119"/>
                <a:gd name="T76" fmla="*/ 56 w 62"/>
                <a:gd name="T77" fmla="*/ 11 h 119"/>
                <a:gd name="T78" fmla="*/ 48 w 62"/>
                <a:gd name="T79" fmla="*/ 6 h 119"/>
                <a:gd name="T80" fmla="*/ 39 w 62"/>
                <a:gd name="T81" fmla="*/ 4 h 119"/>
                <a:gd name="T82" fmla="*/ 48 w 62"/>
                <a:gd name="T83" fmla="*/ 79 h 119"/>
                <a:gd name="T84" fmla="*/ 48 w 62"/>
                <a:gd name="T85" fmla="*/ 91 h 119"/>
                <a:gd name="T86" fmla="*/ 45 w 62"/>
                <a:gd name="T87" fmla="*/ 97 h 119"/>
                <a:gd name="T88" fmla="*/ 39 w 62"/>
                <a:gd name="T89" fmla="*/ 100 h 119"/>
                <a:gd name="T90" fmla="*/ 42 w 62"/>
                <a:gd name="T91" fmla="*/ 71 h 119"/>
                <a:gd name="T92" fmla="*/ 46 w 62"/>
                <a:gd name="T93" fmla="*/ 75 h 119"/>
                <a:gd name="T94" fmla="*/ 48 w 62"/>
                <a:gd name="T95" fmla="*/ 79 h 119"/>
                <a:gd name="T96" fmla="*/ 22 w 62"/>
                <a:gd name="T97" fmla="*/ 48 h 119"/>
                <a:gd name="T98" fmla="*/ 22 w 62"/>
                <a:gd name="T99" fmla="*/ 48 h 119"/>
                <a:gd name="T100" fmla="*/ 19 w 62"/>
                <a:gd name="T101" fmla="*/ 47 h 119"/>
                <a:gd name="T102" fmla="*/ 14 w 62"/>
                <a:gd name="T103" fmla="*/ 42 h 119"/>
                <a:gd name="T104" fmla="*/ 14 w 62"/>
                <a:gd name="T105" fmla="*/ 28 h 119"/>
                <a:gd name="T106" fmla="*/ 15 w 62"/>
                <a:gd name="T107" fmla="*/ 24 h 119"/>
                <a:gd name="T108" fmla="*/ 20 w 62"/>
                <a:gd name="T109" fmla="*/ 18 h 119"/>
                <a:gd name="T110" fmla="*/ 24 w 62"/>
                <a:gd name="T111" fmla="*/ 18 h 119"/>
                <a:gd name="T112" fmla="*/ 22 w 62"/>
                <a:gd name="T113"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119">
                  <a:moveTo>
                    <a:pt x="39" y="4"/>
                  </a:moveTo>
                  <a:lnTo>
                    <a:pt x="39" y="0"/>
                  </a:lnTo>
                  <a:lnTo>
                    <a:pt x="24" y="0"/>
                  </a:lnTo>
                  <a:lnTo>
                    <a:pt x="24" y="3"/>
                  </a:lnTo>
                  <a:lnTo>
                    <a:pt x="23" y="3"/>
                  </a:lnTo>
                  <a:lnTo>
                    <a:pt x="23" y="3"/>
                  </a:lnTo>
                  <a:lnTo>
                    <a:pt x="19" y="4"/>
                  </a:lnTo>
                  <a:lnTo>
                    <a:pt x="15" y="5"/>
                  </a:lnTo>
                  <a:lnTo>
                    <a:pt x="10" y="7"/>
                  </a:lnTo>
                  <a:lnTo>
                    <a:pt x="6" y="11"/>
                  </a:lnTo>
                  <a:lnTo>
                    <a:pt x="4" y="14"/>
                  </a:lnTo>
                  <a:lnTo>
                    <a:pt x="1" y="18"/>
                  </a:lnTo>
                  <a:lnTo>
                    <a:pt x="0" y="24"/>
                  </a:lnTo>
                  <a:lnTo>
                    <a:pt x="0" y="28"/>
                  </a:lnTo>
                  <a:lnTo>
                    <a:pt x="0" y="40"/>
                  </a:lnTo>
                  <a:lnTo>
                    <a:pt x="0" y="40"/>
                  </a:lnTo>
                  <a:lnTo>
                    <a:pt x="0" y="45"/>
                  </a:lnTo>
                  <a:lnTo>
                    <a:pt x="3" y="51"/>
                  </a:lnTo>
                  <a:lnTo>
                    <a:pt x="7" y="55"/>
                  </a:lnTo>
                  <a:lnTo>
                    <a:pt x="13" y="59"/>
                  </a:lnTo>
                  <a:lnTo>
                    <a:pt x="17" y="61"/>
                  </a:lnTo>
                  <a:lnTo>
                    <a:pt x="17" y="61"/>
                  </a:lnTo>
                  <a:lnTo>
                    <a:pt x="24" y="65"/>
                  </a:lnTo>
                  <a:lnTo>
                    <a:pt x="24" y="100"/>
                  </a:lnTo>
                  <a:lnTo>
                    <a:pt x="23" y="100"/>
                  </a:lnTo>
                  <a:lnTo>
                    <a:pt x="23" y="100"/>
                  </a:lnTo>
                  <a:lnTo>
                    <a:pt x="20" y="100"/>
                  </a:lnTo>
                  <a:lnTo>
                    <a:pt x="17" y="98"/>
                  </a:lnTo>
                  <a:lnTo>
                    <a:pt x="15" y="95"/>
                  </a:lnTo>
                  <a:lnTo>
                    <a:pt x="14" y="91"/>
                  </a:lnTo>
                  <a:lnTo>
                    <a:pt x="14" y="85"/>
                  </a:lnTo>
                  <a:lnTo>
                    <a:pt x="0" y="85"/>
                  </a:lnTo>
                  <a:lnTo>
                    <a:pt x="0" y="91"/>
                  </a:lnTo>
                  <a:lnTo>
                    <a:pt x="0" y="91"/>
                  </a:lnTo>
                  <a:lnTo>
                    <a:pt x="0" y="95"/>
                  </a:lnTo>
                  <a:lnTo>
                    <a:pt x="1" y="100"/>
                  </a:lnTo>
                  <a:lnTo>
                    <a:pt x="4" y="105"/>
                  </a:lnTo>
                  <a:lnTo>
                    <a:pt x="6" y="108"/>
                  </a:lnTo>
                  <a:lnTo>
                    <a:pt x="10" y="111"/>
                  </a:lnTo>
                  <a:lnTo>
                    <a:pt x="15" y="113"/>
                  </a:lnTo>
                  <a:lnTo>
                    <a:pt x="19" y="114"/>
                  </a:lnTo>
                  <a:lnTo>
                    <a:pt x="23" y="115"/>
                  </a:lnTo>
                  <a:lnTo>
                    <a:pt x="24" y="115"/>
                  </a:lnTo>
                  <a:lnTo>
                    <a:pt x="24" y="119"/>
                  </a:lnTo>
                  <a:lnTo>
                    <a:pt x="39" y="119"/>
                  </a:lnTo>
                  <a:lnTo>
                    <a:pt x="39" y="114"/>
                  </a:lnTo>
                  <a:lnTo>
                    <a:pt x="39" y="114"/>
                  </a:lnTo>
                  <a:lnTo>
                    <a:pt x="44" y="114"/>
                  </a:lnTo>
                  <a:lnTo>
                    <a:pt x="48" y="112"/>
                  </a:lnTo>
                  <a:lnTo>
                    <a:pt x="51" y="110"/>
                  </a:lnTo>
                  <a:lnTo>
                    <a:pt x="56" y="107"/>
                  </a:lnTo>
                  <a:lnTo>
                    <a:pt x="58" y="104"/>
                  </a:lnTo>
                  <a:lnTo>
                    <a:pt x="60" y="99"/>
                  </a:lnTo>
                  <a:lnTo>
                    <a:pt x="62" y="95"/>
                  </a:lnTo>
                  <a:lnTo>
                    <a:pt x="62" y="91"/>
                  </a:lnTo>
                  <a:lnTo>
                    <a:pt x="62" y="79"/>
                  </a:lnTo>
                  <a:lnTo>
                    <a:pt x="62" y="79"/>
                  </a:lnTo>
                  <a:lnTo>
                    <a:pt x="61" y="73"/>
                  </a:lnTo>
                  <a:lnTo>
                    <a:pt x="59" y="68"/>
                  </a:lnTo>
                  <a:lnTo>
                    <a:pt x="55" y="64"/>
                  </a:lnTo>
                  <a:lnTo>
                    <a:pt x="49" y="58"/>
                  </a:lnTo>
                  <a:lnTo>
                    <a:pt x="45" y="57"/>
                  </a:lnTo>
                  <a:lnTo>
                    <a:pt x="45" y="57"/>
                  </a:lnTo>
                  <a:lnTo>
                    <a:pt x="39" y="55"/>
                  </a:lnTo>
                  <a:lnTo>
                    <a:pt x="39" y="18"/>
                  </a:lnTo>
                  <a:lnTo>
                    <a:pt x="39" y="18"/>
                  </a:lnTo>
                  <a:lnTo>
                    <a:pt x="43" y="19"/>
                  </a:lnTo>
                  <a:lnTo>
                    <a:pt x="45" y="21"/>
                  </a:lnTo>
                  <a:lnTo>
                    <a:pt x="47" y="25"/>
                  </a:lnTo>
                  <a:lnTo>
                    <a:pt x="48" y="28"/>
                  </a:lnTo>
                  <a:lnTo>
                    <a:pt x="48" y="33"/>
                  </a:lnTo>
                  <a:lnTo>
                    <a:pt x="62" y="33"/>
                  </a:lnTo>
                  <a:lnTo>
                    <a:pt x="62" y="28"/>
                  </a:lnTo>
                  <a:lnTo>
                    <a:pt x="62" y="28"/>
                  </a:lnTo>
                  <a:lnTo>
                    <a:pt x="62" y="24"/>
                  </a:lnTo>
                  <a:lnTo>
                    <a:pt x="60" y="19"/>
                  </a:lnTo>
                  <a:lnTo>
                    <a:pt x="58" y="15"/>
                  </a:lnTo>
                  <a:lnTo>
                    <a:pt x="56" y="11"/>
                  </a:lnTo>
                  <a:lnTo>
                    <a:pt x="51" y="8"/>
                  </a:lnTo>
                  <a:lnTo>
                    <a:pt x="48" y="6"/>
                  </a:lnTo>
                  <a:lnTo>
                    <a:pt x="44" y="4"/>
                  </a:lnTo>
                  <a:lnTo>
                    <a:pt x="39" y="4"/>
                  </a:lnTo>
                  <a:lnTo>
                    <a:pt x="39" y="4"/>
                  </a:lnTo>
                  <a:close/>
                  <a:moveTo>
                    <a:pt x="48" y="79"/>
                  </a:moveTo>
                  <a:lnTo>
                    <a:pt x="48" y="91"/>
                  </a:lnTo>
                  <a:lnTo>
                    <a:pt x="48" y="91"/>
                  </a:lnTo>
                  <a:lnTo>
                    <a:pt x="47" y="94"/>
                  </a:lnTo>
                  <a:lnTo>
                    <a:pt x="45" y="97"/>
                  </a:lnTo>
                  <a:lnTo>
                    <a:pt x="43" y="99"/>
                  </a:lnTo>
                  <a:lnTo>
                    <a:pt x="39" y="100"/>
                  </a:lnTo>
                  <a:lnTo>
                    <a:pt x="39" y="70"/>
                  </a:lnTo>
                  <a:lnTo>
                    <a:pt x="42" y="71"/>
                  </a:lnTo>
                  <a:lnTo>
                    <a:pt x="42" y="71"/>
                  </a:lnTo>
                  <a:lnTo>
                    <a:pt x="46" y="75"/>
                  </a:lnTo>
                  <a:lnTo>
                    <a:pt x="47" y="77"/>
                  </a:lnTo>
                  <a:lnTo>
                    <a:pt x="48" y="79"/>
                  </a:lnTo>
                  <a:lnTo>
                    <a:pt x="48" y="79"/>
                  </a:lnTo>
                  <a:close/>
                  <a:moveTo>
                    <a:pt x="22" y="48"/>
                  </a:moveTo>
                  <a:lnTo>
                    <a:pt x="22" y="48"/>
                  </a:lnTo>
                  <a:lnTo>
                    <a:pt x="22" y="48"/>
                  </a:lnTo>
                  <a:lnTo>
                    <a:pt x="19" y="47"/>
                  </a:lnTo>
                  <a:lnTo>
                    <a:pt x="19" y="47"/>
                  </a:lnTo>
                  <a:lnTo>
                    <a:pt x="16" y="44"/>
                  </a:lnTo>
                  <a:lnTo>
                    <a:pt x="14" y="42"/>
                  </a:lnTo>
                  <a:lnTo>
                    <a:pt x="14" y="40"/>
                  </a:lnTo>
                  <a:lnTo>
                    <a:pt x="14" y="28"/>
                  </a:lnTo>
                  <a:lnTo>
                    <a:pt x="14" y="28"/>
                  </a:lnTo>
                  <a:lnTo>
                    <a:pt x="15" y="24"/>
                  </a:lnTo>
                  <a:lnTo>
                    <a:pt x="17" y="20"/>
                  </a:lnTo>
                  <a:lnTo>
                    <a:pt x="20" y="18"/>
                  </a:lnTo>
                  <a:lnTo>
                    <a:pt x="23" y="18"/>
                  </a:lnTo>
                  <a:lnTo>
                    <a:pt x="24" y="18"/>
                  </a:lnTo>
                  <a:lnTo>
                    <a:pt x="24" y="50"/>
                  </a:lnTo>
                  <a:lnTo>
                    <a:pt x="2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23" name="Group 16"/>
          <p:cNvGrpSpPr/>
          <p:nvPr/>
        </p:nvGrpSpPr>
        <p:grpSpPr>
          <a:xfrm>
            <a:off x="1981250" y="5262963"/>
            <a:ext cx="2471461" cy="697052"/>
            <a:chOff x="2368126" y="5314347"/>
            <a:chExt cx="2574004" cy="725974"/>
          </a:xfrm>
        </p:grpSpPr>
        <p:sp>
          <p:nvSpPr>
            <p:cNvPr id="27" name="Rectangle 3"/>
            <p:cNvSpPr txBox="1">
              <a:spLocks noChangeArrowheads="1"/>
            </p:cNvSpPr>
            <p:nvPr/>
          </p:nvSpPr>
          <p:spPr bwMode="auto">
            <a:xfrm>
              <a:off x="2705100" y="5621338"/>
              <a:ext cx="2237030" cy="41898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1000" b="0" dirty="0">
                  <a:effectLst/>
                  <a:latin typeface="Calibri" panose="020F0502020204030204" pitchFamily="34" charset="0"/>
                </a:rPr>
                <a:t>Catch the feel </a:t>
              </a:r>
              <a:r>
                <a:rPr lang="en-US" altLang="ko-KR" sz="1000" b="0" dirty="0" smtClean="0">
                  <a:effectLst/>
                  <a:latin typeface="Calibri" panose="020F0502020204030204" pitchFamily="34" charset="0"/>
                </a:rPr>
                <a:t>of  </a:t>
              </a:r>
              <a:r>
                <a:rPr lang="en-US" altLang="ko-KR" sz="1000" b="0" dirty="0">
                  <a:effectLst/>
                  <a:latin typeface="Calibri" panose="020F0502020204030204" pitchFamily="34" charset="0"/>
                </a:rPr>
                <a:t>design in contemporary colors and </a:t>
              </a:r>
              <a:r>
                <a:rPr lang="en-US" altLang="ko-KR" sz="1000" b="0" dirty="0" smtClean="0">
                  <a:effectLst/>
                  <a:latin typeface="Calibri" panose="020F0502020204030204" pitchFamily="34" charset="0"/>
                </a:rPr>
                <a:t>styles</a:t>
              </a:r>
              <a:endParaRPr lang="en-US" altLang="ko-KR" sz="1000" b="0" dirty="0">
                <a:effectLst/>
                <a:latin typeface="Calibri" panose="020F0502020204030204" pitchFamily="34" charset="0"/>
              </a:endParaRPr>
            </a:p>
          </p:txBody>
        </p:sp>
        <p:sp>
          <p:nvSpPr>
            <p:cNvPr id="28" name="TextBox 15"/>
            <p:cNvSpPr txBox="1"/>
            <p:nvPr/>
          </p:nvSpPr>
          <p:spPr>
            <a:xfrm>
              <a:off x="2368126" y="5314347"/>
              <a:ext cx="2574004" cy="384656"/>
            </a:xfrm>
            <a:prstGeom prst="rect">
              <a:avLst/>
            </a:prstGeom>
          </p:spPr>
          <p:txBody>
            <a:bodyPr wrap="square" rtlCol="0">
              <a:spAutoFit/>
            </a:bodyPr>
            <a:lstStyle/>
            <a:p>
              <a:pPr algn="r">
                <a:buClr>
                  <a:schemeClr val="tx1">
                    <a:lumMod val="85000"/>
                    <a:lumOff val="15000"/>
                  </a:schemeClr>
                </a:buClr>
                <a:buSzPct val="105000"/>
              </a:pPr>
              <a:r>
                <a:rPr lang="en-US" altLang="ko-KR" b="1">
                  <a:solidFill>
                    <a:schemeClr val="bg1"/>
                  </a:solidFill>
                  <a:latin typeface="Calibri" panose="020F0502020204030204" pitchFamily="34" charset="0"/>
                </a:rPr>
                <a:t>Contemporary Colors</a:t>
              </a:r>
            </a:p>
          </p:txBody>
        </p:sp>
      </p:grpSp>
      <p:grpSp>
        <p:nvGrpSpPr>
          <p:cNvPr id="24" name="Group 43"/>
          <p:cNvGrpSpPr/>
          <p:nvPr/>
        </p:nvGrpSpPr>
        <p:grpSpPr>
          <a:xfrm>
            <a:off x="4548014" y="5407391"/>
            <a:ext cx="340307" cy="408197"/>
            <a:chOff x="4051300" y="3109913"/>
            <a:chExt cx="628650" cy="754063"/>
          </a:xfrm>
          <a:solidFill>
            <a:schemeClr val="bg1"/>
          </a:solidFill>
        </p:grpSpPr>
        <p:sp>
          <p:nvSpPr>
            <p:cNvPr id="25" name="Freeform 44"/>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26" name="Freeform 45"/>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30" name="Group 10"/>
          <p:cNvGrpSpPr/>
          <p:nvPr/>
        </p:nvGrpSpPr>
        <p:grpSpPr>
          <a:xfrm>
            <a:off x="1369349" y="3339820"/>
            <a:ext cx="2471461" cy="697052"/>
            <a:chOff x="1653751" y="3209984"/>
            <a:chExt cx="2574004" cy="725974"/>
          </a:xfrm>
        </p:grpSpPr>
        <p:sp>
          <p:nvSpPr>
            <p:cNvPr id="38" name="Rectangle 3"/>
            <p:cNvSpPr txBox="1">
              <a:spLocks noChangeArrowheads="1"/>
            </p:cNvSpPr>
            <p:nvPr/>
          </p:nvSpPr>
          <p:spPr bwMode="auto">
            <a:xfrm>
              <a:off x="1990725" y="3516975"/>
              <a:ext cx="2237030" cy="41898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1000" b="0">
                  <a:effectLst/>
                  <a:latin typeface="Calibri" panose="020F0502020204030204" pitchFamily="34" charset="0"/>
                </a:rPr>
                <a:t>Catch the feel </a:t>
              </a:r>
              <a:r>
                <a:rPr lang="en-US" altLang="ko-KR" sz="1000" b="0" smtClean="0">
                  <a:effectLst/>
                  <a:latin typeface="Calibri" panose="020F0502020204030204" pitchFamily="34" charset="0"/>
                </a:rPr>
                <a:t>of  </a:t>
              </a:r>
              <a:r>
                <a:rPr lang="en-US" altLang="ko-KR" sz="1000" b="0">
                  <a:effectLst/>
                  <a:latin typeface="Calibri" panose="020F0502020204030204" pitchFamily="34" charset="0"/>
                </a:rPr>
                <a:t>design in contemporary colors and </a:t>
              </a:r>
              <a:r>
                <a:rPr lang="en-US" altLang="ko-KR" sz="1000" b="0" smtClean="0">
                  <a:effectLst/>
                  <a:latin typeface="Calibri" panose="020F0502020204030204" pitchFamily="34" charset="0"/>
                </a:rPr>
                <a:t>styles</a:t>
              </a:r>
              <a:endParaRPr lang="en-US" altLang="ko-KR" sz="1000" b="0">
                <a:effectLst/>
                <a:latin typeface="Calibri" panose="020F0502020204030204" pitchFamily="34" charset="0"/>
              </a:endParaRPr>
            </a:p>
          </p:txBody>
        </p:sp>
        <p:sp>
          <p:nvSpPr>
            <p:cNvPr id="39" name="TextBox 13"/>
            <p:cNvSpPr txBox="1"/>
            <p:nvPr/>
          </p:nvSpPr>
          <p:spPr>
            <a:xfrm>
              <a:off x="1653751" y="3209984"/>
              <a:ext cx="2574004" cy="384656"/>
            </a:xfrm>
            <a:prstGeom prst="rect">
              <a:avLst/>
            </a:prstGeom>
          </p:spPr>
          <p:txBody>
            <a:bodyPr wrap="square" rtlCol="0">
              <a:spAutoFit/>
            </a:bodyPr>
            <a:lstStyle/>
            <a:p>
              <a:pPr algn="r">
                <a:buClr>
                  <a:schemeClr val="tx1">
                    <a:lumMod val="85000"/>
                    <a:lumOff val="15000"/>
                  </a:schemeClr>
                </a:buClr>
                <a:buSzPct val="105000"/>
              </a:pPr>
              <a:r>
                <a:rPr lang="en-US" altLang="ko-KR" b="1" dirty="0">
                  <a:solidFill>
                    <a:schemeClr val="bg1"/>
                  </a:solidFill>
                  <a:latin typeface="Calibri" panose="020F0502020204030204" pitchFamily="34" charset="0"/>
                </a:rPr>
                <a:t>Sleek Diagram &amp; chart</a:t>
              </a:r>
            </a:p>
          </p:txBody>
        </p:sp>
      </p:grpSp>
      <p:grpSp>
        <p:nvGrpSpPr>
          <p:cNvPr id="31" name="Group 46"/>
          <p:cNvGrpSpPr/>
          <p:nvPr/>
        </p:nvGrpSpPr>
        <p:grpSpPr>
          <a:xfrm>
            <a:off x="3911847" y="3526787"/>
            <a:ext cx="398743" cy="323119"/>
            <a:chOff x="5145088" y="3205163"/>
            <a:chExt cx="736600" cy="596900"/>
          </a:xfrm>
          <a:solidFill>
            <a:schemeClr val="bg1"/>
          </a:solidFill>
        </p:grpSpPr>
        <p:sp>
          <p:nvSpPr>
            <p:cNvPr id="32" name="Freeform 47"/>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3" name="Freeform 48"/>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4" name="Freeform 49"/>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5" name="Freeform 50"/>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6" name="Rectangle 51"/>
            <p:cNvSpPr>
              <a:spLocks noChangeArrowheads="1"/>
            </p:cNvSpPr>
            <p:nvPr/>
          </p:nvSpPr>
          <p:spPr bwMode="auto">
            <a:xfrm>
              <a:off x="5226050" y="3333750"/>
              <a:ext cx="176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37" name="Rectangle 52"/>
            <p:cNvSpPr>
              <a:spLocks noChangeArrowheads="1"/>
            </p:cNvSpPr>
            <p:nvPr/>
          </p:nvSpPr>
          <p:spPr bwMode="auto">
            <a:xfrm>
              <a:off x="5226050" y="3373438"/>
              <a:ext cx="714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41" name="Group 17"/>
          <p:cNvGrpSpPr/>
          <p:nvPr/>
        </p:nvGrpSpPr>
        <p:grpSpPr>
          <a:xfrm flipH="1">
            <a:off x="8488969" y="3358870"/>
            <a:ext cx="2333682" cy="697052"/>
            <a:chOff x="1797247" y="3209984"/>
            <a:chExt cx="2430509" cy="725974"/>
          </a:xfrm>
        </p:grpSpPr>
        <p:sp>
          <p:nvSpPr>
            <p:cNvPr id="43" name="Rectangle 3"/>
            <p:cNvSpPr txBox="1">
              <a:spLocks noChangeArrowheads="1"/>
            </p:cNvSpPr>
            <p:nvPr/>
          </p:nvSpPr>
          <p:spPr bwMode="auto">
            <a:xfrm>
              <a:off x="1990725" y="3516975"/>
              <a:ext cx="2237030" cy="41898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000" b="0" dirty="0">
                  <a:effectLst/>
                  <a:latin typeface="Calibri" panose="020F0502020204030204" pitchFamily="34" charset="0"/>
                </a:rPr>
                <a:t>Catch the feel </a:t>
              </a:r>
              <a:r>
                <a:rPr lang="en-US" altLang="ko-KR" sz="1000" b="0" dirty="0" smtClean="0">
                  <a:effectLst/>
                  <a:latin typeface="Calibri" panose="020F0502020204030204" pitchFamily="34" charset="0"/>
                </a:rPr>
                <a:t>of  </a:t>
              </a:r>
              <a:r>
                <a:rPr lang="en-US" altLang="ko-KR" sz="1000" b="0" dirty="0">
                  <a:effectLst/>
                  <a:latin typeface="Calibri" panose="020F0502020204030204" pitchFamily="34" charset="0"/>
                </a:rPr>
                <a:t>design in contemporary colors and </a:t>
              </a:r>
              <a:r>
                <a:rPr lang="en-US" altLang="ko-KR" sz="1000" b="0" dirty="0" smtClean="0">
                  <a:effectLst/>
                  <a:latin typeface="Calibri" panose="020F0502020204030204" pitchFamily="34" charset="0"/>
                </a:rPr>
                <a:t>styles</a:t>
              </a:r>
              <a:endParaRPr lang="en-US" altLang="ko-KR" sz="1000" b="0" dirty="0">
                <a:effectLst/>
                <a:latin typeface="Calibri" panose="020F0502020204030204" pitchFamily="34" charset="0"/>
              </a:endParaRPr>
            </a:p>
          </p:txBody>
        </p:sp>
        <p:sp>
          <p:nvSpPr>
            <p:cNvPr id="44" name="TextBox 19"/>
            <p:cNvSpPr txBox="1"/>
            <p:nvPr/>
          </p:nvSpPr>
          <p:spPr>
            <a:xfrm>
              <a:off x="1797247" y="3209984"/>
              <a:ext cx="2430509" cy="384656"/>
            </a:xfrm>
            <a:prstGeom prst="rect">
              <a:avLst/>
            </a:prstGeom>
          </p:spPr>
          <p:txBody>
            <a:bodyPr wrap="square" rtlCol="0">
              <a:spAutoFit/>
            </a:bodyPr>
            <a:lstStyle/>
            <a:p>
              <a:pPr>
                <a:buClr>
                  <a:schemeClr val="tx1">
                    <a:lumMod val="85000"/>
                    <a:lumOff val="15000"/>
                  </a:schemeClr>
                </a:buClr>
                <a:buSzPct val="105000"/>
              </a:pPr>
              <a:r>
                <a:rPr lang="en-US" altLang="ko-KR" b="1" dirty="0">
                  <a:solidFill>
                    <a:schemeClr val="bg1"/>
                  </a:solidFill>
                  <a:latin typeface="Calibri" panose="020F0502020204030204" pitchFamily="34" charset="0"/>
                </a:rPr>
                <a:t>Contemporary Colors</a:t>
              </a:r>
            </a:p>
          </p:txBody>
        </p:sp>
      </p:grpSp>
      <p:sp>
        <p:nvSpPr>
          <p:cNvPr id="42" name="Freeform 53"/>
          <p:cNvSpPr>
            <a:spLocks noEditPoints="1"/>
          </p:cNvSpPr>
          <p:nvPr/>
        </p:nvSpPr>
        <p:spPr bwMode="auto">
          <a:xfrm>
            <a:off x="7957272" y="3506735"/>
            <a:ext cx="456321" cy="401322"/>
          </a:xfrm>
          <a:custGeom>
            <a:avLst/>
            <a:gdLst>
              <a:gd name="T0" fmla="*/ 448 w 531"/>
              <a:gd name="T1" fmla="*/ 98 h 467"/>
              <a:gd name="T2" fmla="*/ 461 w 531"/>
              <a:gd name="T3" fmla="*/ 75 h 467"/>
              <a:gd name="T4" fmla="*/ 449 w 531"/>
              <a:gd name="T5" fmla="*/ 72 h 467"/>
              <a:gd name="T6" fmla="*/ 442 w 531"/>
              <a:gd name="T7" fmla="*/ 85 h 467"/>
              <a:gd name="T8" fmla="*/ 430 w 531"/>
              <a:gd name="T9" fmla="*/ 78 h 467"/>
              <a:gd name="T10" fmla="*/ 435 w 531"/>
              <a:gd name="T11" fmla="*/ 67 h 467"/>
              <a:gd name="T12" fmla="*/ 429 w 531"/>
              <a:gd name="T13" fmla="*/ 60 h 467"/>
              <a:gd name="T14" fmla="*/ 286 w 531"/>
              <a:gd name="T15" fmla="*/ 36 h 467"/>
              <a:gd name="T16" fmla="*/ 288 w 531"/>
              <a:gd name="T17" fmla="*/ 15 h 467"/>
              <a:gd name="T18" fmla="*/ 266 w 531"/>
              <a:gd name="T19" fmla="*/ 0 h 467"/>
              <a:gd name="T20" fmla="*/ 247 w 531"/>
              <a:gd name="T21" fmla="*/ 11 h 467"/>
              <a:gd name="T22" fmla="*/ 243 w 531"/>
              <a:gd name="T23" fmla="*/ 31 h 467"/>
              <a:gd name="T24" fmla="*/ 135 w 531"/>
              <a:gd name="T25" fmla="*/ 51 h 467"/>
              <a:gd name="T26" fmla="*/ 97 w 531"/>
              <a:gd name="T27" fmla="*/ 65 h 467"/>
              <a:gd name="T28" fmla="*/ 101 w 531"/>
              <a:gd name="T29" fmla="*/ 78 h 467"/>
              <a:gd name="T30" fmla="*/ 92 w 531"/>
              <a:gd name="T31" fmla="*/ 87 h 467"/>
              <a:gd name="T32" fmla="*/ 84 w 531"/>
              <a:gd name="T33" fmla="*/ 75 h 467"/>
              <a:gd name="T34" fmla="*/ 72 w 531"/>
              <a:gd name="T35" fmla="*/ 72 h 467"/>
              <a:gd name="T36" fmla="*/ 78 w 531"/>
              <a:gd name="T37" fmla="*/ 95 h 467"/>
              <a:gd name="T38" fmla="*/ 0 w 531"/>
              <a:gd name="T39" fmla="*/ 304 h 467"/>
              <a:gd name="T40" fmla="*/ 24 w 531"/>
              <a:gd name="T41" fmla="*/ 328 h 467"/>
              <a:gd name="T42" fmla="*/ 138 w 531"/>
              <a:gd name="T43" fmla="*/ 339 h 467"/>
              <a:gd name="T44" fmla="*/ 173 w 531"/>
              <a:gd name="T45" fmla="*/ 320 h 467"/>
              <a:gd name="T46" fmla="*/ 185 w 531"/>
              <a:gd name="T47" fmla="*/ 300 h 467"/>
              <a:gd name="T48" fmla="*/ 114 w 531"/>
              <a:gd name="T49" fmla="*/ 84 h 467"/>
              <a:gd name="T50" fmla="*/ 178 w 531"/>
              <a:gd name="T51" fmla="*/ 58 h 467"/>
              <a:gd name="T52" fmla="*/ 243 w 531"/>
              <a:gd name="T53" fmla="*/ 233 h 467"/>
              <a:gd name="T54" fmla="*/ 249 w 531"/>
              <a:gd name="T55" fmla="*/ 299 h 467"/>
              <a:gd name="T56" fmla="*/ 248 w 531"/>
              <a:gd name="T57" fmla="*/ 352 h 467"/>
              <a:gd name="T58" fmla="*/ 210 w 531"/>
              <a:gd name="T59" fmla="*/ 385 h 467"/>
              <a:gd name="T60" fmla="*/ 186 w 531"/>
              <a:gd name="T61" fmla="*/ 467 h 467"/>
              <a:gd name="T62" fmla="*/ 327 w 531"/>
              <a:gd name="T63" fmla="*/ 386 h 467"/>
              <a:gd name="T64" fmla="*/ 292 w 531"/>
              <a:gd name="T65" fmla="*/ 371 h 467"/>
              <a:gd name="T66" fmla="*/ 282 w 531"/>
              <a:gd name="T67" fmla="*/ 299 h 467"/>
              <a:gd name="T68" fmla="*/ 289 w 531"/>
              <a:gd name="T69" fmla="*/ 233 h 467"/>
              <a:gd name="T70" fmla="*/ 354 w 531"/>
              <a:gd name="T71" fmla="*/ 58 h 467"/>
              <a:gd name="T72" fmla="*/ 417 w 531"/>
              <a:gd name="T73" fmla="*/ 84 h 467"/>
              <a:gd name="T74" fmla="*/ 346 w 531"/>
              <a:gd name="T75" fmla="*/ 300 h 467"/>
              <a:gd name="T76" fmla="*/ 358 w 531"/>
              <a:gd name="T77" fmla="*/ 320 h 467"/>
              <a:gd name="T78" fmla="*/ 396 w 531"/>
              <a:gd name="T79" fmla="*/ 339 h 467"/>
              <a:gd name="T80" fmla="*/ 507 w 531"/>
              <a:gd name="T81" fmla="*/ 328 h 467"/>
              <a:gd name="T82" fmla="*/ 531 w 531"/>
              <a:gd name="T83" fmla="*/ 303 h 467"/>
              <a:gd name="T84" fmla="*/ 275 w 531"/>
              <a:gd name="T85" fmla="*/ 24 h 467"/>
              <a:gd name="T86" fmla="*/ 266 w 531"/>
              <a:gd name="T87" fmla="*/ 34 h 467"/>
              <a:gd name="T88" fmla="*/ 257 w 531"/>
              <a:gd name="T89" fmla="*/ 21 h 467"/>
              <a:gd name="T90" fmla="*/ 51 w 531"/>
              <a:gd name="T91" fmla="*/ 325 h 467"/>
              <a:gd name="T92" fmla="*/ 166 w 531"/>
              <a:gd name="T93" fmla="*/ 308 h 467"/>
              <a:gd name="T94" fmla="*/ 134 w 531"/>
              <a:gd name="T95" fmla="*/ 325 h 467"/>
              <a:gd name="T96" fmla="*/ 270 w 531"/>
              <a:gd name="T97" fmla="*/ 217 h 467"/>
              <a:gd name="T98" fmla="*/ 275 w 531"/>
              <a:gd name="T99" fmla="*/ 274 h 467"/>
              <a:gd name="T100" fmla="*/ 256 w 531"/>
              <a:gd name="T101" fmla="*/ 274 h 467"/>
              <a:gd name="T102" fmla="*/ 262 w 531"/>
              <a:gd name="T103" fmla="*/ 217 h 467"/>
              <a:gd name="T104" fmla="*/ 331 w 531"/>
              <a:gd name="T105" fmla="*/ 453 h 467"/>
              <a:gd name="T106" fmla="*/ 296 w 531"/>
              <a:gd name="T107" fmla="*/ 391 h 467"/>
              <a:gd name="T108" fmla="*/ 256 w 531"/>
              <a:gd name="T109" fmla="*/ 368 h 467"/>
              <a:gd name="T110" fmla="*/ 268 w 531"/>
              <a:gd name="T111" fmla="*/ 307 h 467"/>
              <a:gd name="T112" fmla="*/ 274 w 531"/>
              <a:gd name="T113" fmla="*/ 368 h 467"/>
              <a:gd name="T114" fmla="*/ 268 w 531"/>
              <a:gd name="T115" fmla="*/ 203 h 467"/>
              <a:gd name="T116" fmla="*/ 268 w 531"/>
              <a:gd name="T117" fmla="*/ 53 h 467"/>
              <a:gd name="T118" fmla="*/ 480 w 531"/>
              <a:gd name="T119" fmla="*/ 325 h 467"/>
              <a:gd name="T120" fmla="*/ 367 w 531"/>
              <a:gd name="T121" fmla="*/ 308 h 467"/>
              <a:gd name="T122" fmla="*/ 480 w 531"/>
              <a:gd name="T123" fmla="*/ 32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1" h="467">
                <a:moveTo>
                  <a:pt x="531" y="303"/>
                </a:moveTo>
                <a:lnTo>
                  <a:pt x="531" y="303"/>
                </a:lnTo>
                <a:lnTo>
                  <a:pt x="531" y="300"/>
                </a:lnTo>
                <a:lnTo>
                  <a:pt x="530" y="298"/>
                </a:lnTo>
                <a:lnTo>
                  <a:pt x="448" y="98"/>
                </a:lnTo>
                <a:lnTo>
                  <a:pt x="448" y="98"/>
                </a:lnTo>
                <a:lnTo>
                  <a:pt x="453" y="95"/>
                </a:lnTo>
                <a:lnTo>
                  <a:pt x="457" y="91"/>
                </a:lnTo>
                <a:lnTo>
                  <a:pt x="461" y="84"/>
                </a:lnTo>
                <a:lnTo>
                  <a:pt x="462" y="78"/>
                </a:lnTo>
                <a:lnTo>
                  <a:pt x="462" y="78"/>
                </a:lnTo>
                <a:lnTo>
                  <a:pt x="461" y="75"/>
                </a:lnTo>
                <a:lnTo>
                  <a:pt x="459" y="72"/>
                </a:lnTo>
                <a:lnTo>
                  <a:pt x="457" y="71"/>
                </a:lnTo>
                <a:lnTo>
                  <a:pt x="454" y="70"/>
                </a:lnTo>
                <a:lnTo>
                  <a:pt x="454" y="70"/>
                </a:lnTo>
                <a:lnTo>
                  <a:pt x="452" y="71"/>
                </a:lnTo>
                <a:lnTo>
                  <a:pt x="449" y="72"/>
                </a:lnTo>
                <a:lnTo>
                  <a:pt x="448" y="75"/>
                </a:lnTo>
                <a:lnTo>
                  <a:pt x="448" y="78"/>
                </a:lnTo>
                <a:lnTo>
                  <a:pt x="448" y="78"/>
                </a:lnTo>
                <a:lnTo>
                  <a:pt x="446" y="81"/>
                </a:lnTo>
                <a:lnTo>
                  <a:pt x="444" y="83"/>
                </a:lnTo>
                <a:lnTo>
                  <a:pt x="442" y="85"/>
                </a:lnTo>
                <a:lnTo>
                  <a:pt x="439" y="87"/>
                </a:lnTo>
                <a:lnTo>
                  <a:pt x="439" y="87"/>
                </a:lnTo>
                <a:lnTo>
                  <a:pt x="436" y="85"/>
                </a:lnTo>
                <a:lnTo>
                  <a:pt x="434" y="83"/>
                </a:lnTo>
                <a:lnTo>
                  <a:pt x="431" y="81"/>
                </a:lnTo>
                <a:lnTo>
                  <a:pt x="430" y="78"/>
                </a:lnTo>
                <a:lnTo>
                  <a:pt x="430" y="78"/>
                </a:lnTo>
                <a:lnTo>
                  <a:pt x="431" y="75"/>
                </a:lnTo>
                <a:lnTo>
                  <a:pt x="434" y="72"/>
                </a:lnTo>
                <a:lnTo>
                  <a:pt x="434" y="72"/>
                </a:lnTo>
                <a:lnTo>
                  <a:pt x="435" y="70"/>
                </a:lnTo>
                <a:lnTo>
                  <a:pt x="435" y="67"/>
                </a:lnTo>
                <a:lnTo>
                  <a:pt x="435" y="65"/>
                </a:lnTo>
                <a:lnTo>
                  <a:pt x="434" y="63"/>
                </a:lnTo>
                <a:lnTo>
                  <a:pt x="434" y="63"/>
                </a:lnTo>
                <a:lnTo>
                  <a:pt x="431" y="61"/>
                </a:lnTo>
                <a:lnTo>
                  <a:pt x="429" y="60"/>
                </a:lnTo>
                <a:lnTo>
                  <a:pt x="429" y="60"/>
                </a:lnTo>
                <a:lnTo>
                  <a:pt x="396" y="51"/>
                </a:lnTo>
                <a:lnTo>
                  <a:pt x="360" y="44"/>
                </a:lnTo>
                <a:lnTo>
                  <a:pt x="323" y="41"/>
                </a:lnTo>
                <a:lnTo>
                  <a:pt x="283" y="39"/>
                </a:lnTo>
                <a:lnTo>
                  <a:pt x="283" y="39"/>
                </a:lnTo>
                <a:lnTo>
                  <a:pt x="286" y="36"/>
                </a:lnTo>
                <a:lnTo>
                  <a:pt x="288" y="31"/>
                </a:lnTo>
                <a:lnTo>
                  <a:pt x="289" y="28"/>
                </a:lnTo>
                <a:lnTo>
                  <a:pt x="289" y="24"/>
                </a:lnTo>
                <a:lnTo>
                  <a:pt x="289" y="24"/>
                </a:lnTo>
                <a:lnTo>
                  <a:pt x="289" y="20"/>
                </a:lnTo>
                <a:lnTo>
                  <a:pt x="288" y="15"/>
                </a:lnTo>
                <a:lnTo>
                  <a:pt x="286" y="11"/>
                </a:lnTo>
                <a:lnTo>
                  <a:pt x="282" y="8"/>
                </a:lnTo>
                <a:lnTo>
                  <a:pt x="279" y="4"/>
                </a:lnTo>
                <a:lnTo>
                  <a:pt x="275" y="2"/>
                </a:lnTo>
                <a:lnTo>
                  <a:pt x="270" y="1"/>
                </a:lnTo>
                <a:lnTo>
                  <a:pt x="266" y="0"/>
                </a:lnTo>
                <a:lnTo>
                  <a:pt x="266" y="0"/>
                </a:lnTo>
                <a:lnTo>
                  <a:pt x="261" y="1"/>
                </a:lnTo>
                <a:lnTo>
                  <a:pt x="256" y="2"/>
                </a:lnTo>
                <a:lnTo>
                  <a:pt x="253" y="4"/>
                </a:lnTo>
                <a:lnTo>
                  <a:pt x="249" y="8"/>
                </a:lnTo>
                <a:lnTo>
                  <a:pt x="247" y="11"/>
                </a:lnTo>
                <a:lnTo>
                  <a:pt x="245" y="15"/>
                </a:lnTo>
                <a:lnTo>
                  <a:pt x="242" y="20"/>
                </a:lnTo>
                <a:lnTo>
                  <a:pt x="242" y="24"/>
                </a:lnTo>
                <a:lnTo>
                  <a:pt x="242" y="24"/>
                </a:lnTo>
                <a:lnTo>
                  <a:pt x="242" y="28"/>
                </a:lnTo>
                <a:lnTo>
                  <a:pt x="243" y="31"/>
                </a:lnTo>
                <a:lnTo>
                  <a:pt x="246" y="36"/>
                </a:lnTo>
                <a:lnTo>
                  <a:pt x="248" y="39"/>
                </a:lnTo>
                <a:lnTo>
                  <a:pt x="248" y="39"/>
                </a:lnTo>
                <a:lnTo>
                  <a:pt x="209" y="41"/>
                </a:lnTo>
                <a:lnTo>
                  <a:pt x="171" y="44"/>
                </a:lnTo>
                <a:lnTo>
                  <a:pt x="135" y="51"/>
                </a:lnTo>
                <a:lnTo>
                  <a:pt x="102" y="60"/>
                </a:lnTo>
                <a:lnTo>
                  <a:pt x="102" y="60"/>
                </a:lnTo>
                <a:lnTo>
                  <a:pt x="100" y="61"/>
                </a:lnTo>
                <a:lnTo>
                  <a:pt x="98" y="63"/>
                </a:lnTo>
                <a:lnTo>
                  <a:pt x="98" y="63"/>
                </a:lnTo>
                <a:lnTo>
                  <a:pt x="97" y="65"/>
                </a:lnTo>
                <a:lnTo>
                  <a:pt x="97" y="67"/>
                </a:lnTo>
                <a:lnTo>
                  <a:pt x="97" y="70"/>
                </a:lnTo>
                <a:lnTo>
                  <a:pt x="99" y="72"/>
                </a:lnTo>
                <a:lnTo>
                  <a:pt x="99" y="72"/>
                </a:lnTo>
                <a:lnTo>
                  <a:pt x="100" y="75"/>
                </a:lnTo>
                <a:lnTo>
                  <a:pt x="101" y="78"/>
                </a:lnTo>
                <a:lnTo>
                  <a:pt x="101" y="78"/>
                </a:lnTo>
                <a:lnTo>
                  <a:pt x="100" y="81"/>
                </a:lnTo>
                <a:lnTo>
                  <a:pt x="99" y="83"/>
                </a:lnTo>
                <a:lnTo>
                  <a:pt x="95" y="85"/>
                </a:lnTo>
                <a:lnTo>
                  <a:pt x="92" y="87"/>
                </a:lnTo>
                <a:lnTo>
                  <a:pt x="92" y="87"/>
                </a:lnTo>
                <a:lnTo>
                  <a:pt x="89" y="85"/>
                </a:lnTo>
                <a:lnTo>
                  <a:pt x="87" y="83"/>
                </a:lnTo>
                <a:lnTo>
                  <a:pt x="85" y="81"/>
                </a:lnTo>
                <a:lnTo>
                  <a:pt x="85" y="78"/>
                </a:lnTo>
                <a:lnTo>
                  <a:pt x="85" y="78"/>
                </a:lnTo>
                <a:lnTo>
                  <a:pt x="84" y="75"/>
                </a:lnTo>
                <a:lnTo>
                  <a:pt x="83" y="72"/>
                </a:lnTo>
                <a:lnTo>
                  <a:pt x="80" y="71"/>
                </a:lnTo>
                <a:lnTo>
                  <a:pt x="77" y="70"/>
                </a:lnTo>
                <a:lnTo>
                  <a:pt x="77" y="70"/>
                </a:lnTo>
                <a:lnTo>
                  <a:pt x="75" y="71"/>
                </a:lnTo>
                <a:lnTo>
                  <a:pt x="72" y="72"/>
                </a:lnTo>
                <a:lnTo>
                  <a:pt x="71" y="75"/>
                </a:lnTo>
                <a:lnTo>
                  <a:pt x="71" y="78"/>
                </a:lnTo>
                <a:lnTo>
                  <a:pt x="71" y="78"/>
                </a:lnTo>
                <a:lnTo>
                  <a:pt x="71" y="84"/>
                </a:lnTo>
                <a:lnTo>
                  <a:pt x="74" y="91"/>
                </a:lnTo>
                <a:lnTo>
                  <a:pt x="78" y="95"/>
                </a:lnTo>
                <a:lnTo>
                  <a:pt x="84" y="98"/>
                </a:lnTo>
                <a:lnTo>
                  <a:pt x="2" y="298"/>
                </a:lnTo>
                <a:lnTo>
                  <a:pt x="2" y="298"/>
                </a:lnTo>
                <a:lnTo>
                  <a:pt x="2" y="300"/>
                </a:lnTo>
                <a:lnTo>
                  <a:pt x="2" y="303"/>
                </a:lnTo>
                <a:lnTo>
                  <a:pt x="0" y="304"/>
                </a:lnTo>
                <a:lnTo>
                  <a:pt x="0" y="304"/>
                </a:lnTo>
                <a:lnTo>
                  <a:pt x="4" y="310"/>
                </a:lnTo>
                <a:lnTo>
                  <a:pt x="8" y="314"/>
                </a:lnTo>
                <a:lnTo>
                  <a:pt x="12" y="320"/>
                </a:lnTo>
                <a:lnTo>
                  <a:pt x="18" y="324"/>
                </a:lnTo>
                <a:lnTo>
                  <a:pt x="24" y="328"/>
                </a:lnTo>
                <a:lnTo>
                  <a:pt x="32" y="333"/>
                </a:lnTo>
                <a:lnTo>
                  <a:pt x="39" y="336"/>
                </a:lnTo>
                <a:lnTo>
                  <a:pt x="48" y="339"/>
                </a:lnTo>
                <a:lnTo>
                  <a:pt x="50" y="339"/>
                </a:lnTo>
                <a:lnTo>
                  <a:pt x="135" y="339"/>
                </a:lnTo>
                <a:lnTo>
                  <a:pt x="138" y="339"/>
                </a:lnTo>
                <a:lnTo>
                  <a:pt x="138" y="339"/>
                </a:lnTo>
                <a:lnTo>
                  <a:pt x="146" y="336"/>
                </a:lnTo>
                <a:lnTo>
                  <a:pt x="154" y="333"/>
                </a:lnTo>
                <a:lnTo>
                  <a:pt x="161" y="328"/>
                </a:lnTo>
                <a:lnTo>
                  <a:pt x="168" y="324"/>
                </a:lnTo>
                <a:lnTo>
                  <a:pt x="173" y="320"/>
                </a:lnTo>
                <a:lnTo>
                  <a:pt x="179" y="314"/>
                </a:lnTo>
                <a:lnTo>
                  <a:pt x="183" y="310"/>
                </a:lnTo>
                <a:lnTo>
                  <a:pt x="186" y="304"/>
                </a:lnTo>
                <a:lnTo>
                  <a:pt x="185" y="303"/>
                </a:lnTo>
                <a:lnTo>
                  <a:pt x="185" y="303"/>
                </a:lnTo>
                <a:lnTo>
                  <a:pt x="185" y="300"/>
                </a:lnTo>
                <a:lnTo>
                  <a:pt x="184" y="298"/>
                </a:lnTo>
                <a:lnTo>
                  <a:pt x="102" y="98"/>
                </a:lnTo>
                <a:lnTo>
                  <a:pt x="102" y="98"/>
                </a:lnTo>
                <a:lnTo>
                  <a:pt x="107" y="95"/>
                </a:lnTo>
                <a:lnTo>
                  <a:pt x="112" y="90"/>
                </a:lnTo>
                <a:lnTo>
                  <a:pt x="114" y="84"/>
                </a:lnTo>
                <a:lnTo>
                  <a:pt x="115" y="78"/>
                </a:lnTo>
                <a:lnTo>
                  <a:pt x="115" y="78"/>
                </a:lnTo>
                <a:lnTo>
                  <a:pt x="114" y="70"/>
                </a:lnTo>
                <a:lnTo>
                  <a:pt x="114" y="70"/>
                </a:lnTo>
                <a:lnTo>
                  <a:pt x="145" y="64"/>
                </a:lnTo>
                <a:lnTo>
                  <a:pt x="178" y="58"/>
                </a:lnTo>
                <a:lnTo>
                  <a:pt x="212" y="54"/>
                </a:lnTo>
                <a:lnTo>
                  <a:pt x="249" y="53"/>
                </a:lnTo>
                <a:lnTo>
                  <a:pt x="249" y="211"/>
                </a:lnTo>
                <a:lnTo>
                  <a:pt x="249" y="211"/>
                </a:lnTo>
                <a:lnTo>
                  <a:pt x="246" y="222"/>
                </a:lnTo>
                <a:lnTo>
                  <a:pt x="243" y="233"/>
                </a:lnTo>
                <a:lnTo>
                  <a:pt x="241" y="244"/>
                </a:lnTo>
                <a:lnTo>
                  <a:pt x="241" y="255"/>
                </a:lnTo>
                <a:lnTo>
                  <a:pt x="241" y="267"/>
                </a:lnTo>
                <a:lnTo>
                  <a:pt x="243" y="278"/>
                </a:lnTo>
                <a:lnTo>
                  <a:pt x="246" y="288"/>
                </a:lnTo>
                <a:lnTo>
                  <a:pt x="249" y="299"/>
                </a:lnTo>
                <a:lnTo>
                  <a:pt x="249" y="299"/>
                </a:lnTo>
                <a:lnTo>
                  <a:pt x="249" y="300"/>
                </a:lnTo>
                <a:lnTo>
                  <a:pt x="249" y="341"/>
                </a:lnTo>
                <a:lnTo>
                  <a:pt x="249" y="341"/>
                </a:lnTo>
                <a:lnTo>
                  <a:pt x="249" y="346"/>
                </a:lnTo>
                <a:lnTo>
                  <a:pt x="248" y="352"/>
                </a:lnTo>
                <a:lnTo>
                  <a:pt x="246" y="358"/>
                </a:lnTo>
                <a:lnTo>
                  <a:pt x="242" y="364"/>
                </a:lnTo>
                <a:lnTo>
                  <a:pt x="238" y="371"/>
                </a:lnTo>
                <a:lnTo>
                  <a:pt x="230" y="376"/>
                </a:lnTo>
                <a:lnTo>
                  <a:pt x="222" y="381"/>
                </a:lnTo>
                <a:lnTo>
                  <a:pt x="210" y="385"/>
                </a:lnTo>
                <a:lnTo>
                  <a:pt x="206" y="386"/>
                </a:lnTo>
                <a:lnTo>
                  <a:pt x="205" y="391"/>
                </a:lnTo>
                <a:lnTo>
                  <a:pt x="192" y="391"/>
                </a:lnTo>
                <a:lnTo>
                  <a:pt x="192" y="429"/>
                </a:lnTo>
                <a:lnTo>
                  <a:pt x="186" y="429"/>
                </a:lnTo>
                <a:lnTo>
                  <a:pt x="186" y="467"/>
                </a:lnTo>
                <a:lnTo>
                  <a:pt x="345" y="467"/>
                </a:lnTo>
                <a:lnTo>
                  <a:pt x="345" y="429"/>
                </a:lnTo>
                <a:lnTo>
                  <a:pt x="340" y="429"/>
                </a:lnTo>
                <a:lnTo>
                  <a:pt x="340" y="391"/>
                </a:lnTo>
                <a:lnTo>
                  <a:pt x="327" y="391"/>
                </a:lnTo>
                <a:lnTo>
                  <a:pt x="327" y="386"/>
                </a:lnTo>
                <a:lnTo>
                  <a:pt x="321" y="385"/>
                </a:lnTo>
                <a:lnTo>
                  <a:pt x="321" y="385"/>
                </a:lnTo>
                <a:lnTo>
                  <a:pt x="311" y="382"/>
                </a:lnTo>
                <a:lnTo>
                  <a:pt x="304" y="379"/>
                </a:lnTo>
                <a:lnTo>
                  <a:pt x="297" y="375"/>
                </a:lnTo>
                <a:lnTo>
                  <a:pt x="292" y="371"/>
                </a:lnTo>
                <a:lnTo>
                  <a:pt x="288" y="364"/>
                </a:lnTo>
                <a:lnTo>
                  <a:pt x="286" y="358"/>
                </a:lnTo>
                <a:lnTo>
                  <a:pt x="283" y="350"/>
                </a:lnTo>
                <a:lnTo>
                  <a:pt x="282" y="341"/>
                </a:lnTo>
                <a:lnTo>
                  <a:pt x="282" y="299"/>
                </a:lnTo>
                <a:lnTo>
                  <a:pt x="282" y="299"/>
                </a:lnTo>
                <a:lnTo>
                  <a:pt x="286" y="288"/>
                </a:lnTo>
                <a:lnTo>
                  <a:pt x="289" y="278"/>
                </a:lnTo>
                <a:lnTo>
                  <a:pt x="290" y="266"/>
                </a:lnTo>
                <a:lnTo>
                  <a:pt x="290" y="255"/>
                </a:lnTo>
                <a:lnTo>
                  <a:pt x="290" y="244"/>
                </a:lnTo>
                <a:lnTo>
                  <a:pt x="289" y="233"/>
                </a:lnTo>
                <a:lnTo>
                  <a:pt x="286" y="222"/>
                </a:lnTo>
                <a:lnTo>
                  <a:pt x="282" y="211"/>
                </a:lnTo>
                <a:lnTo>
                  <a:pt x="282" y="53"/>
                </a:lnTo>
                <a:lnTo>
                  <a:pt x="282" y="53"/>
                </a:lnTo>
                <a:lnTo>
                  <a:pt x="319" y="54"/>
                </a:lnTo>
                <a:lnTo>
                  <a:pt x="354" y="58"/>
                </a:lnTo>
                <a:lnTo>
                  <a:pt x="387" y="64"/>
                </a:lnTo>
                <a:lnTo>
                  <a:pt x="417" y="70"/>
                </a:lnTo>
                <a:lnTo>
                  <a:pt x="417" y="70"/>
                </a:lnTo>
                <a:lnTo>
                  <a:pt x="416" y="78"/>
                </a:lnTo>
                <a:lnTo>
                  <a:pt x="416" y="78"/>
                </a:lnTo>
                <a:lnTo>
                  <a:pt x="417" y="84"/>
                </a:lnTo>
                <a:lnTo>
                  <a:pt x="421" y="90"/>
                </a:lnTo>
                <a:lnTo>
                  <a:pt x="424" y="95"/>
                </a:lnTo>
                <a:lnTo>
                  <a:pt x="429" y="98"/>
                </a:lnTo>
                <a:lnTo>
                  <a:pt x="347" y="298"/>
                </a:lnTo>
                <a:lnTo>
                  <a:pt x="347" y="298"/>
                </a:lnTo>
                <a:lnTo>
                  <a:pt x="346" y="300"/>
                </a:lnTo>
                <a:lnTo>
                  <a:pt x="347" y="303"/>
                </a:lnTo>
                <a:lnTo>
                  <a:pt x="346" y="304"/>
                </a:lnTo>
                <a:lnTo>
                  <a:pt x="346" y="304"/>
                </a:lnTo>
                <a:lnTo>
                  <a:pt x="349" y="310"/>
                </a:lnTo>
                <a:lnTo>
                  <a:pt x="354" y="314"/>
                </a:lnTo>
                <a:lnTo>
                  <a:pt x="358" y="320"/>
                </a:lnTo>
                <a:lnTo>
                  <a:pt x="363" y="324"/>
                </a:lnTo>
                <a:lnTo>
                  <a:pt x="370" y="328"/>
                </a:lnTo>
                <a:lnTo>
                  <a:pt x="377" y="333"/>
                </a:lnTo>
                <a:lnTo>
                  <a:pt x="385" y="336"/>
                </a:lnTo>
                <a:lnTo>
                  <a:pt x="394" y="339"/>
                </a:lnTo>
                <a:lnTo>
                  <a:pt x="396" y="339"/>
                </a:lnTo>
                <a:lnTo>
                  <a:pt x="481" y="339"/>
                </a:lnTo>
                <a:lnTo>
                  <a:pt x="483" y="339"/>
                </a:lnTo>
                <a:lnTo>
                  <a:pt x="483" y="339"/>
                </a:lnTo>
                <a:lnTo>
                  <a:pt x="492" y="336"/>
                </a:lnTo>
                <a:lnTo>
                  <a:pt x="499" y="333"/>
                </a:lnTo>
                <a:lnTo>
                  <a:pt x="507" y="328"/>
                </a:lnTo>
                <a:lnTo>
                  <a:pt x="513" y="324"/>
                </a:lnTo>
                <a:lnTo>
                  <a:pt x="519" y="320"/>
                </a:lnTo>
                <a:lnTo>
                  <a:pt x="524" y="314"/>
                </a:lnTo>
                <a:lnTo>
                  <a:pt x="527" y="310"/>
                </a:lnTo>
                <a:lnTo>
                  <a:pt x="531" y="304"/>
                </a:lnTo>
                <a:lnTo>
                  <a:pt x="531" y="303"/>
                </a:lnTo>
                <a:close/>
                <a:moveTo>
                  <a:pt x="266" y="15"/>
                </a:moveTo>
                <a:lnTo>
                  <a:pt x="266" y="15"/>
                </a:lnTo>
                <a:lnTo>
                  <a:pt x="269" y="15"/>
                </a:lnTo>
                <a:lnTo>
                  <a:pt x="273" y="17"/>
                </a:lnTo>
                <a:lnTo>
                  <a:pt x="275" y="21"/>
                </a:lnTo>
                <a:lnTo>
                  <a:pt x="275" y="24"/>
                </a:lnTo>
                <a:lnTo>
                  <a:pt x="275" y="24"/>
                </a:lnTo>
                <a:lnTo>
                  <a:pt x="275" y="27"/>
                </a:lnTo>
                <a:lnTo>
                  <a:pt x="273" y="30"/>
                </a:lnTo>
                <a:lnTo>
                  <a:pt x="269" y="33"/>
                </a:lnTo>
                <a:lnTo>
                  <a:pt x="266" y="34"/>
                </a:lnTo>
                <a:lnTo>
                  <a:pt x="266" y="34"/>
                </a:lnTo>
                <a:lnTo>
                  <a:pt x="262" y="33"/>
                </a:lnTo>
                <a:lnTo>
                  <a:pt x="260" y="30"/>
                </a:lnTo>
                <a:lnTo>
                  <a:pt x="257" y="27"/>
                </a:lnTo>
                <a:lnTo>
                  <a:pt x="256" y="24"/>
                </a:lnTo>
                <a:lnTo>
                  <a:pt x="256" y="24"/>
                </a:lnTo>
                <a:lnTo>
                  <a:pt x="257" y="21"/>
                </a:lnTo>
                <a:lnTo>
                  <a:pt x="260" y="17"/>
                </a:lnTo>
                <a:lnTo>
                  <a:pt x="262" y="15"/>
                </a:lnTo>
                <a:lnTo>
                  <a:pt x="266" y="15"/>
                </a:lnTo>
                <a:lnTo>
                  <a:pt x="266" y="15"/>
                </a:lnTo>
                <a:close/>
                <a:moveTo>
                  <a:pt x="134" y="325"/>
                </a:moveTo>
                <a:lnTo>
                  <a:pt x="51" y="325"/>
                </a:lnTo>
                <a:lnTo>
                  <a:pt x="51" y="325"/>
                </a:lnTo>
                <a:lnTo>
                  <a:pt x="41" y="322"/>
                </a:lnTo>
                <a:lnTo>
                  <a:pt x="34" y="318"/>
                </a:lnTo>
                <a:lnTo>
                  <a:pt x="26" y="313"/>
                </a:lnTo>
                <a:lnTo>
                  <a:pt x="21" y="308"/>
                </a:lnTo>
                <a:lnTo>
                  <a:pt x="166" y="308"/>
                </a:lnTo>
                <a:lnTo>
                  <a:pt x="166" y="308"/>
                </a:lnTo>
                <a:lnTo>
                  <a:pt x="159" y="313"/>
                </a:lnTo>
                <a:lnTo>
                  <a:pt x="152" y="318"/>
                </a:lnTo>
                <a:lnTo>
                  <a:pt x="144" y="322"/>
                </a:lnTo>
                <a:lnTo>
                  <a:pt x="134" y="325"/>
                </a:lnTo>
                <a:lnTo>
                  <a:pt x="134" y="325"/>
                </a:lnTo>
                <a:close/>
                <a:moveTo>
                  <a:pt x="19" y="294"/>
                </a:moveTo>
                <a:lnTo>
                  <a:pt x="93" y="114"/>
                </a:lnTo>
                <a:lnTo>
                  <a:pt x="167" y="294"/>
                </a:lnTo>
                <a:lnTo>
                  <a:pt x="19" y="294"/>
                </a:lnTo>
                <a:close/>
                <a:moveTo>
                  <a:pt x="270" y="217"/>
                </a:moveTo>
                <a:lnTo>
                  <a:pt x="270" y="217"/>
                </a:lnTo>
                <a:lnTo>
                  <a:pt x="273" y="227"/>
                </a:lnTo>
                <a:lnTo>
                  <a:pt x="275" y="237"/>
                </a:lnTo>
                <a:lnTo>
                  <a:pt x="276" y="245"/>
                </a:lnTo>
                <a:lnTo>
                  <a:pt x="276" y="255"/>
                </a:lnTo>
                <a:lnTo>
                  <a:pt x="276" y="265"/>
                </a:lnTo>
                <a:lnTo>
                  <a:pt x="275" y="274"/>
                </a:lnTo>
                <a:lnTo>
                  <a:pt x="273" y="283"/>
                </a:lnTo>
                <a:lnTo>
                  <a:pt x="270" y="293"/>
                </a:lnTo>
                <a:lnTo>
                  <a:pt x="262" y="293"/>
                </a:lnTo>
                <a:lnTo>
                  <a:pt x="262" y="293"/>
                </a:lnTo>
                <a:lnTo>
                  <a:pt x="259" y="283"/>
                </a:lnTo>
                <a:lnTo>
                  <a:pt x="256" y="274"/>
                </a:lnTo>
                <a:lnTo>
                  <a:pt x="255" y="265"/>
                </a:lnTo>
                <a:lnTo>
                  <a:pt x="255" y="255"/>
                </a:lnTo>
                <a:lnTo>
                  <a:pt x="255" y="245"/>
                </a:lnTo>
                <a:lnTo>
                  <a:pt x="256" y="237"/>
                </a:lnTo>
                <a:lnTo>
                  <a:pt x="259" y="227"/>
                </a:lnTo>
                <a:lnTo>
                  <a:pt x="262" y="217"/>
                </a:lnTo>
                <a:lnTo>
                  <a:pt x="270" y="217"/>
                </a:lnTo>
                <a:close/>
                <a:moveTo>
                  <a:pt x="331" y="453"/>
                </a:moveTo>
                <a:lnTo>
                  <a:pt x="200" y="453"/>
                </a:lnTo>
                <a:lnTo>
                  <a:pt x="200" y="443"/>
                </a:lnTo>
                <a:lnTo>
                  <a:pt x="331" y="443"/>
                </a:lnTo>
                <a:lnTo>
                  <a:pt x="331" y="453"/>
                </a:lnTo>
                <a:close/>
                <a:moveTo>
                  <a:pt x="207" y="429"/>
                </a:moveTo>
                <a:lnTo>
                  <a:pt x="207" y="406"/>
                </a:lnTo>
                <a:lnTo>
                  <a:pt x="326" y="406"/>
                </a:lnTo>
                <a:lnTo>
                  <a:pt x="326" y="429"/>
                </a:lnTo>
                <a:lnTo>
                  <a:pt x="207" y="429"/>
                </a:lnTo>
                <a:close/>
                <a:moveTo>
                  <a:pt x="296" y="391"/>
                </a:moveTo>
                <a:lnTo>
                  <a:pt x="235" y="391"/>
                </a:lnTo>
                <a:lnTo>
                  <a:pt x="235" y="391"/>
                </a:lnTo>
                <a:lnTo>
                  <a:pt x="241" y="386"/>
                </a:lnTo>
                <a:lnTo>
                  <a:pt x="248" y="380"/>
                </a:lnTo>
                <a:lnTo>
                  <a:pt x="252" y="375"/>
                </a:lnTo>
                <a:lnTo>
                  <a:pt x="256" y="368"/>
                </a:lnTo>
                <a:lnTo>
                  <a:pt x="260" y="362"/>
                </a:lnTo>
                <a:lnTo>
                  <a:pt x="262" y="355"/>
                </a:lnTo>
                <a:lnTo>
                  <a:pt x="263" y="348"/>
                </a:lnTo>
                <a:lnTo>
                  <a:pt x="263" y="341"/>
                </a:lnTo>
                <a:lnTo>
                  <a:pt x="263" y="307"/>
                </a:lnTo>
                <a:lnTo>
                  <a:pt x="268" y="307"/>
                </a:lnTo>
                <a:lnTo>
                  <a:pt x="268" y="341"/>
                </a:lnTo>
                <a:lnTo>
                  <a:pt x="268" y="341"/>
                </a:lnTo>
                <a:lnTo>
                  <a:pt x="269" y="348"/>
                </a:lnTo>
                <a:lnTo>
                  <a:pt x="269" y="354"/>
                </a:lnTo>
                <a:lnTo>
                  <a:pt x="272" y="362"/>
                </a:lnTo>
                <a:lnTo>
                  <a:pt x="274" y="368"/>
                </a:lnTo>
                <a:lnTo>
                  <a:pt x="278" y="375"/>
                </a:lnTo>
                <a:lnTo>
                  <a:pt x="282" y="380"/>
                </a:lnTo>
                <a:lnTo>
                  <a:pt x="289" y="386"/>
                </a:lnTo>
                <a:lnTo>
                  <a:pt x="296" y="391"/>
                </a:lnTo>
                <a:lnTo>
                  <a:pt x="296" y="391"/>
                </a:lnTo>
                <a:close/>
                <a:moveTo>
                  <a:pt x="268" y="203"/>
                </a:moveTo>
                <a:lnTo>
                  <a:pt x="263" y="203"/>
                </a:lnTo>
                <a:lnTo>
                  <a:pt x="263" y="53"/>
                </a:lnTo>
                <a:lnTo>
                  <a:pt x="263" y="53"/>
                </a:lnTo>
                <a:lnTo>
                  <a:pt x="266" y="53"/>
                </a:lnTo>
                <a:lnTo>
                  <a:pt x="266" y="53"/>
                </a:lnTo>
                <a:lnTo>
                  <a:pt x="268" y="53"/>
                </a:lnTo>
                <a:lnTo>
                  <a:pt x="268" y="203"/>
                </a:lnTo>
                <a:close/>
                <a:moveTo>
                  <a:pt x="512" y="294"/>
                </a:moveTo>
                <a:lnTo>
                  <a:pt x="364" y="294"/>
                </a:lnTo>
                <a:lnTo>
                  <a:pt x="439" y="114"/>
                </a:lnTo>
                <a:lnTo>
                  <a:pt x="512" y="294"/>
                </a:lnTo>
                <a:close/>
                <a:moveTo>
                  <a:pt x="480" y="325"/>
                </a:moveTo>
                <a:lnTo>
                  <a:pt x="397" y="325"/>
                </a:lnTo>
                <a:lnTo>
                  <a:pt x="397" y="325"/>
                </a:lnTo>
                <a:lnTo>
                  <a:pt x="387" y="322"/>
                </a:lnTo>
                <a:lnTo>
                  <a:pt x="380" y="318"/>
                </a:lnTo>
                <a:lnTo>
                  <a:pt x="372" y="313"/>
                </a:lnTo>
                <a:lnTo>
                  <a:pt x="367" y="308"/>
                </a:lnTo>
                <a:lnTo>
                  <a:pt x="511" y="308"/>
                </a:lnTo>
                <a:lnTo>
                  <a:pt x="511" y="308"/>
                </a:lnTo>
                <a:lnTo>
                  <a:pt x="505" y="313"/>
                </a:lnTo>
                <a:lnTo>
                  <a:pt x="497" y="318"/>
                </a:lnTo>
                <a:lnTo>
                  <a:pt x="490" y="322"/>
                </a:lnTo>
                <a:lnTo>
                  <a:pt x="480" y="325"/>
                </a:lnTo>
                <a:lnTo>
                  <a:pt x="480" y="32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nvGrpSpPr>
          <p:cNvPr id="46" name="Group 55"/>
          <p:cNvGrpSpPr/>
          <p:nvPr/>
        </p:nvGrpSpPr>
        <p:grpSpPr>
          <a:xfrm>
            <a:off x="5856379" y="1952618"/>
            <a:ext cx="403040" cy="381555"/>
            <a:chOff x="2835275" y="3127375"/>
            <a:chExt cx="744538" cy="704850"/>
          </a:xfrm>
          <a:solidFill>
            <a:schemeClr val="bg1"/>
          </a:solidFill>
        </p:grpSpPr>
        <p:sp>
          <p:nvSpPr>
            <p:cNvPr id="50" name="Freeform 56"/>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1" name="Freeform 57"/>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2" name="Freeform 58"/>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3" name="Freeform 59"/>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4" name="Freeform 60"/>
            <p:cNvSpPr>
              <a:spLocks noEditPoints="1"/>
            </p:cNvSpPr>
            <p:nvPr/>
          </p:nvSpPr>
          <p:spPr bwMode="auto">
            <a:xfrm>
              <a:off x="3352800" y="3486150"/>
              <a:ext cx="200025" cy="2016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5" name="Freeform 61"/>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56" name="Freeform 62"/>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grpSp>
      <p:grpSp>
        <p:nvGrpSpPr>
          <p:cNvPr id="47" name="Group 64"/>
          <p:cNvGrpSpPr/>
          <p:nvPr/>
        </p:nvGrpSpPr>
        <p:grpSpPr>
          <a:xfrm flipH="1">
            <a:off x="6355369" y="1871814"/>
            <a:ext cx="3345122" cy="543163"/>
            <a:chOff x="743841" y="3209984"/>
            <a:chExt cx="3483915" cy="565700"/>
          </a:xfrm>
        </p:grpSpPr>
        <p:sp>
          <p:nvSpPr>
            <p:cNvPr id="48" name="Rectangle 3"/>
            <p:cNvSpPr txBox="1">
              <a:spLocks noChangeArrowheads="1"/>
            </p:cNvSpPr>
            <p:nvPr/>
          </p:nvSpPr>
          <p:spPr bwMode="auto">
            <a:xfrm>
              <a:off x="743841" y="3516975"/>
              <a:ext cx="3483915" cy="25870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000" b="0" dirty="0">
                  <a:effectLst/>
                  <a:latin typeface="Calibri" panose="020F0502020204030204" pitchFamily="34" charset="0"/>
                </a:rPr>
                <a:t>Catch the feel </a:t>
              </a:r>
              <a:r>
                <a:rPr lang="en-US" altLang="ko-KR" sz="1000" b="0" dirty="0" smtClean="0">
                  <a:effectLst/>
                  <a:latin typeface="Calibri" panose="020F0502020204030204" pitchFamily="34" charset="0"/>
                </a:rPr>
                <a:t>of  </a:t>
              </a:r>
              <a:r>
                <a:rPr lang="en-US" altLang="ko-KR" sz="1000" b="0" dirty="0">
                  <a:effectLst/>
                  <a:latin typeface="Calibri" panose="020F0502020204030204" pitchFamily="34" charset="0"/>
                </a:rPr>
                <a:t>design in contemporary colors and </a:t>
              </a:r>
              <a:r>
                <a:rPr lang="en-US" altLang="ko-KR" sz="1000" b="0" dirty="0" smtClean="0">
                  <a:effectLst/>
                  <a:latin typeface="Calibri" panose="020F0502020204030204" pitchFamily="34" charset="0"/>
                </a:rPr>
                <a:t>styles</a:t>
              </a:r>
              <a:endParaRPr lang="en-US" altLang="ko-KR" sz="1000" b="0" dirty="0">
                <a:effectLst/>
                <a:latin typeface="Calibri" panose="020F0502020204030204" pitchFamily="34" charset="0"/>
              </a:endParaRPr>
            </a:p>
          </p:txBody>
        </p:sp>
        <p:sp>
          <p:nvSpPr>
            <p:cNvPr id="49" name="TextBox 66"/>
            <p:cNvSpPr txBox="1"/>
            <p:nvPr/>
          </p:nvSpPr>
          <p:spPr>
            <a:xfrm>
              <a:off x="1797247" y="3209984"/>
              <a:ext cx="2430509" cy="384656"/>
            </a:xfrm>
            <a:prstGeom prst="rect">
              <a:avLst/>
            </a:prstGeom>
          </p:spPr>
          <p:txBody>
            <a:bodyPr wrap="square" rtlCol="0">
              <a:spAutoFit/>
            </a:bodyPr>
            <a:lstStyle/>
            <a:p>
              <a:pPr>
                <a:buClr>
                  <a:schemeClr val="tx1">
                    <a:lumMod val="85000"/>
                    <a:lumOff val="15000"/>
                  </a:schemeClr>
                </a:buClr>
                <a:buSzPct val="105000"/>
              </a:pPr>
              <a:r>
                <a:rPr lang="en-US" altLang="ko-KR" b="1" dirty="0">
                  <a:solidFill>
                    <a:schemeClr val="bg1"/>
                  </a:solidFill>
                  <a:latin typeface="Calibri" panose="020F0502020204030204" pitchFamily="34" charset="0"/>
                </a:rPr>
                <a:t>Top quality design</a:t>
              </a:r>
            </a:p>
          </p:txBody>
        </p:sp>
      </p:grpSp>
      <p:sp>
        <p:nvSpPr>
          <p:cNvPr id="57"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Tree>
    <p:extLst>
      <p:ext uri="{BB962C8B-B14F-4D97-AF65-F5344CB8AC3E}">
        <p14:creationId xmlns:p14="http://schemas.microsoft.com/office/powerpoint/2010/main" val="24483640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000"/>
                                        <p:tgtEl>
                                          <p:spTgt spid="31"/>
                                        </p:tgtEl>
                                      </p:cBhvr>
                                    </p:animEffect>
                                    <p:anim calcmode="lin" valueType="num">
                                      <p:cBhvr>
                                        <p:cTn id="62" dur="1000" fill="hold"/>
                                        <p:tgtEl>
                                          <p:spTgt spid="31"/>
                                        </p:tgtEl>
                                        <p:attrNameLst>
                                          <p:attrName>ppt_x</p:attrName>
                                        </p:attrNameLst>
                                      </p:cBhvr>
                                      <p:tavLst>
                                        <p:tav tm="0">
                                          <p:val>
                                            <p:strVal val="#ppt_x"/>
                                          </p:val>
                                        </p:tav>
                                        <p:tav tm="100000">
                                          <p:val>
                                            <p:strVal val="#ppt_x"/>
                                          </p:val>
                                        </p:tav>
                                      </p:tavLst>
                                    </p:anim>
                                    <p:anim calcmode="lin" valueType="num">
                                      <p:cBhvr>
                                        <p:cTn id="63" dur="1000" fill="hold"/>
                                        <p:tgtEl>
                                          <p:spTgt spid="31"/>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1000"/>
                                        <p:tgtEl>
                                          <p:spTgt spid="41"/>
                                        </p:tgtEl>
                                      </p:cBhvr>
                                    </p:animEffect>
                                    <p:anim calcmode="lin" valueType="num">
                                      <p:cBhvr>
                                        <p:cTn id="68" dur="1000" fill="hold"/>
                                        <p:tgtEl>
                                          <p:spTgt spid="41"/>
                                        </p:tgtEl>
                                        <p:attrNameLst>
                                          <p:attrName>ppt_x</p:attrName>
                                        </p:attrNameLst>
                                      </p:cBhvr>
                                      <p:tavLst>
                                        <p:tav tm="0">
                                          <p:val>
                                            <p:strVal val="#ppt_x"/>
                                          </p:val>
                                        </p:tav>
                                        <p:tav tm="100000">
                                          <p:val>
                                            <p:strVal val="#ppt_x"/>
                                          </p:val>
                                        </p:tav>
                                      </p:tavLst>
                                    </p:anim>
                                    <p:anim calcmode="lin" valueType="num">
                                      <p:cBhvr>
                                        <p:cTn id="69" dur="1000" fill="hold"/>
                                        <p:tgtEl>
                                          <p:spTgt spid="41"/>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1000"/>
                                        <p:tgtEl>
                                          <p:spTgt spid="42"/>
                                        </p:tgtEl>
                                      </p:cBhvr>
                                    </p:animEffect>
                                    <p:anim calcmode="lin" valueType="num">
                                      <p:cBhvr>
                                        <p:cTn id="74" dur="1000" fill="hold"/>
                                        <p:tgtEl>
                                          <p:spTgt spid="42"/>
                                        </p:tgtEl>
                                        <p:attrNameLst>
                                          <p:attrName>ppt_x</p:attrName>
                                        </p:attrNameLst>
                                      </p:cBhvr>
                                      <p:tavLst>
                                        <p:tav tm="0">
                                          <p:val>
                                            <p:strVal val="#ppt_x"/>
                                          </p:val>
                                        </p:tav>
                                        <p:tav tm="100000">
                                          <p:val>
                                            <p:strVal val="#ppt_x"/>
                                          </p:val>
                                        </p:tav>
                                      </p:tavLst>
                                    </p:anim>
                                    <p:anim calcmode="lin" valueType="num">
                                      <p:cBhvr>
                                        <p:cTn id="75" dur="1000" fill="hold"/>
                                        <p:tgtEl>
                                          <p:spTgt spid="42"/>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1000"/>
                                        <p:tgtEl>
                                          <p:spTgt spid="46"/>
                                        </p:tgtEl>
                                      </p:cBhvr>
                                    </p:animEffect>
                                    <p:anim calcmode="lin" valueType="num">
                                      <p:cBhvr>
                                        <p:cTn id="80" dur="1000" fill="hold"/>
                                        <p:tgtEl>
                                          <p:spTgt spid="46"/>
                                        </p:tgtEl>
                                        <p:attrNameLst>
                                          <p:attrName>ppt_x</p:attrName>
                                        </p:attrNameLst>
                                      </p:cBhvr>
                                      <p:tavLst>
                                        <p:tav tm="0">
                                          <p:val>
                                            <p:strVal val="#ppt_x"/>
                                          </p:val>
                                        </p:tav>
                                        <p:tav tm="100000">
                                          <p:val>
                                            <p:strVal val="#ppt_x"/>
                                          </p:val>
                                        </p:tav>
                                      </p:tavLst>
                                    </p:anim>
                                    <p:anim calcmode="lin" valueType="num">
                                      <p:cBhvr>
                                        <p:cTn id="81" dur="1000" fill="hold"/>
                                        <p:tgtEl>
                                          <p:spTgt spid="46"/>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nodeType="after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1000"/>
                                        <p:tgtEl>
                                          <p:spTgt spid="47"/>
                                        </p:tgtEl>
                                      </p:cBhvr>
                                    </p:animEffect>
                                    <p:anim calcmode="lin" valueType="num">
                                      <p:cBhvr>
                                        <p:cTn id="86" dur="1000" fill="hold"/>
                                        <p:tgtEl>
                                          <p:spTgt spid="47"/>
                                        </p:tgtEl>
                                        <p:attrNameLst>
                                          <p:attrName>ppt_x</p:attrName>
                                        </p:attrNameLst>
                                      </p:cBhvr>
                                      <p:tavLst>
                                        <p:tav tm="0">
                                          <p:val>
                                            <p:strVal val="#ppt_x"/>
                                          </p:val>
                                        </p:tav>
                                        <p:tav tm="100000">
                                          <p:val>
                                            <p:strVal val="#ppt_x"/>
                                          </p:val>
                                        </p:tav>
                                      </p:tavLst>
                                    </p:anim>
                                    <p:anim calcmode="lin" valueType="num">
                                      <p:cBhvr>
                                        <p:cTn id="87" dur="1000" fill="hold"/>
                                        <p:tgtEl>
                                          <p:spTgt spid="47"/>
                                        </p:tgtEl>
                                        <p:attrNameLst>
                                          <p:attrName>ppt_y</p:attrName>
                                        </p:attrNameLst>
                                      </p:cBhvr>
                                      <p:tavLst>
                                        <p:tav tm="0">
                                          <p:val>
                                            <p:strVal val="#ppt_y+.1"/>
                                          </p:val>
                                        </p:tav>
                                        <p:tav tm="100000">
                                          <p:val>
                                            <p:strVal val="#ppt_y"/>
                                          </p:val>
                                        </p:tav>
                                      </p:tavLst>
                                    </p:anim>
                                  </p:childTnLst>
                                </p:cTn>
                              </p:par>
                            </p:childTnLst>
                          </p:cTn>
                        </p:par>
                        <p:par>
                          <p:cTn id="88" fill="hold">
                            <p:stCondLst>
                              <p:cond delay="14000"/>
                            </p:stCondLst>
                            <p:childTnLst>
                              <p:par>
                                <p:cTn id="89" presetID="42" presetClass="entr" presetSubtype="0" fill="hold" grpId="0" nodeType="after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fade">
                                      <p:cBhvr>
                                        <p:cTn id="91" dur="1000"/>
                                        <p:tgtEl>
                                          <p:spTgt spid="57"/>
                                        </p:tgtEl>
                                      </p:cBhvr>
                                    </p:animEffect>
                                    <p:anim calcmode="lin" valueType="num">
                                      <p:cBhvr>
                                        <p:cTn id="92" dur="1000" fill="hold"/>
                                        <p:tgtEl>
                                          <p:spTgt spid="57"/>
                                        </p:tgtEl>
                                        <p:attrNameLst>
                                          <p:attrName>ppt_x</p:attrName>
                                        </p:attrNameLst>
                                      </p:cBhvr>
                                      <p:tavLst>
                                        <p:tav tm="0">
                                          <p:val>
                                            <p:strVal val="#ppt_x"/>
                                          </p:val>
                                        </p:tav>
                                        <p:tav tm="100000">
                                          <p:val>
                                            <p:strVal val="#ppt_x"/>
                                          </p:val>
                                        </p:tav>
                                      </p:tavLst>
                                    </p:anim>
                                    <p:anim calcmode="lin" valueType="num">
                                      <p:cBhvr>
                                        <p:cTn id="9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Graphic spid="6" grpId="0">
        <p:bldAsOne/>
      </p:bldGraphic>
      <p:bldP spid="42" grpId="0" animBg="1"/>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原创设计师QQ69613753    _1"/>
          <p:cNvGrpSpPr/>
          <p:nvPr/>
        </p:nvGrpSpPr>
        <p:grpSpPr>
          <a:xfrm>
            <a:off x="961238" y="1486594"/>
            <a:ext cx="4551532" cy="4911330"/>
            <a:chOff x="1128878" y="910350"/>
            <a:chExt cx="4079272" cy="4401738"/>
          </a:xfrm>
        </p:grpSpPr>
        <p:sp>
          <p:nvSpPr>
            <p:cNvPr id="6" name="椭圆 5"/>
            <p:cNvSpPr/>
            <p:nvPr/>
          </p:nvSpPr>
          <p:spPr>
            <a:xfrm>
              <a:off x="1646537" y="1471617"/>
              <a:ext cx="3561613" cy="3561613"/>
            </a:xfrm>
            <a:prstGeom prst="ellipse">
              <a:avLst/>
            </a:prstGeom>
            <a:noFill/>
            <a:ln w="38100">
              <a:gradFill>
                <a:gsLst>
                  <a:gs pos="0">
                    <a:schemeClr val="bg1"/>
                  </a:gs>
                  <a:gs pos="100000">
                    <a:schemeClr val="bg1">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28878" y="910350"/>
              <a:ext cx="1824106" cy="1824106"/>
            </a:xfrm>
            <a:prstGeom prst="ellipse">
              <a:avLst/>
            </a:prstGeom>
            <a:solidFill>
              <a:schemeClr val="bg1">
                <a:alpha val="22000"/>
              </a:schemeClr>
            </a:solidFill>
            <a:ln>
              <a:gradFill>
                <a:gsLst>
                  <a:gs pos="0">
                    <a:schemeClr val="bg1"/>
                  </a:gs>
                  <a:gs pos="100000">
                    <a:schemeClr val="bg1">
                      <a:alpha val="0"/>
                    </a:schemeClr>
                  </a:gs>
                </a:gsLst>
                <a:lin ang="3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94974" y="1256027"/>
              <a:ext cx="575226" cy="575226"/>
            </a:xfrm>
            <a:prstGeom prst="ellipse">
              <a:avLst/>
            </a:prstGeom>
            <a:noFill/>
            <a:ln w="12700">
              <a:gradFill>
                <a:gsLst>
                  <a:gs pos="0">
                    <a:schemeClr val="bg1"/>
                  </a:gs>
                  <a:gs pos="100000">
                    <a:schemeClr val="bg1">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59786" y="2978139"/>
              <a:ext cx="1093186" cy="109318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67862" y="4191999"/>
              <a:ext cx="1093186" cy="1093186"/>
            </a:xfrm>
            <a:prstGeom prst="ellipse">
              <a:avLst/>
            </a:prstGeom>
            <a:gradFill>
              <a:gsLst>
                <a:gs pos="0">
                  <a:schemeClr val="bg1">
                    <a:alpha val="57000"/>
                  </a:schemeClr>
                </a:gs>
                <a:gs pos="100000">
                  <a:schemeClr val="bg1">
                    <a:alpha val="0"/>
                  </a:schemeClr>
                </a:gs>
              </a:gsLst>
              <a:lin ang="9600000" scaled="0"/>
            </a:gradFill>
            <a:ln>
              <a:gradFill>
                <a:gsLst>
                  <a:gs pos="0">
                    <a:schemeClr val="bg1"/>
                  </a:gs>
                  <a:gs pos="100000">
                    <a:schemeClr val="bg1">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451373" y="4895599"/>
              <a:ext cx="416489" cy="416489"/>
            </a:xfrm>
            <a:prstGeom prst="ellipse">
              <a:avLst/>
            </a:prstGeom>
            <a:noFill/>
            <a:ln w="12700">
              <a:gradFill>
                <a:gsLst>
                  <a:gs pos="0">
                    <a:schemeClr val="bg1"/>
                  </a:gs>
                  <a:gs pos="100000">
                    <a:schemeClr val="bg1">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722176" y="2442897"/>
              <a:ext cx="416489" cy="416489"/>
            </a:xfrm>
            <a:prstGeom prst="ellipse">
              <a:avLst/>
            </a:prstGeom>
            <a:solidFill>
              <a:schemeClr val="bg1"/>
            </a:solidFill>
            <a:ln w="12700">
              <a:gradFill>
                <a:gsLst>
                  <a:gs pos="0">
                    <a:schemeClr val="bg1"/>
                  </a:gs>
                  <a:gs pos="100000">
                    <a:schemeClr val="bg1">
                      <a:alpha val="0"/>
                    </a:schemeClr>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Group 4"/>
            <p:cNvGrpSpPr>
              <a:grpSpLocks noChangeAspect="1"/>
            </p:cNvGrpSpPr>
            <p:nvPr/>
          </p:nvGrpSpPr>
          <p:grpSpPr bwMode="auto">
            <a:xfrm>
              <a:off x="2706688" y="2614613"/>
              <a:ext cx="1482725" cy="1343025"/>
              <a:chOff x="1753" y="2115"/>
              <a:chExt cx="934" cy="846"/>
            </a:xfrm>
          </p:grpSpPr>
          <p:sp>
            <p:nvSpPr>
              <p:cNvPr id="14" name="AutoShape 3"/>
              <p:cNvSpPr>
                <a:spLocks noChangeAspect="1" noChangeArrowheads="1" noTextEdit="1"/>
              </p:cNvSpPr>
              <p:nvPr/>
            </p:nvSpPr>
            <p:spPr bwMode="auto">
              <a:xfrm>
                <a:off x="1753" y="2115"/>
                <a:ext cx="934"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
              <p:cNvSpPr>
                <a:spLocks noEditPoints="1"/>
              </p:cNvSpPr>
              <p:nvPr/>
            </p:nvSpPr>
            <p:spPr bwMode="auto">
              <a:xfrm>
                <a:off x="1745" y="2122"/>
                <a:ext cx="949" cy="839"/>
              </a:xfrm>
              <a:custGeom>
                <a:avLst/>
                <a:gdLst>
                  <a:gd name="T0" fmla="*/ 101 w 128"/>
                  <a:gd name="T1" fmla="*/ 35 h 113"/>
                  <a:gd name="T2" fmla="*/ 104 w 128"/>
                  <a:gd name="T3" fmla="*/ 14 h 113"/>
                  <a:gd name="T4" fmla="*/ 97 w 128"/>
                  <a:gd name="T5" fmla="*/ 2 h 113"/>
                  <a:gd name="T6" fmla="*/ 63 w 128"/>
                  <a:gd name="T7" fmla="*/ 15 h 113"/>
                  <a:gd name="T8" fmla="*/ 36 w 128"/>
                  <a:gd name="T9" fmla="*/ 1 h 113"/>
                  <a:gd name="T10" fmla="*/ 23 w 128"/>
                  <a:gd name="T11" fmla="*/ 30 h 113"/>
                  <a:gd name="T12" fmla="*/ 19 w 128"/>
                  <a:gd name="T13" fmla="*/ 37 h 113"/>
                  <a:gd name="T14" fmla="*/ 19 w 128"/>
                  <a:gd name="T15" fmla="*/ 76 h 113"/>
                  <a:gd name="T16" fmla="*/ 24 w 128"/>
                  <a:gd name="T17" fmla="*/ 84 h 113"/>
                  <a:gd name="T18" fmla="*/ 37 w 128"/>
                  <a:gd name="T19" fmla="*/ 113 h 113"/>
                  <a:gd name="T20" fmla="*/ 67 w 128"/>
                  <a:gd name="T21" fmla="*/ 100 h 113"/>
                  <a:gd name="T22" fmla="*/ 99 w 128"/>
                  <a:gd name="T23" fmla="*/ 110 h 113"/>
                  <a:gd name="T24" fmla="*/ 102 w 128"/>
                  <a:gd name="T25" fmla="*/ 77 h 113"/>
                  <a:gd name="T26" fmla="*/ 128 w 128"/>
                  <a:gd name="T27" fmla="*/ 56 h 113"/>
                  <a:gd name="T28" fmla="*/ 90 w 128"/>
                  <a:gd name="T29" fmla="*/ 5 h 113"/>
                  <a:gd name="T30" fmla="*/ 89 w 128"/>
                  <a:gd name="T31" fmla="*/ 10 h 113"/>
                  <a:gd name="T32" fmla="*/ 99 w 128"/>
                  <a:gd name="T33" fmla="*/ 17 h 113"/>
                  <a:gd name="T34" fmla="*/ 97 w 128"/>
                  <a:gd name="T35" fmla="*/ 34 h 113"/>
                  <a:gd name="T36" fmla="*/ 66 w 128"/>
                  <a:gd name="T37" fmla="*/ 18 h 113"/>
                  <a:gd name="T38" fmla="*/ 36 w 128"/>
                  <a:gd name="T39" fmla="*/ 62 h 113"/>
                  <a:gd name="T40" fmla="*/ 46 w 128"/>
                  <a:gd name="T41" fmla="*/ 77 h 113"/>
                  <a:gd name="T42" fmla="*/ 36 w 128"/>
                  <a:gd name="T43" fmla="*/ 62 h 113"/>
                  <a:gd name="T44" fmla="*/ 31 w 128"/>
                  <a:gd name="T45" fmla="*/ 39 h 113"/>
                  <a:gd name="T46" fmla="*/ 41 w 128"/>
                  <a:gd name="T47" fmla="*/ 43 h 113"/>
                  <a:gd name="T48" fmla="*/ 46 w 128"/>
                  <a:gd name="T49" fmla="*/ 68 h 113"/>
                  <a:gd name="T50" fmla="*/ 45 w 128"/>
                  <a:gd name="T51" fmla="*/ 45 h 113"/>
                  <a:gd name="T52" fmla="*/ 64 w 128"/>
                  <a:gd name="T53" fmla="*/ 35 h 113"/>
                  <a:gd name="T54" fmla="*/ 75 w 128"/>
                  <a:gd name="T55" fmla="*/ 35 h 113"/>
                  <a:gd name="T56" fmla="*/ 88 w 128"/>
                  <a:gd name="T57" fmla="*/ 56 h 113"/>
                  <a:gd name="T58" fmla="*/ 75 w 128"/>
                  <a:gd name="T59" fmla="*/ 77 h 113"/>
                  <a:gd name="T60" fmla="*/ 63 w 128"/>
                  <a:gd name="T61" fmla="*/ 78 h 113"/>
                  <a:gd name="T62" fmla="*/ 46 w 128"/>
                  <a:gd name="T63" fmla="*/ 68 h 113"/>
                  <a:gd name="T64" fmla="*/ 91 w 128"/>
                  <a:gd name="T65" fmla="*/ 61 h 113"/>
                  <a:gd name="T66" fmla="*/ 82 w 128"/>
                  <a:gd name="T67" fmla="*/ 77 h 113"/>
                  <a:gd name="T68" fmla="*/ 91 w 128"/>
                  <a:gd name="T69" fmla="*/ 51 h 113"/>
                  <a:gd name="T70" fmla="*/ 81 w 128"/>
                  <a:gd name="T71" fmla="*/ 36 h 113"/>
                  <a:gd name="T72" fmla="*/ 91 w 128"/>
                  <a:gd name="T73" fmla="*/ 51 h 113"/>
                  <a:gd name="T74" fmla="*/ 71 w 128"/>
                  <a:gd name="T75" fmla="*/ 30 h 113"/>
                  <a:gd name="T76" fmla="*/ 64 w 128"/>
                  <a:gd name="T77" fmla="*/ 30 h 113"/>
                  <a:gd name="T78" fmla="*/ 63 w 128"/>
                  <a:gd name="T79" fmla="*/ 22 h 113"/>
                  <a:gd name="T80" fmla="*/ 36 w 128"/>
                  <a:gd name="T81" fmla="*/ 5 h 113"/>
                  <a:gd name="T82" fmla="*/ 49 w 128"/>
                  <a:gd name="T83" fmla="*/ 31 h 113"/>
                  <a:gd name="T84" fmla="*/ 28 w 128"/>
                  <a:gd name="T85" fmla="*/ 29 h 113"/>
                  <a:gd name="T86" fmla="*/ 4 w 128"/>
                  <a:gd name="T87" fmla="*/ 57 h 113"/>
                  <a:gd name="T88" fmla="*/ 26 w 128"/>
                  <a:gd name="T89" fmla="*/ 40 h 113"/>
                  <a:gd name="T90" fmla="*/ 27 w 128"/>
                  <a:gd name="T91" fmla="*/ 73 h 113"/>
                  <a:gd name="T92" fmla="*/ 37 w 128"/>
                  <a:gd name="T93" fmla="*/ 108 h 113"/>
                  <a:gd name="T94" fmla="*/ 29 w 128"/>
                  <a:gd name="T95" fmla="*/ 85 h 113"/>
                  <a:gd name="T96" fmla="*/ 50 w 128"/>
                  <a:gd name="T97" fmla="*/ 82 h 113"/>
                  <a:gd name="T98" fmla="*/ 37 w 128"/>
                  <a:gd name="T99" fmla="*/ 108 h 113"/>
                  <a:gd name="T100" fmla="*/ 56 w 128"/>
                  <a:gd name="T101" fmla="*/ 82 h 113"/>
                  <a:gd name="T102" fmla="*/ 64 w 128"/>
                  <a:gd name="T103" fmla="*/ 83 h 113"/>
                  <a:gd name="T104" fmla="*/ 64 w 128"/>
                  <a:gd name="T105" fmla="*/ 91 h 113"/>
                  <a:gd name="T106" fmla="*/ 91 w 128"/>
                  <a:gd name="T107" fmla="*/ 107 h 113"/>
                  <a:gd name="T108" fmla="*/ 78 w 128"/>
                  <a:gd name="T109" fmla="*/ 82 h 113"/>
                  <a:gd name="T110" fmla="*/ 99 w 128"/>
                  <a:gd name="T111" fmla="*/ 84 h 113"/>
                  <a:gd name="T112" fmla="*/ 106 w 128"/>
                  <a:gd name="T113" fmla="*/ 71 h 113"/>
                  <a:gd name="T114" fmla="*/ 94 w 128"/>
                  <a:gd name="T115" fmla="*/ 56 h 113"/>
                  <a:gd name="T116" fmla="*/ 123 w 128"/>
                  <a:gd name="T117"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13">
                    <a:moveTo>
                      <a:pt x="108" y="37"/>
                    </a:moveTo>
                    <a:cubicBezTo>
                      <a:pt x="106" y="36"/>
                      <a:pt x="104" y="36"/>
                      <a:pt x="101" y="35"/>
                    </a:cubicBezTo>
                    <a:cubicBezTo>
                      <a:pt x="102" y="33"/>
                      <a:pt x="103" y="30"/>
                      <a:pt x="103" y="28"/>
                    </a:cubicBezTo>
                    <a:cubicBezTo>
                      <a:pt x="104" y="23"/>
                      <a:pt x="104" y="18"/>
                      <a:pt x="104" y="14"/>
                    </a:cubicBezTo>
                    <a:cubicBezTo>
                      <a:pt x="104" y="12"/>
                      <a:pt x="105" y="11"/>
                      <a:pt x="105" y="10"/>
                    </a:cubicBezTo>
                    <a:cubicBezTo>
                      <a:pt x="105" y="5"/>
                      <a:pt x="101" y="2"/>
                      <a:pt x="97" y="2"/>
                    </a:cubicBezTo>
                    <a:cubicBezTo>
                      <a:pt x="95" y="0"/>
                      <a:pt x="93" y="0"/>
                      <a:pt x="90" y="0"/>
                    </a:cubicBezTo>
                    <a:cubicBezTo>
                      <a:pt x="82" y="0"/>
                      <a:pt x="73" y="5"/>
                      <a:pt x="63" y="15"/>
                    </a:cubicBezTo>
                    <a:cubicBezTo>
                      <a:pt x="62" y="14"/>
                      <a:pt x="61" y="13"/>
                      <a:pt x="60" y="12"/>
                    </a:cubicBezTo>
                    <a:cubicBezTo>
                      <a:pt x="51" y="5"/>
                      <a:pt x="43" y="1"/>
                      <a:pt x="36" y="1"/>
                    </a:cubicBezTo>
                    <a:cubicBezTo>
                      <a:pt x="33" y="1"/>
                      <a:pt x="31" y="1"/>
                      <a:pt x="29" y="3"/>
                    </a:cubicBezTo>
                    <a:cubicBezTo>
                      <a:pt x="22" y="7"/>
                      <a:pt x="21" y="16"/>
                      <a:pt x="23" y="30"/>
                    </a:cubicBezTo>
                    <a:cubicBezTo>
                      <a:pt x="24" y="31"/>
                      <a:pt x="24" y="33"/>
                      <a:pt x="25" y="35"/>
                    </a:cubicBezTo>
                    <a:cubicBezTo>
                      <a:pt x="23" y="36"/>
                      <a:pt x="21" y="37"/>
                      <a:pt x="19" y="37"/>
                    </a:cubicBezTo>
                    <a:cubicBezTo>
                      <a:pt x="6" y="42"/>
                      <a:pt x="0" y="49"/>
                      <a:pt x="0" y="57"/>
                    </a:cubicBezTo>
                    <a:cubicBezTo>
                      <a:pt x="0" y="64"/>
                      <a:pt x="7" y="71"/>
                      <a:pt x="19" y="76"/>
                    </a:cubicBezTo>
                    <a:cubicBezTo>
                      <a:pt x="21" y="76"/>
                      <a:pt x="23" y="77"/>
                      <a:pt x="26" y="78"/>
                    </a:cubicBezTo>
                    <a:cubicBezTo>
                      <a:pt x="25" y="80"/>
                      <a:pt x="25" y="82"/>
                      <a:pt x="24" y="84"/>
                    </a:cubicBezTo>
                    <a:cubicBezTo>
                      <a:pt x="22" y="98"/>
                      <a:pt x="24" y="107"/>
                      <a:pt x="30" y="111"/>
                    </a:cubicBezTo>
                    <a:cubicBezTo>
                      <a:pt x="32" y="112"/>
                      <a:pt x="35" y="113"/>
                      <a:pt x="37" y="113"/>
                    </a:cubicBezTo>
                    <a:cubicBezTo>
                      <a:pt x="45" y="113"/>
                      <a:pt x="54" y="107"/>
                      <a:pt x="64" y="98"/>
                    </a:cubicBezTo>
                    <a:cubicBezTo>
                      <a:pt x="65" y="99"/>
                      <a:pt x="66" y="100"/>
                      <a:pt x="67" y="100"/>
                    </a:cubicBezTo>
                    <a:cubicBezTo>
                      <a:pt x="76" y="108"/>
                      <a:pt x="85" y="112"/>
                      <a:pt x="91" y="112"/>
                    </a:cubicBezTo>
                    <a:cubicBezTo>
                      <a:pt x="94" y="112"/>
                      <a:pt x="97" y="111"/>
                      <a:pt x="99" y="110"/>
                    </a:cubicBezTo>
                    <a:cubicBezTo>
                      <a:pt x="105" y="106"/>
                      <a:pt x="107" y="96"/>
                      <a:pt x="104" y="83"/>
                    </a:cubicBezTo>
                    <a:cubicBezTo>
                      <a:pt x="103" y="81"/>
                      <a:pt x="103" y="79"/>
                      <a:pt x="102" y="77"/>
                    </a:cubicBezTo>
                    <a:cubicBezTo>
                      <a:pt x="104" y="77"/>
                      <a:pt x="106" y="76"/>
                      <a:pt x="108" y="75"/>
                    </a:cubicBezTo>
                    <a:cubicBezTo>
                      <a:pt x="121" y="70"/>
                      <a:pt x="128" y="64"/>
                      <a:pt x="128" y="56"/>
                    </a:cubicBezTo>
                    <a:cubicBezTo>
                      <a:pt x="128" y="49"/>
                      <a:pt x="121" y="42"/>
                      <a:pt x="108" y="37"/>
                    </a:cubicBezTo>
                    <a:close/>
                    <a:moveTo>
                      <a:pt x="90" y="5"/>
                    </a:moveTo>
                    <a:cubicBezTo>
                      <a:pt x="90" y="5"/>
                      <a:pt x="90" y="5"/>
                      <a:pt x="91" y="5"/>
                    </a:cubicBezTo>
                    <a:cubicBezTo>
                      <a:pt x="89" y="6"/>
                      <a:pt x="89" y="8"/>
                      <a:pt x="89" y="10"/>
                    </a:cubicBezTo>
                    <a:cubicBezTo>
                      <a:pt x="89" y="14"/>
                      <a:pt x="92" y="17"/>
                      <a:pt x="97" y="17"/>
                    </a:cubicBezTo>
                    <a:cubicBezTo>
                      <a:pt x="98" y="17"/>
                      <a:pt x="98" y="17"/>
                      <a:pt x="99" y="17"/>
                    </a:cubicBezTo>
                    <a:cubicBezTo>
                      <a:pt x="99" y="20"/>
                      <a:pt x="99" y="24"/>
                      <a:pt x="98" y="27"/>
                    </a:cubicBezTo>
                    <a:cubicBezTo>
                      <a:pt x="98" y="29"/>
                      <a:pt x="97" y="32"/>
                      <a:pt x="97" y="34"/>
                    </a:cubicBezTo>
                    <a:cubicBezTo>
                      <a:pt x="91" y="32"/>
                      <a:pt x="84" y="31"/>
                      <a:pt x="77" y="31"/>
                    </a:cubicBezTo>
                    <a:cubicBezTo>
                      <a:pt x="74" y="26"/>
                      <a:pt x="70" y="22"/>
                      <a:pt x="66" y="18"/>
                    </a:cubicBezTo>
                    <a:cubicBezTo>
                      <a:pt x="75" y="10"/>
                      <a:pt x="84" y="5"/>
                      <a:pt x="90" y="5"/>
                    </a:cubicBezTo>
                    <a:close/>
                    <a:moveTo>
                      <a:pt x="36" y="62"/>
                    </a:moveTo>
                    <a:cubicBezTo>
                      <a:pt x="38" y="65"/>
                      <a:pt x="40" y="68"/>
                      <a:pt x="42" y="71"/>
                    </a:cubicBezTo>
                    <a:cubicBezTo>
                      <a:pt x="43" y="73"/>
                      <a:pt x="44" y="75"/>
                      <a:pt x="46" y="77"/>
                    </a:cubicBezTo>
                    <a:cubicBezTo>
                      <a:pt x="41" y="76"/>
                      <a:pt x="36" y="75"/>
                      <a:pt x="32" y="74"/>
                    </a:cubicBezTo>
                    <a:cubicBezTo>
                      <a:pt x="33" y="70"/>
                      <a:pt x="35" y="66"/>
                      <a:pt x="36" y="62"/>
                    </a:cubicBezTo>
                    <a:close/>
                    <a:moveTo>
                      <a:pt x="36" y="51"/>
                    </a:moveTo>
                    <a:cubicBezTo>
                      <a:pt x="34" y="47"/>
                      <a:pt x="32" y="43"/>
                      <a:pt x="31" y="39"/>
                    </a:cubicBezTo>
                    <a:cubicBezTo>
                      <a:pt x="36" y="38"/>
                      <a:pt x="40" y="37"/>
                      <a:pt x="45" y="36"/>
                    </a:cubicBezTo>
                    <a:cubicBezTo>
                      <a:pt x="44" y="38"/>
                      <a:pt x="43" y="40"/>
                      <a:pt x="41" y="43"/>
                    </a:cubicBezTo>
                    <a:cubicBezTo>
                      <a:pt x="39" y="46"/>
                      <a:pt x="38" y="49"/>
                      <a:pt x="36" y="51"/>
                    </a:cubicBezTo>
                    <a:close/>
                    <a:moveTo>
                      <a:pt x="46" y="68"/>
                    </a:moveTo>
                    <a:cubicBezTo>
                      <a:pt x="43" y="64"/>
                      <a:pt x="41" y="61"/>
                      <a:pt x="39" y="57"/>
                    </a:cubicBezTo>
                    <a:cubicBezTo>
                      <a:pt x="41" y="53"/>
                      <a:pt x="43" y="49"/>
                      <a:pt x="45" y="45"/>
                    </a:cubicBezTo>
                    <a:cubicBezTo>
                      <a:pt x="47" y="42"/>
                      <a:pt x="50" y="39"/>
                      <a:pt x="52" y="35"/>
                    </a:cubicBezTo>
                    <a:cubicBezTo>
                      <a:pt x="56" y="35"/>
                      <a:pt x="60" y="35"/>
                      <a:pt x="64" y="35"/>
                    </a:cubicBezTo>
                    <a:cubicBezTo>
                      <a:pt x="64" y="35"/>
                      <a:pt x="64" y="35"/>
                      <a:pt x="64" y="35"/>
                    </a:cubicBezTo>
                    <a:cubicBezTo>
                      <a:pt x="68" y="35"/>
                      <a:pt x="72" y="35"/>
                      <a:pt x="75" y="35"/>
                    </a:cubicBezTo>
                    <a:cubicBezTo>
                      <a:pt x="77" y="38"/>
                      <a:pt x="79" y="41"/>
                      <a:pt x="82" y="45"/>
                    </a:cubicBezTo>
                    <a:cubicBezTo>
                      <a:pt x="84" y="48"/>
                      <a:pt x="86" y="52"/>
                      <a:pt x="88" y="56"/>
                    </a:cubicBezTo>
                    <a:cubicBezTo>
                      <a:pt x="86" y="60"/>
                      <a:pt x="84" y="64"/>
                      <a:pt x="82" y="67"/>
                    </a:cubicBezTo>
                    <a:cubicBezTo>
                      <a:pt x="80" y="71"/>
                      <a:pt x="78" y="74"/>
                      <a:pt x="75" y="77"/>
                    </a:cubicBezTo>
                    <a:cubicBezTo>
                      <a:pt x="72" y="78"/>
                      <a:pt x="68" y="78"/>
                      <a:pt x="64" y="78"/>
                    </a:cubicBezTo>
                    <a:cubicBezTo>
                      <a:pt x="63" y="78"/>
                      <a:pt x="63" y="78"/>
                      <a:pt x="63" y="78"/>
                    </a:cubicBezTo>
                    <a:cubicBezTo>
                      <a:pt x="59" y="78"/>
                      <a:pt x="56" y="78"/>
                      <a:pt x="52" y="77"/>
                    </a:cubicBezTo>
                    <a:cubicBezTo>
                      <a:pt x="50" y="74"/>
                      <a:pt x="48" y="71"/>
                      <a:pt x="46" y="68"/>
                    </a:cubicBezTo>
                    <a:close/>
                    <a:moveTo>
                      <a:pt x="86" y="70"/>
                    </a:moveTo>
                    <a:cubicBezTo>
                      <a:pt x="88" y="67"/>
                      <a:pt x="89" y="64"/>
                      <a:pt x="91" y="61"/>
                    </a:cubicBezTo>
                    <a:cubicBezTo>
                      <a:pt x="93" y="66"/>
                      <a:pt x="95" y="70"/>
                      <a:pt x="96" y="74"/>
                    </a:cubicBezTo>
                    <a:cubicBezTo>
                      <a:pt x="92" y="75"/>
                      <a:pt x="87" y="76"/>
                      <a:pt x="82" y="77"/>
                    </a:cubicBezTo>
                    <a:cubicBezTo>
                      <a:pt x="83" y="74"/>
                      <a:pt x="85" y="72"/>
                      <a:pt x="86" y="70"/>
                    </a:cubicBezTo>
                    <a:close/>
                    <a:moveTo>
                      <a:pt x="91" y="51"/>
                    </a:moveTo>
                    <a:cubicBezTo>
                      <a:pt x="89" y="48"/>
                      <a:pt x="87" y="45"/>
                      <a:pt x="86" y="42"/>
                    </a:cubicBezTo>
                    <a:cubicBezTo>
                      <a:pt x="84" y="40"/>
                      <a:pt x="83" y="38"/>
                      <a:pt x="81" y="36"/>
                    </a:cubicBezTo>
                    <a:cubicBezTo>
                      <a:pt x="86" y="36"/>
                      <a:pt x="91" y="37"/>
                      <a:pt x="95" y="38"/>
                    </a:cubicBezTo>
                    <a:cubicBezTo>
                      <a:pt x="94" y="42"/>
                      <a:pt x="93" y="46"/>
                      <a:pt x="91" y="51"/>
                    </a:cubicBezTo>
                    <a:close/>
                    <a:moveTo>
                      <a:pt x="63" y="22"/>
                    </a:moveTo>
                    <a:cubicBezTo>
                      <a:pt x="66" y="24"/>
                      <a:pt x="68" y="27"/>
                      <a:pt x="71" y="30"/>
                    </a:cubicBezTo>
                    <a:cubicBezTo>
                      <a:pt x="69" y="30"/>
                      <a:pt x="66" y="30"/>
                      <a:pt x="64" y="30"/>
                    </a:cubicBezTo>
                    <a:cubicBezTo>
                      <a:pt x="64" y="30"/>
                      <a:pt x="64" y="30"/>
                      <a:pt x="64" y="30"/>
                    </a:cubicBezTo>
                    <a:cubicBezTo>
                      <a:pt x="61" y="30"/>
                      <a:pt x="58" y="30"/>
                      <a:pt x="56" y="30"/>
                    </a:cubicBezTo>
                    <a:cubicBezTo>
                      <a:pt x="58" y="27"/>
                      <a:pt x="61" y="24"/>
                      <a:pt x="63" y="22"/>
                    </a:cubicBezTo>
                    <a:close/>
                    <a:moveTo>
                      <a:pt x="31" y="7"/>
                    </a:moveTo>
                    <a:cubicBezTo>
                      <a:pt x="33" y="6"/>
                      <a:pt x="34" y="5"/>
                      <a:pt x="36" y="5"/>
                    </a:cubicBezTo>
                    <a:cubicBezTo>
                      <a:pt x="42" y="5"/>
                      <a:pt x="51" y="10"/>
                      <a:pt x="60" y="18"/>
                    </a:cubicBezTo>
                    <a:cubicBezTo>
                      <a:pt x="56" y="22"/>
                      <a:pt x="53" y="26"/>
                      <a:pt x="49" y="31"/>
                    </a:cubicBezTo>
                    <a:cubicBezTo>
                      <a:pt x="42" y="32"/>
                      <a:pt x="36" y="33"/>
                      <a:pt x="30" y="34"/>
                    </a:cubicBezTo>
                    <a:cubicBezTo>
                      <a:pt x="29" y="32"/>
                      <a:pt x="28" y="30"/>
                      <a:pt x="28" y="29"/>
                    </a:cubicBezTo>
                    <a:cubicBezTo>
                      <a:pt x="26" y="18"/>
                      <a:pt x="27" y="10"/>
                      <a:pt x="31" y="7"/>
                    </a:cubicBezTo>
                    <a:close/>
                    <a:moveTo>
                      <a:pt x="4" y="57"/>
                    </a:moveTo>
                    <a:cubicBezTo>
                      <a:pt x="4" y="51"/>
                      <a:pt x="10" y="46"/>
                      <a:pt x="21" y="42"/>
                    </a:cubicBezTo>
                    <a:cubicBezTo>
                      <a:pt x="23" y="41"/>
                      <a:pt x="24" y="41"/>
                      <a:pt x="26" y="40"/>
                    </a:cubicBezTo>
                    <a:cubicBezTo>
                      <a:pt x="28" y="45"/>
                      <a:pt x="31" y="51"/>
                      <a:pt x="34" y="57"/>
                    </a:cubicBezTo>
                    <a:cubicBezTo>
                      <a:pt x="31" y="62"/>
                      <a:pt x="29" y="68"/>
                      <a:pt x="27" y="73"/>
                    </a:cubicBezTo>
                    <a:cubicBezTo>
                      <a:pt x="13" y="69"/>
                      <a:pt x="4" y="63"/>
                      <a:pt x="4" y="57"/>
                    </a:cubicBezTo>
                    <a:close/>
                    <a:moveTo>
                      <a:pt x="37" y="108"/>
                    </a:moveTo>
                    <a:cubicBezTo>
                      <a:pt x="36" y="108"/>
                      <a:pt x="34" y="108"/>
                      <a:pt x="33" y="107"/>
                    </a:cubicBezTo>
                    <a:cubicBezTo>
                      <a:pt x="28" y="104"/>
                      <a:pt x="27" y="96"/>
                      <a:pt x="29" y="85"/>
                    </a:cubicBezTo>
                    <a:cubicBezTo>
                      <a:pt x="29" y="83"/>
                      <a:pt x="30" y="81"/>
                      <a:pt x="30" y="79"/>
                    </a:cubicBezTo>
                    <a:cubicBezTo>
                      <a:pt x="36" y="80"/>
                      <a:pt x="43" y="81"/>
                      <a:pt x="50" y="82"/>
                    </a:cubicBezTo>
                    <a:cubicBezTo>
                      <a:pt x="53" y="87"/>
                      <a:pt x="57" y="91"/>
                      <a:pt x="61" y="94"/>
                    </a:cubicBezTo>
                    <a:cubicBezTo>
                      <a:pt x="52" y="103"/>
                      <a:pt x="44" y="108"/>
                      <a:pt x="37" y="108"/>
                    </a:cubicBezTo>
                    <a:close/>
                    <a:moveTo>
                      <a:pt x="64" y="91"/>
                    </a:moveTo>
                    <a:cubicBezTo>
                      <a:pt x="62" y="88"/>
                      <a:pt x="59" y="86"/>
                      <a:pt x="56" y="82"/>
                    </a:cubicBezTo>
                    <a:cubicBezTo>
                      <a:pt x="59" y="83"/>
                      <a:pt x="61" y="83"/>
                      <a:pt x="63" y="83"/>
                    </a:cubicBezTo>
                    <a:cubicBezTo>
                      <a:pt x="64" y="83"/>
                      <a:pt x="64" y="83"/>
                      <a:pt x="64" y="83"/>
                    </a:cubicBezTo>
                    <a:cubicBezTo>
                      <a:pt x="66" y="83"/>
                      <a:pt x="69" y="82"/>
                      <a:pt x="72" y="82"/>
                    </a:cubicBezTo>
                    <a:cubicBezTo>
                      <a:pt x="69" y="85"/>
                      <a:pt x="67" y="88"/>
                      <a:pt x="64" y="91"/>
                    </a:cubicBezTo>
                    <a:close/>
                    <a:moveTo>
                      <a:pt x="96" y="106"/>
                    </a:moveTo>
                    <a:cubicBezTo>
                      <a:pt x="95" y="107"/>
                      <a:pt x="93" y="107"/>
                      <a:pt x="91" y="107"/>
                    </a:cubicBezTo>
                    <a:cubicBezTo>
                      <a:pt x="85" y="107"/>
                      <a:pt x="77" y="102"/>
                      <a:pt x="68" y="94"/>
                    </a:cubicBezTo>
                    <a:cubicBezTo>
                      <a:pt x="71" y="91"/>
                      <a:pt x="75" y="86"/>
                      <a:pt x="78" y="82"/>
                    </a:cubicBezTo>
                    <a:cubicBezTo>
                      <a:pt x="85" y="81"/>
                      <a:pt x="92" y="80"/>
                      <a:pt x="98" y="79"/>
                    </a:cubicBezTo>
                    <a:cubicBezTo>
                      <a:pt x="98" y="80"/>
                      <a:pt x="99" y="82"/>
                      <a:pt x="99" y="84"/>
                    </a:cubicBezTo>
                    <a:cubicBezTo>
                      <a:pt x="101" y="95"/>
                      <a:pt x="100" y="103"/>
                      <a:pt x="96" y="106"/>
                    </a:cubicBezTo>
                    <a:close/>
                    <a:moveTo>
                      <a:pt x="106" y="71"/>
                    </a:moveTo>
                    <a:cubicBezTo>
                      <a:pt x="105" y="71"/>
                      <a:pt x="103" y="72"/>
                      <a:pt x="101" y="73"/>
                    </a:cubicBezTo>
                    <a:cubicBezTo>
                      <a:pt x="99" y="67"/>
                      <a:pt x="97" y="62"/>
                      <a:pt x="94" y="56"/>
                    </a:cubicBezTo>
                    <a:cubicBezTo>
                      <a:pt x="96" y="50"/>
                      <a:pt x="98" y="45"/>
                      <a:pt x="100" y="40"/>
                    </a:cubicBezTo>
                    <a:cubicBezTo>
                      <a:pt x="114" y="44"/>
                      <a:pt x="123" y="50"/>
                      <a:pt x="123" y="56"/>
                    </a:cubicBezTo>
                    <a:cubicBezTo>
                      <a:pt x="123" y="61"/>
                      <a:pt x="117" y="67"/>
                      <a:pt x="106"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6"/>
              <p:cNvSpPr>
                <a:spLocks noChangeArrowheads="1"/>
              </p:cNvSpPr>
              <p:nvPr/>
            </p:nvSpPr>
            <p:spPr bwMode="auto">
              <a:xfrm>
                <a:off x="2123" y="2449"/>
                <a:ext cx="186" cy="17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17" name="原创设计师QQ69613753    _4"/>
          <p:cNvCxnSpPr/>
          <p:nvPr/>
        </p:nvCxnSpPr>
        <p:spPr>
          <a:xfrm flipH="1">
            <a:off x="6816941" y="3360760"/>
            <a:ext cx="3894996" cy="0"/>
          </a:xfrm>
          <a:prstGeom prst="line">
            <a:avLst/>
          </a:prstGeom>
          <a:gradFill>
            <a:gsLst>
              <a:gs pos="100000">
                <a:schemeClr val="bg1">
                  <a:alpha val="13000"/>
                </a:schemeClr>
              </a:gs>
              <a:gs pos="0">
                <a:schemeClr val="bg1">
                  <a:alpha val="0"/>
                </a:schemeClr>
              </a:gs>
            </a:gsLst>
            <a:lin ang="16800000" scaled="0"/>
          </a:gradFill>
          <a:ln w="19050">
            <a:gradFill>
              <a:gsLst>
                <a:gs pos="100000">
                  <a:schemeClr val="bg1"/>
                </a:gs>
                <a:gs pos="0">
                  <a:schemeClr val="bg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cxnSp>
      <p:sp>
        <p:nvSpPr>
          <p:cNvPr id="18" name="文本框 17"/>
          <p:cNvSpPr txBox="1"/>
          <p:nvPr/>
        </p:nvSpPr>
        <p:spPr>
          <a:xfrm>
            <a:off x="6653052" y="3375663"/>
            <a:ext cx="4350636" cy="1989455"/>
          </a:xfrm>
          <a:prstGeom prst="rect">
            <a:avLst/>
          </a:prstGeom>
          <a:noFill/>
        </p:spPr>
        <p:txBody>
          <a:bodyPr wrap="square" rtlCol="0">
            <a:spAutoFit/>
          </a:bodyPr>
          <a:lstStyle/>
          <a:p>
            <a:pPr>
              <a:lnSpc>
                <a:spcPct val="130000"/>
              </a:lnSpc>
            </a:pPr>
            <a:r>
              <a:rPr lang="en-US" altLang="zh-CN" sz="1200" dirty="0" smtClean="0">
                <a:solidFill>
                  <a:schemeClr val="bg1"/>
                </a:solidFill>
                <a:latin typeface="微软雅黑" panose="020B0503020204020204" pitchFamily="34" charset="-122"/>
                <a:ea typeface="微软雅黑" panose="020B0503020204020204" pitchFamily="34" charset="-122"/>
              </a:rPr>
              <a:t>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 This template is the spring and autumn advertising original, here you can directly modify the content.</a:t>
            </a:r>
          </a:p>
        </p:txBody>
      </p:sp>
      <p:sp>
        <p:nvSpPr>
          <p:cNvPr id="19" name="TextBox 76"/>
          <p:cNvSpPr txBox="1"/>
          <p:nvPr/>
        </p:nvSpPr>
        <p:spPr>
          <a:xfrm>
            <a:off x="6653051" y="2810251"/>
            <a:ext cx="3335479" cy="553998"/>
          </a:xfrm>
          <a:prstGeom prst="rect">
            <a:avLst/>
          </a:prstGeom>
          <a:noFill/>
        </p:spPr>
        <p:txBody>
          <a:bodyPr wrap="square" rtlCol="0">
            <a:spAutoFit/>
          </a:bodyPr>
          <a:lstStyle/>
          <a:p>
            <a:r>
              <a:rPr lang="en-US" altLang="zh-CN" sz="3000" dirty="0" smtClean="0">
                <a:solidFill>
                  <a:schemeClr val="bg1"/>
                </a:solidFill>
                <a:latin typeface="微软雅黑" panose="020B0503020204020204" pitchFamily="34" charset="-122"/>
                <a:ea typeface="微软雅黑" panose="020B0503020204020204" pitchFamily="34" charset="-122"/>
              </a:rPr>
              <a:t>Add title here</a:t>
            </a:r>
          </a:p>
        </p:txBody>
      </p:sp>
      <p:sp>
        <p:nvSpPr>
          <p:cNvPr id="20"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21"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Tree>
    <p:extLst>
      <p:ext uri="{BB962C8B-B14F-4D97-AF65-F5344CB8AC3E}">
        <p14:creationId xmlns:p14="http://schemas.microsoft.com/office/powerpoint/2010/main" val="13884752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
          <p:cNvSpPr/>
          <p:nvPr/>
        </p:nvSpPr>
        <p:spPr>
          <a:xfrm>
            <a:off x="1514475" y="5079245"/>
            <a:ext cx="9163050" cy="1181855"/>
          </a:xfrm>
          <a:prstGeom prst="rect">
            <a:avLst/>
          </a:prstGeom>
          <a:grpFill/>
          <a:ln w="6350">
            <a:solidFill>
              <a:srgbClr val="364254"/>
            </a:solidFill>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kumimoji="1" lang="ko-KR" altLang="en-US" sz="1200">
              <a:solidFill>
                <a:schemeClr val="bg1">
                  <a:lumMod val="95000"/>
                </a:schemeClr>
              </a:solidFill>
            </a:endParaRPr>
          </a:p>
        </p:txBody>
      </p:sp>
      <p:sp>
        <p:nvSpPr>
          <p:cNvPr id="5"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smtClean="0">
                <a:effectLst/>
                <a:latin typeface="Calibri" panose="020F0502020204030204" pitchFamily="34" charset="0"/>
              </a:rPr>
              <a:t>CONTENTS MAIN TITLE</a:t>
            </a:r>
            <a:endParaRPr lang="en-US" altLang="ko-KR" sz="3600">
              <a:effectLst/>
              <a:latin typeface="Calibri" panose="020F0502020204030204" pitchFamily="34" charset="0"/>
            </a:endParaRPr>
          </a:p>
        </p:txBody>
      </p:sp>
      <p:sp>
        <p:nvSpPr>
          <p:cNvPr id="6"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aphicFrame>
        <p:nvGraphicFramePr>
          <p:cNvPr id="7" name="차트 5"/>
          <p:cNvGraphicFramePr/>
          <p:nvPr>
            <p:extLst>
              <p:ext uri="{D42A27DB-BD31-4B8C-83A1-F6EECF244321}">
                <p14:modId xmlns:p14="http://schemas.microsoft.com/office/powerpoint/2010/main" val="1944314732"/>
              </p:ext>
            </p:extLst>
          </p:nvPr>
        </p:nvGraphicFramePr>
        <p:xfrm>
          <a:off x="1423715" y="1924287"/>
          <a:ext cx="9359123" cy="2970678"/>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3"/>
          <p:cNvSpPr txBox="1">
            <a:spLocks noChangeArrowheads="1"/>
          </p:cNvSpPr>
          <p:nvPr/>
        </p:nvSpPr>
        <p:spPr bwMode="auto">
          <a:xfrm>
            <a:off x="8893047" y="1774989"/>
            <a:ext cx="894908" cy="153887"/>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000" b="1" smtClean="0">
                <a:solidFill>
                  <a:schemeClr val="bg1">
                    <a:lumMod val="75000"/>
                  </a:schemeClr>
                </a:solidFill>
                <a:latin typeface="Calibri" panose="020F0502020204030204" pitchFamily="34" charset="0"/>
                <a:ea typeface="Tahoma" panose="020B0604030504040204" pitchFamily="34" charset="0"/>
                <a:cs typeface="Tahoma" panose="020B0604030504040204" pitchFamily="34" charset="0"/>
              </a:rPr>
              <a:t>STEP 01</a:t>
            </a:r>
            <a:endParaRPr lang="en-US" sz="1000" b="1">
              <a:solidFill>
                <a:schemeClr val="bg1">
                  <a:lumMod val="7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14" name="타원 16"/>
          <p:cNvSpPr/>
          <p:nvPr/>
        </p:nvSpPr>
        <p:spPr>
          <a:xfrm>
            <a:off x="8623883" y="1792006"/>
            <a:ext cx="119856" cy="119855"/>
          </a:xfrm>
          <a:prstGeom prst="ellipse">
            <a:avLst/>
          </a:prstGeom>
          <a:noFill/>
          <a:ln>
            <a:gradFill>
              <a:gsLst>
                <a:gs pos="0">
                  <a:srgbClr val="425C8F"/>
                </a:gs>
                <a:gs pos="100000">
                  <a:srgbClr val="061C5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lumMod val="75000"/>
                </a:schemeClr>
              </a:solidFill>
              <a:latin typeface="Calibri" panose="020F0502020204030204" pitchFamily="34" charset="0"/>
            </a:endParaRPr>
          </a:p>
        </p:txBody>
      </p:sp>
      <p:sp>
        <p:nvSpPr>
          <p:cNvPr id="11" name="Rectangle 3"/>
          <p:cNvSpPr txBox="1">
            <a:spLocks noChangeArrowheads="1"/>
          </p:cNvSpPr>
          <p:nvPr/>
        </p:nvSpPr>
        <p:spPr bwMode="auto">
          <a:xfrm>
            <a:off x="10109644" y="1774989"/>
            <a:ext cx="894908" cy="153887"/>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000" b="1" smtClean="0">
                <a:solidFill>
                  <a:schemeClr val="bg1">
                    <a:lumMod val="75000"/>
                  </a:schemeClr>
                </a:solidFill>
                <a:latin typeface="Calibri" panose="020F0502020204030204" pitchFamily="34" charset="0"/>
                <a:ea typeface="Tahoma" panose="020B0604030504040204" pitchFamily="34" charset="0"/>
                <a:cs typeface="Tahoma" panose="020B0604030504040204" pitchFamily="34" charset="0"/>
              </a:rPr>
              <a:t>STEP 02</a:t>
            </a:r>
            <a:endParaRPr lang="en-US" sz="1000" b="1">
              <a:solidFill>
                <a:schemeClr val="bg1">
                  <a:lumMod val="75000"/>
                </a:schemeClr>
              </a:solidFill>
              <a:latin typeface="Calibri" panose="020F0502020204030204" pitchFamily="34" charset="0"/>
              <a:ea typeface="Tahoma" panose="020B0604030504040204" pitchFamily="34" charset="0"/>
              <a:cs typeface="Tahoma" panose="020B0604030504040204" pitchFamily="34" charset="0"/>
            </a:endParaRPr>
          </a:p>
        </p:txBody>
      </p:sp>
      <p:sp>
        <p:nvSpPr>
          <p:cNvPr id="12" name="타원 14"/>
          <p:cNvSpPr/>
          <p:nvPr/>
        </p:nvSpPr>
        <p:spPr>
          <a:xfrm>
            <a:off x="9840480" y="1792006"/>
            <a:ext cx="119856" cy="119855"/>
          </a:xfrm>
          <a:prstGeom prst="ellipse">
            <a:avLst/>
          </a:prstGeom>
          <a:gradFill flip="none" rotWithShape="1">
            <a:gsLst>
              <a:gs pos="0">
                <a:srgbClr val="425C8F"/>
              </a:gs>
              <a:gs pos="100000">
                <a:srgbClr val="061C5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75000"/>
                </a:schemeClr>
              </a:solidFill>
            </a:endParaRPr>
          </a:p>
        </p:txBody>
      </p:sp>
      <p:grpSp>
        <p:nvGrpSpPr>
          <p:cNvPr id="15" name="그룹 7"/>
          <p:cNvGrpSpPr/>
          <p:nvPr/>
        </p:nvGrpSpPr>
        <p:grpSpPr>
          <a:xfrm>
            <a:off x="2857976" y="5373372"/>
            <a:ext cx="2957711" cy="593601"/>
            <a:chOff x="1696791" y="5353570"/>
            <a:chExt cx="2443161" cy="523081"/>
          </a:xfrm>
        </p:grpSpPr>
        <p:sp>
          <p:nvSpPr>
            <p:cNvPr id="16" name="Rectangle 3"/>
            <p:cNvSpPr txBox="1">
              <a:spLocks noChangeArrowheads="1"/>
            </p:cNvSpPr>
            <p:nvPr/>
          </p:nvSpPr>
          <p:spPr bwMode="auto">
            <a:xfrm>
              <a:off x="1696791" y="5632560"/>
              <a:ext cx="2443161" cy="244091"/>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altLang="ko-KR" sz="900">
                  <a:solidFill>
                    <a:schemeClr val="bg1"/>
                  </a:solidFill>
                  <a:latin typeface="Calibri" panose="020F0502020204030204" pitchFamily="34" charset="0"/>
                  <a:ea typeface="Tahoma" pitchFamily="34" charset="0"/>
                  <a:cs typeface="Tahoma" pitchFamily="34" charset="0"/>
                </a:rPr>
                <a:t>We create power point templates based on new visual trends that’s fresh, relevant and always on the cutting edge</a:t>
              </a:r>
              <a:r>
                <a:rPr lang="en-US" altLang="ko-KR" sz="900" smtClean="0">
                  <a:solidFill>
                    <a:schemeClr val="bg1"/>
                  </a:solidFill>
                  <a:latin typeface="Calibri" panose="020F0502020204030204" pitchFamily="34" charset="0"/>
                  <a:ea typeface="Tahoma" pitchFamily="34" charset="0"/>
                  <a:cs typeface="Tahoma" pitchFamily="34" charset="0"/>
                </a:rPr>
                <a:t>. </a:t>
              </a:r>
              <a:endParaRPr lang="en-US" altLang="ko-KR" sz="900" dirty="0">
                <a:solidFill>
                  <a:schemeClr val="bg1"/>
                </a:solidFill>
                <a:latin typeface="Calibri" panose="020F0502020204030204" pitchFamily="34" charset="0"/>
                <a:ea typeface="Tahoma" pitchFamily="34" charset="0"/>
                <a:cs typeface="Tahoma" pitchFamily="34" charset="0"/>
              </a:endParaRPr>
            </a:p>
          </p:txBody>
        </p:sp>
        <p:sp>
          <p:nvSpPr>
            <p:cNvPr id="17" name="Rectangle 3"/>
            <p:cNvSpPr txBox="1">
              <a:spLocks noChangeArrowheads="1"/>
            </p:cNvSpPr>
            <p:nvPr/>
          </p:nvSpPr>
          <p:spPr bwMode="auto">
            <a:xfrm>
              <a:off x="1696791" y="5353570"/>
              <a:ext cx="2443161" cy="189849"/>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0"/>
                </a:spcBef>
                <a:defRPr/>
              </a:pPr>
              <a:r>
                <a:rPr lang="en-US" altLang="ko-KR" sz="1400" b="1" dirty="0">
                  <a:solidFill>
                    <a:schemeClr val="bg1"/>
                  </a:solidFill>
                  <a:latin typeface="Calibri" panose="020F0502020204030204" pitchFamily="34" charset="0"/>
                  <a:ea typeface="Tahoma" pitchFamily="34" charset="0"/>
                  <a:cs typeface="Tahoma" pitchFamily="34" charset="0"/>
                </a:rPr>
                <a:t>Eye-Catching Visual</a:t>
              </a:r>
            </a:p>
          </p:txBody>
        </p:sp>
      </p:grpSp>
      <p:grpSp>
        <p:nvGrpSpPr>
          <p:cNvPr id="18" name="그룹 26"/>
          <p:cNvGrpSpPr/>
          <p:nvPr/>
        </p:nvGrpSpPr>
        <p:grpSpPr>
          <a:xfrm>
            <a:off x="7396252" y="5373372"/>
            <a:ext cx="2957711" cy="593601"/>
            <a:chOff x="1696791" y="5353570"/>
            <a:chExt cx="2443161" cy="523081"/>
          </a:xfrm>
        </p:grpSpPr>
        <p:sp>
          <p:nvSpPr>
            <p:cNvPr id="19" name="Rectangle 3"/>
            <p:cNvSpPr txBox="1">
              <a:spLocks noChangeArrowheads="1"/>
            </p:cNvSpPr>
            <p:nvPr/>
          </p:nvSpPr>
          <p:spPr bwMode="auto">
            <a:xfrm>
              <a:off x="1696791" y="5632560"/>
              <a:ext cx="2443161" cy="244091"/>
            </a:xfrm>
            <a:prstGeom prst="rect">
              <a:avLst/>
            </a:prstGeom>
          </p:spPr>
          <p:txBody>
            <a:bodyPr wrap="square" lIns="0" tIns="0" rIns="0" bIns="0" anchor="t" anchorCtr="0">
              <a:spAutoFit/>
              <a:scene3d>
                <a:camera prst="orthographicFront"/>
                <a:lightRig rig="threePt" dir="t"/>
              </a:scene3d>
              <a:sp3d/>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altLang="ko-KR" sz="900">
                  <a:solidFill>
                    <a:schemeClr val="bg1"/>
                  </a:solidFill>
                  <a:latin typeface="Calibri" panose="020F0502020204030204" pitchFamily="34" charset="0"/>
                  <a:ea typeface="Tahoma" pitchFamily="34" charset="0"/>
                  <a:cs typeface="Tahoma" pitchFamily="34" charset="0"/>
                </a:rPr>
                <a:t>We create power point templates based on new visual trends that’s fresh, relevant and always on the cutting edge</a:t>
              </a:r>
              <a:r>
                <a:rPr lang="en-US" altLang="ko-KR" sz="900" smtClean="0">
                  <a:solidFill>
                    <a:schemeClr val="bg1"/>
                  </a:solidFill>
                  <a:latin typeface="Calibri" panose="020F0502020204030204" pitchFamily="34" charset="0"/>
                  <a:ea typeface="Tahoma" pitchFamily="34" charset="0"/>
                  <a:cs typeface="Tahoma" pitchFamily="34" charset="0"/>
                </a:rPr>
                <a:t>. </a:t>
              </a:r>
              <a:endParaRPr lang="en-US" altLang="ko-KR" sz="900" dirty="0">
                <a:solidFill>
                  <a:schemeClr val="bg1"/>
                </a:solidFill>
                <a:latin typeface="Calibri" panose="020F0502020204030204" pitchFamily="34" charset="0"/>
                <a:ea typeface="Tahoma" pitchFamily="34" charset="0"/>
                <a:cs typeface="Tahoma" pitchFamily="34" charset="0"/>
              </a:endParaRPr>
            </a:p>
          </p:txBody>
        </p:sp>
        <p:sp>
          <p:nvSpPr>
            <p:cNvPr id="20" name="Rectangle 3"/>
            <p:cNvSpPr txBox="1">
              <a:spLocks noChangeArrowheads="1"/>
            </p:cNvSpPr>
            <p:nvPr/>
          </p:nvSpPr>
          <p:spPr bwMode="auto">
            <a:xfrm>
              <a:off x="1696791" y="5353570"/>
              <a:ext cx="2443161" cy="189849"/>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0"/>
                </a:spcBef>
                <a:defRPr/>
              </a:pPr>
              <a:r>
                <a:rPr lang="en-US" sz="1400" b="1" dirty="0">
                  <a:solidFill>
                    <a:schemeClr val="bg1"/>
                  </a:solidFill>
                  <a:latin typeface="Calibri" panose="020F0502020204030204" pitchFamily="34" charset="0"/>
                  <a:ea typeface="Tahoma" panose="020B0604030504040204" pitchFamily="34" charset="0"/>
                  <a:cs typeface="Tahoma" panose="020B0604030504040204" pitchFamily="34" charset="0"/>
                </a:rPr>
                <a:t>Top quality design</a:t>
              </a:r>
            </a:p>
          </p:txBody>
        </p:sp>
      </p:grpSp>
      <p:grpSp>
        <p:nvGrpSpPr>
          <p:cNvPr id="21" name="Group 29"/>
          <p:cNvGrpSpPr/>
          <p:nvPr/>
        </p:nvGrpSpPr>
        <p:grpSpPr>
          <a:xfrm>
            <a:off x="1777479" y="5261425"/>
            <a:ext cx="817494" cy="817494"/>
            <a:chOff x="4493646" y="4996070"/>
            <a:chExt cx="817494" cy="817494"/>
          </a:xfrm>
        </p:grpSpPr>
        <p:sp>
          <p:nvSpPr>
            <p:cNvPr id="22" name="Oval 30"/>
            <p:cNvSpPr/>
            <p:nvPr/>
          </p:nvSpPr>
          <p:spPr>
            <a:xfrm>
              <a:off x="4493646" y="4996070"/>
              <a:ext cx="817494" cy="817494"/>
            </a:xfrm>
            <a:prstGeom prst="ellipse">
              <a:avLst/>
            </a:prstGeom>
            <a:gradFill flip="none" rotWithShape="1">
              <a:gsLst>
                <a:gs pos="0">
                  <a:srgbClr val="425C8F"/>
                </a:gs>
                <a:gs pos="100000">
                  <a:srgbClr val="061C52"/>
                </a:gs>
              </a:gsLst>
              <a:lin ang="0" scaled="1"/>
              <a:tileRect/>
            </a:gradFill>
            <a:ln w="3175">
              <a:noFill/>
            </a:ln>
            <a:effectLst>
              <a:outerShdw blurRad="88900" dist="63500" dir="5400000" sx="99000" sy="99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Freeform 31"/>
            <p:cNvSpPr>
              <a:spLocks noEditPoints="1"/>
            </p:cNvSpPr>
            <p:nvPr/>
          </p:nvSpPr>
          <p:spPr bwMode="auto">
            <a:xfrm>
              <a:off x="4681051" y="5172454"/>
              <a:ext cx="442684" cy="464727"/>
            </a:xfrm>
            <a:custGeom>
              <a:avLst/>
              <a:gdLst>
                <a:gd name="T0" fmla="*/ 449 w 482"/>
                <a:gd name="T1" fmla="*/ 33 h 506"/>
                <a:gd name="T2" fmla="*/ 353 w 482"/>
                <a:gd name="T3" fmla="*/ 120 h 506"/>
                <a:gd name="T4" fmla="*/ 197 w 482"/>
                <a:gd name="T5" fmla="*/ 81 h 506"/>
                <a:gd name="T6" fmla="*/ 58 w 482"/>
                <a:gd name="T7" fmla="*/ 138 h 506"/>
                <a:gd name="T8" fmla="*/ 4 w 482"/>
                <a:gd name="T9" fmla="*/ 315 h 506"/>
                <a:gd name="T10" fmla="*/ 54 w 482"/>
                <a:gd name="T11" fmla="*/ 506 h 506"/>
                <a:gd name="T12" fmla="*/ 197 w 482"/>
                <a:gd name="T13" fmla="*/ 475 h 506"/>
                <a:gd name="T14" fmla="*/ 336 w 482"/>
                <a:gd name="T15" fmla="*/ 418 h 506"/>
                <a:gd name="T16" fmla="*/ 395 w 482"/>
                <a:gd name="T17" fmla="*/ 279 h 506"/>
                <a:gd name="T18" fmla="*/ 404 w 482"/>
                <a:gd name="T19" fmla="*/ 136 h 506"/>
                <a:gd name="T20" fmla="*/ 398 w 482"/>
                <a:gd name="T21" fmla="*/ 74 h 506"/>
                <a:gd name="T22" fmla="*/ 289 w 482"/>
                <a:gd name="T23" fmla="*/ 492 h 506"/>
                <a:gd name="T24" fmla="*/ 373 w 482"/>
                <a:gd name="T25" fmla="*/ 331 h 506"/>
                <a:gd name="T26" fmla="*/ 267 w 482"/>
                <a:gd name="T27" fmla="*/ 447 h 506"/>
                <a:gd name="T28" fmla="*/ 144 w 482"/>
                <a:gd name="T29" fmla="*/ 454 h 506"/>
                <a:gd name="T30" fmla="*/ 27 w 482"/>
                <a:gd name="T31" fmla="*/ 347 h 506"/>
                <a:gd name="T32" fmla="*/ 45 w 482"/>
                <a:gd name="T33" fmla="*/ 177 h 506"/>
                <a:gd name="T34" fmla="*/ 179 w 482"/>
                <a:gd name="T35" fmla="*/ 96 h 506"/>
                <a:gd name="T36" fmla="*/ 325 w 482"/>
                <a:gd name="T37" fmla="*/ 148 h 506"/>
                <a:gd name="T38" fmla="*/ 197 w 482"/>
                <a:gd name="T39" fmla="*/ 130 h 506"/>
                <a:gd name="T40" fmla="*/ 92 w 482"/>
                <a:gd name="T41" fmla="*/ 173 h 506"/>
                <a:gd name="T42" fmla="*/ 51 w 482"/>
                <a:gd name="T43" fmla="*/ 307 h 506"/>
                <a:gd name="T44" fmla="*/ 127 w 482"/>
                <a:gd name="T45" fmla="*/ 409 h 506"/>
                <a:gd name="T46" fmla="*/ 254 w 482"/>
                <a:gd name="T47" fmla="*/ 416 h 506"/>
                <a:gd name="T48" fmla="*/ 339 w 482"/>
                <a:gd name="T49" fmla="*/ 322 h 506"/>
                <a:gd name="T50" fmla="*/ 325 w 482"/>
                <a:gd name="T51" fmla="*/ 203 h 506"/>
                <a:gd name="T52" fmla="*/ 377 w 482"/>
                <a:gd name="T53" fmla="*/ 245 h 506"/>
                <a:gd name="T54" fmla="*/ 222 w 482"/>
                <a:gd name="T55" fmla="*/ 303 h 506"/>
                <a:gd name="T56" fmla="*/ 172 w 482"/>
                <a:gd name="T57" fmla="*/ 303 h 506"/>
                <a:gd name="T58" fmla="*/ 177 w 482"/>
                <a:gd name="T59" fmla="*/ 248 h 506"/>
                <a:gd name="T60" fmla="*/ 211 w 482"/>
                <a:gd name="T61" fmla="*/ 262 h 506"/>
                <a:gd name="T62" fmla="*/ 221 w 482"/>
                <a:gd name="T63" fmla="*/ 272 h 506"/>
                <a:gd name="T64" fmla="*/ 207 w 482"/>
                <a:gd name="T65" fmla="*/ 230 h 506"/>
                <a:gd name="T66" fmla="*/ 148 w 482"/>
                <a:gd name="T67" fmla="*/ 269 h 506"/>
                <a:gd name="T68" fmla="*/ 197 w 482"/>
                <a:gd name="T69" fmla="*/ 327 h 506"/>
                <a:gd name="T70" fmla="*/ 247 w 482"/>
                <a:gd name="T71" fmla="*/ 279 h 506"/>
                <a:gd name="T72" fmla="*/ 285 w 482"/>
                <a:gd name="T73" fmla="*/ 263 h 506"/>
                <a:gd name="T74" fmla="*/ 261 w 482"/>
                <a:gd name="T75" fmla="*/ 341 h 506"/>
                <a:gd name="T76" fmla="*/ 197 w 482"/>
                <a:gd name="T77" fmla="*/ 368 h 506"/>
                <a:gd name="T78" fmla="*/ 133 w 482"/>
                <a:gd name="T79" fmla="*/ 341 h 506"/>
                <a:gd name="T80" fmla="*/ 107 w 482"/>
                <a:gd name="T81" fmla="*/ 270 h 506"/>
                <a:gd name="T82" fmla="*/ 147 w 482"/>
                <a:gd name="T83" fmla="*/ 203 h 506"/>
                <a:gd name="T84" fmla="*/ 223 w 482"/>
                <a:gd name="T85" fmla="*/ 192 h 506"/>
                <a:gd name="T86" fmla="*/ 254 w 482"/>
                <a:gd name="T87" fmla="*/ 191 h 506"/>
                <a:gd name="T88" fmla="*/ 167 w 482"/>
                <a:gd name="T89" fmla="*/ 178 h 506"/>
                <a:gd name="T90" fmla="*/ 101 w 482"/>
                <a:gd name="T91" fmla="*/ 239 h 506"/>
                <a:gd name="T92" fmla="*/ 110 w 482"/>
                <a:gd name="T93" fmla="*/ 336 h 506"/>
                <a:gd name="T94" fmla="*/ 187 w 482"/>
                <a:gd name="T95" fmla="*/ 381 h 506"/>
                <a:gd name="T96" fmla="*/ 255 w 482"/>
                <a:gd name="T97" fmla="*/ 365 h 506"/>
                <a:gd name="T98" fmla="*/ 301 w 482"/>
                <a:gd name="T99" fmla="*/ 288 h 506"/>
                <a:gd name="T100" fmla="*/ 279 w 482"/>
                <a:gd name="T101" fmla="*/ 214 h 506"/>
                <a:gd name="T102" fmla="*/ 332 w 482"/>
                <a:gd name="T103" fmla="*/ 279 h 506"/>
                <a:gd name="T104" fmla="*/ 292 w 482"/>
                <a:gd name="T105" fmla="*/ 374 h 506"/>
                <a:gd name="T106" fmla="*/ 184 w 482"/>
                <a:gd name="T107" fmla="*/ 412 h 506"/>
                <a:gd name="T108" fmla="*/ 85 w 482"/>
                <a:gd name="T109" fmla="*/ 352 h 506"/>
                <a:gd name="T110" fmla="*/ 73 w 482"/>
                <a:gd name="T111" fmla="*/ 228 h 506"/>
                <a:gd name="T112" fmla="*/ 158 w 482"/>
                <a:gd name="T113" fmla="*/ 149 h 506"/>
                <a:gd name="T114" fmla="*/ 270 w 482"/>
                <a:gd name="T115" fmla="*/ 16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2" h="506">
                  <a:moveTo>
                    <a:pt x="404" y="136"/>
                  </a:moveTo>
                  <a:lnTo>
                    <a:pt x="482" y="57"/>
                  </a:lnTo>
                  <a:lnTo>
                    <a:pt x="447" y="45"/>
                  </a:lnTo>
                  <a:lnTo>
                    <a:pt x="449" y="44"/>
                  </a:lnTo>
                  <a:lnTo>
                    <a:pt x="449" y="44"/>
                  </a:lnTo>
                  <a:lnTo>
                    <a:pt x="451" y="42"/>
                  </a:lnTo>
                  <a:lnTo>
                    <a:pt x="451" y="39"/>
                  </a:lnTo>
                  <a:lnTo>
                    <a:pt x="451" y="37"/>
                  </a:lnTo>
                  <a:lnTo>
                    <a:pt x="449" y="33"/>
                  </a:lnTo>
                  <a:lnTo>
                    <a:pt x="449" y="33"/>
                  </a:lnTo>
                  <a:lnTo>
                    <a:pt x="446" y="32"/>
                  </a:lnTo>
                  <a:lnTo>
                    <a:pt x="444" y="32"/>
                  </a:lnTo>
                  <a:lnTo>
                    <a:pt x="441" y="32"/>
                  </a:lnTo>
                  <a:lnTo>
                    <a:pt x="439" y="33"/>
                  </a:lnTo>
                  <a:lnTo>
                    <a:pt x="437" y="36"/>
                  </a:lnTo>
                  <a:lnTo>
                    <a:pt x="425" y="0"/>
                  </a:lnTo>
                  <a:lnTo>
                    <a:pt x="346" y="79"/>
                  </a:lnTo>
                  <a:lnTo>
                    <a:pt x="358" y="114"/>
                  </a:lnTo>
                  <a:lnTo>
                    <a:pt x="353" y="119"/>
                  </a:lnTo>
                  <a:lnTo>
                    <a:pt x="353" y="120"/>
                  </a:lnTo>
                  <a:lnTo>
                    <a:pt x="335" y="137"/>
                  </a:lnTo>
                  <a:lnTo>
                    <a:pt x="335" y="137"/>
                  </a:lnTo>
                  <a:lnTo>
                    <a:pt x="321" y="124"/>
                  </a:lnTo>
                  <a:lnTo>
                    <a:pt x="305" y="113"/>
                  </a:lnTo>
                  <a:lnTo>
                    <a:pt x="289" y="104"/>
                  </a:lnTo>
                  <a:lnTo>
                    <a:pt x="271" y="95"/>
                  </a:lnTo>
                  <a:lnTo>
                    <a:pt x="254" y="90"/>
                  </a:lnTo>
                  <a:lnTo>
                    <a:pt x="236" y="84"/>
                  </a:lnTo>
                  <a:lnTo>
                    <a:pt x="216" y="82"/>
                  </a:lnTo>
                  <a:lnTo>
                    <a:pt x="197" y="81"/>
                  </a:lnTo>
                  <a:lnTo>
                    <a:pt x="197" y="81"/>
                  </a:lnTo>
                  <a:lnTo>
                    <a:pt x="177" y="82"/>
                  </a:lnTo>
                  <a:lnTo>
                    <a:pt x="158" y="84"/>
                  </a:lnTo>
                  <a:lnTo>
                    <a:pt x="140" y="90"/>
                  </a:lnTo>
                  <a:lnTo>
                    <a:pt x="121" y="96"/>
                  </a:lnTo>
                  <a:lnTo>
                    <a:pt x="104" y="104"/>
                  </a:lnTo>
                  <a:lnTo>
                    <a:pt x="88" y="114"/>
                  </a:lnTo>
                  <a:lnTo>
                    <a:pt x="72" y="125"/>
                  </a:lnTo>
                  <a:lnTo>
                    <a:pt x="58" y="138"/>
                  </a:lnTo>
                  <a:lnTo>
                    <a:pt x="58" y="138"/>
                  </a:lnTo>
                  <a:lnTo>
                    <a:pt x="44" y="153"/>
                  </a:lnTo>
                  <a:lnTo>
                    <a:pt x="33" y="169"/>
                  </a:lnTo>
                  <a:lnTo>
                    <a:pt x="22" y="187"/>
                  </a:lnTo>
                  <a:lnTo>
                    <a:pt x="14" y="204"/>
                  </a:lnTo>
                  <a:lnTo>
                    <a:pt x="8" y="221"/>
                  </a:lnTo>
                  <a:lnTo>
                    <a:pt x="4" y="241"/>
                  </a:lnTo>
                  <a:lnTo>
                    <a:pt x="0" y="259"/>
                  </a:lnTo>
                  <a:lnTo>
                    <a:pt x="0" y="279"/>
                  </a:lnTo>
                  <a:lnTo>
                    <a:pt x="0" y="297"/>
                  </a:lnTo>
                  <a:lnTo>
                    <a:pt x="4" y="315"/>
                  </a:lnTo>
                  <a:lnTo>
                    <a:pt x="8" y="335"/>
                  </a:lnTo>
                  <a:lnTo>
                    <a:pt x="14" y="352"/>
                  </a:lnTo>
                  <a:lnTo>
                    <a:pt x="22" y="369"/>
                  </a:lnTo>
                  <a:lnTo>
                    <a:pt x="33" y="387"/>
                  </a:lnTo>
                  <a:lnTo>
                    <a:pt x="44" y="403"/>
                  </a:lnTo>
                  <a:lnTo>
                    <a:pt x="58" y="418"/>
                  </a:lnTo>
                  <a:lnTo>
                    <a:pt x="58" y="418"/>
                  </a:lnTo>
                  <a:lnTo>
                    <a:pt x="66" y="425"/>
                  </a:lnTo>
                  <a:lnTo>
                    <a:pt x="76" y="433"/>
                  </a:lnTo>
                  <a:lnTo>
                    <a:pt x="54" y="506"/>
                  </a:lnTo>
                  <a:lnTo>
                    <a:pt x="115" y="506"/>
                  </a:lnTo>
                  <a:lnTo>
                    <a:pt x="128" y="462"/>
                  </a:lnTo>
                  <a:lnTo>
                    <a:pt x="128" y="462"/>
                  </a:lnTo>
                  <a:lnTo>
                    <a:pt x="144" y="469"/>
                  </a:lnTo>
                  <a:lnTo>
                    <a:pt x="161" y="472"/>
                  </a:lnTo>
                  <a:lnTo>
                    <a:pt x="180" y="474"/>
                  </a:lnTo>
                  <a:lnTo>
                    <a:pt x="197" y="475"/>
                  </a:lnTo>
                  <a:lnTo>
                    <a:pt x="197" y="475"/>
                  </a:lnTo>
                  <a:lnTo>
                    <a:pt x="197" y="475"/>
                  </a:lnTo>
                  <a:lnTo>
                    <a:pt x="197" y="475"/>
                  </a:lnTo>
                  <a:lnTo>
                    <a:pt x="215" y="474"/>
                  </a:lnTo>
                  <a:lnTo>
                    <a:pt x="233" y="472"/>
                  </a:lnTo>
                  <a:lnTo>
                    <a:pt x="249" y="469"/>
                  </a:lnTo>
                  <a:lnTo>
                    <a:pt x="266" y="463"/>
                  </a:lnTo>
                  <a:lnTo>
                    <a:pt x="278" y="506"/>
                  </a:lnTo>
                  <a:lnTo>
                    <a:pt x="338" y="506"/>
                  </a:lnTo>
                  <a:lnTo>
                    <a:pt x="318" y="434"/>
                  </a:lnTo>
                  <a:lnTo>
                    <a:pt x="318" y="434"/>
                  </a:lnTo>
                  <a:lnTo>
                    <a:pt x="328" y="427"/>
                  </a:lnTo>
                  <a:lnTo>
                    <a:pt x="336" y="418"/>
                  </a:lnTo>
                  <a:lnTo>
                    <a:pt x="336" y="418"/>
                  </a:lnTo>
                  <a:lnTo>
                    <a:pt x="350" y="403"/>
                  </a:lnTo>
                  <a:lnTo>
                    <a:pt x="361" y="388"/>
                  </a:lnTo>
                  <a:lnTo>
                    <a:pt x="371" y="371"/>
                  </a:lnTo>
                  <a:lnTo>
                    <a:pt x="379" y="354"/>
                  </a:lnTo>
                  <a:lnTo>
                    <a:pt x="386" y="336"/>
                  </a:lnTo>
                  <a:lnTo>
                    <a:pt x="390" y="316"/>
                  </a:lnTo>
                  <a:lnTo>
                    <a:pt x="393" y="298"/>
                  </a:lnTo>
                  <a:lnTo>
                    <a:pt x="395" y="279"/>
                  </a:lnTo>
                  <a:lnTo>
                    <a:pt x="395" y="279"/>
                  </a:lnTo>
                  <a:lnTo>
                    <a:pt x="393" y="260"/>
                  </a:lnTo>
                  <a:lnTo>
                    <a:pt x="391" y="242"/>
                  </a:lnTo>
                  <a:lnTo>
                    <a:pt x="387" y="225"/>
                  </a:lnTo>
                  <a:lnTo>
                    <a:pt x="382" y="208"/>
                  </a:lnTo>
                  <a:lnTo>
                    <a:pt x="375" y="192"/>
                  </a:lnTo>
                  <a:lnTo>
                    <a:pt x="366" y="176"/>
                  </a:lnTo>
                  <a:lnTo>
                    <a:pt x="357" y="162"/>
                  </a:lnTo>
                  <a:lnTo>
                    <a:pt x="345" y="148"/>
                  </a:lnTo>
                  <a:lnTo>
                    <a:pt x="369" y="124"/>
                  </a:lnTo>
                  <a:lnTo>
                    <a:pt x="404" y="136"/>
                  </a:lnTo>
                  <a:close/>
                  <a:moveTo>
                    <a:pt x="456" y="64"/>
                  </a:moveTo>
                  <a:lnTo>
                    <a:pt x="400" y="120"/>
                  </a:lnTo>
                  <a:lnTo>
                    <a:pt x="379" y="113"/>
                  </a:lnTo>
                  <a:lnTo>
                    <a:pt x="436" y="57"/>
                  </a:lnTo>
                  <a:lnTo>
                    <a:pt x="456" y="64"/>
                  </a:lnTo>
                  <a:close/>
                  <a:moveTo>
                    <a:pt x="370" y="103"/>
                  </a:moveTo>
                  <a:lnTo>
                    <a:pt x="362" y="82"/>
                  </a:lnTo>
                  <a:lnTo>
                    <a:pt x="418" y="26"/>
                  </a:lnTo>
                  <a:lnTo>
                    <a:pt x="426" y="46"/>
                  </a:lnTo>
                  <a:lnTo>
                    <a:pt x="398" y="74"/>
                  </a:lnTo>
                  <a:lnTo>
                    <a:pt x="370" y="103"/>
                  </a:lnTo>
                  <a:close/>
                  <a:moveTo>
                    <a:pt x="104" y="492"/>
                  </a:moveTo>
                  <a:lnTo>
                    <a:pt x="74" y="492"/>
                  </a:lnTo>
                  <a:lnTo>
                    <a:pt x="88" y="443"/>
                  </a:lnTo>
                  <a:lnTo>
                    <a:pt x="88" y="443"/>
                  </a:lnTo>
                  <a:lnTo>
                    <a:pt x="101" y="450"/>
                  </a:lnTo>
                  <a:lnTo>
                    <a:pt x="114" y="457"/>
                  </a:lnTo>
                  <a:lnTo>
                    <a:pt x="104" y="492"/>
                  </a:lnTo>
                  <a:close/>
                  <a:moveTo>
                    <a:pt x="319" y="492"/>
                  </a:moveTo>
                  <a:lnTo>
                    <a:pt x="289" y="492"/>
                  </a:lnTo>
                  <a:lnTo>
                    <a:pt x="279" y="458"/>
                  </a:lnTo>
                  <a:lnTo>
                    <a:pt x="279" y="458"/>
                  </a:lnTo>
                  <a:lnTo>
                    <a:pt x="292" y="451"/>
                  </a:lnTo>
                  <a:lnTo>
                    <a:pt x="305" y="443"/>
                  </a:lnTo>
                  <a:lnTo>
                    <a:pt x="319" y="492"/>
                  </a:lnTo>
                  <a:close/>
                  <a:moveTo>
                    <a:pt x="380" y="279"/>
                  </a:moveTo>
                  <a:lnTo>
                    <a:pt x="380" y="279"/>
                  </a:lnTo>
                  <a:lnTo>
                    <a:pt x="379" y="296"/>
                  </a:lnTo>
                  <a:lnTo>
                    <a:pt x="377" y="314"/>
                  </a:lnTo>
                  <a:lnTo>
                    <a:pt x="373" y="331"/>
                  </a:lnTo>
                  <a:lnTo>
                    <a:pt x="366" y="348"/>
                  </a:lnTo>
                  <a:lnTo>
                    <a:pt x="359" y="364"/>
                  </a:lnTo>
                  <a:lnTo>
                    <a:pt x="349" y="380"/>
                  </a:lnTo>
                  <a:lnTo>
                    <a:pt x="338" y="394"/>
                  </a:lnTo>
                  <a:lnTo>
                    <a:pt x="326" y="407"/>
                  </a:lnTo>
                  <a:lnTo>
                    <a:pt x="326" y="407"/>
                  </a:lnTo>
                  <a:lnTo>
                    <a:pt x="314" y="420"/>
                  </a:lnTo>
                  <a:lnTo>
                    <a:pt x="298" y="431"/>
                  </a:lnTo>
                  <a:lnTo>
                    <a:pt x="283" y="439"/>
                  </a:lnTo>
                  <a:lnTo>
                    <a:pt x="267" y="447"/>
                  </a:lnTo>
                  <a:lnTo>
                    <a:pt x="251" y="454"/>
                  </a:lnTo>
                  <a:lnTo>
                    <a:pt x="234" y="458"/>
                  </a:lnTo>
                  <a:lnTo>
                    <a:pt x="215" y="460"/>
                  </a:lnTo>
                  <a:lnTo>
                    <a:pt x="197" y="461"/>
                  </a:lnTo>
                  <a:lnTo>
                    <a:pt x="197" y="461"/>
                  </a:lnTo>
                  <a:lnTo>
                    <a:pt x="197" y="461"/>
                  </a:lnTo>
                  <a:lnTo>
                    <a:pt x="197" y="461"/>
                  </a:lnTo>
                  <a:lnTo>
                    <a:pt x="179" y="460"/>
                  </a:lnTo>
                  <a:lnTo>
                    <a:pt x="161" y="458"/>
                  </a:lnTo>
                  <a:lnTo>
                    <a:pt x="144" y="454"/>
                  </a:lnTo>
                  <a:lnTo>
                    <a:pt x="127" y="447"/>
                  </a:lnTo>
                  <a:lnTo>
                    <a:pt x="110" y="439"/>
                  </a:lnTo>
                  <a:lnTo>
                    <a:pt x="95" y="431"/>
                  </a:lnTo>
                  <a:lnTo>
                    <a:pt x="81" y="420"/>
                  </a:lnTo>
                  <a:lnTo>
                    <a:pt x="67" y="407"/>
                  </a:lnTo>
                  <a:lnTo>
                    <a:pt x="67" y="407"/>
                  </a:lnTo>
                  <a:lnTo>
                    <a:pt x="55" y="394"/>
                  </a:lnTo>
                  <a:lnTo>
                    <a:pt x="45" y="379"/>
                  </a:lnTo>
                  <a:lnTo>
                    <a:pt x="35" y="363"/>
                  </a:lnTo>
                  <a:lnTo>
                    <a:pt x="27" y="347"/>
                  </a:lnTo>
                  <a:lnTo>
                    <a:pt x="22" y="330"/>
                  </a:lnTo>
                  <a:lnTo>
                    <a:pt x="18" y="313"/>
                  </a:lnTo>
                  <a:lnTo>
                    <a:pt x="14" y="296"/>
                  </a:lnTo>
                  <a:lnTo>
                    <a:pt x="14" y="279"/>
                  </a:lnTo>
                  <a:lnTo>
                    <a:pt x="14" y="260"/>
                  </a:lnTo>
                  <a:lnTo>
                    <a:pt x="18" y="243"/>
                  </a:lnTo>
                  <a:lnTo>
                    <a:pt x="22" y="226"/>
                  </a:lnTo>
                  <a:lnTo>
                    <a:pt x="27" y="209"/>
                  </a:lnTo>
                  <a:lnTo>
                    <a:pt x="35" y="193"/>
                  </a:lnTo>
                  <a:lnTo>
                    <a:pt x="45" y="177"/>
                  </a:lnTo>
                  <a:lnTo>
                    <a:pt x="55" y="163"/>
                  </a:lnTo>
                  <a:lnTo>
                    <a:pt x="67" y="149"/>
                  </a:lnTo>
                  <a:lnTo>
                    <a:pt x="67" y="149"/>
                  </a:lnTo>
                  <a:lnTo>
                    <a:pt x="81" y="136"/>
                  </a:lnTo>
                  <a:lnTo>
                    <a:pt x="95" y="125"/>
                  </a:lnTo>
                  <a:lnTo>
                    <a:pt x="110" y="117"/>
                  </a:lnTo>
                  <a:lnTo>
                    <a:pt x="127" y="109"/>
                  </a:lnTo>
                  <a:lnTo>
                    <a:pt x="144" y="103"/>
                  </a:lnTo>
                  <a:lnTo>
                    <a:pt x="161" y="98"/>
                  </a:lnTo>
                  <a:lnTo>
                    <a:pt x="179" y="96"/>
                  </a:lnTo>
                  <a:lnTo>
                    <a:pt x="197" y="95"/>
                  </a:lnTo>
                  <a:lnTo>
                    <a:pt x="197" y="95"/>
                  </a:lnTo>
                  <a:lnTo>
                    <a:pt x="215" y="96"/>
                  </a:lnTo>
                  <a:lnTo>
                    <a:pt x="233" y="98"/>
                  </a:lnTo>
                  <a:lnTo>
                    <a:pt x="250" y="103"/>
                  </a:lnTo>
                  <a:lnTo>
                    <a:pt x="266" y="109"/>
                  </a:lnTo>
                  <a:lnTo>
                    <a:pt x="282" y="115"/>
                  </a:lnTo>
                  <a:lnTo>
                    <a:pt x="297" y="125"/>
                  </a:lnTo>
                  <a:lnTo>
                    <a:pt x="311" y="135"/>
                  </a:lnTo>
                  <a:lnTo>
                    <a:pt x="325" y="148"/>
                  </a:lnTo>
                  <a:lnTo>
                    <a:pt x="301" y="172"/>
                  </a:lnTo>
                  <a:lnTo>
                    <a:pt x="301" y="172"/>
                  </a:lnTo>
                  <a:lnTo>
                    <a:pt x="290" y="162"/>
                  </a:lnTo>
                  <a:lnTo>
                    <a:pt x="279" y="153"/>
                  </a:lnTo>
                  <a:lnTo>
                    <a:pt x="266" y="147"/>
                  </a:lnTo>
                  <a:lnTo>
                    <a:pt x="253" y="140"/>
                  </a:lnTo>
                  <a:lnTo>
                    <a:pt x="240" y="136"/>
                  </a:lnTo>
                  <a:lnTo>
                    <a:pt x="226" y="132"/>
                  </a:lnTo>
                  <a:lnTo>
                    <a:pt x="212" y="131"/>
                  </a:lnTo>
                  <a:lnTo>
                    <a:pt x="197" y="130"/>
                  </a:lnTo>
                  <a:lnTo>
                    <a:pt x="197" y="130"/>
                  </a:lnTo>
                  <a:lnTo>
                    <a:pt x="183" y="131"/>
                  </a:lnTo>
                  <a:lnTo>
                    <a:pt x="168" y="133"/>
                  </a:lnTo>
                  <a:lnTo>
                    <a:pt x="154" y="136"/>
                  </a:lnTo>
                  <a:lnTo>
                    <a:pt x="140" y="140"/>
                  </a:lnTo>
                  <a:lnTo>
                    <a:pt x="127" y="147"/>
                  </a:lnTo>
                  <a:lnTo>
                    <a:pt x="115" y="154"/>
                  </a:lnTo>
                  <a:lnTo>
                    <a:pt x="103" y="163"/>
                  </a:lnTo>
                  <a:lnTo>
                    <a:pt x="92" y="173"/>
                  </a:lnTo>
                  <a:lnTo>
                    <a:pt x="92" y="173"/>
                  </a:lnTo>
                  <a:lnTo>
                    <a:pt x="81" y="185"/>
                  </a:lnTo>
                  <a:lnTo>
                    <a:pt x="73" y="196"/>
                  </a:lnTo>
                  <a:lnTo>
                    <a:pt x="65" y="208"/>
                  </a:lnTo>
                  <a:lnTo>
                    <a:pt x="60" y="222"/>
                  </a:lnTo>
                  <a:lnTo>
                    <a:pt x="54" y="235"/>
                  </a:lnTo>
                  <a:lnTo>
                    <a:pt x="51" y="249"/>
                  </a:lnTo>
                  <a:lnTo>
                    <a:pt x="49" y="263"/>
                  </a:lnTo>
                  <a:lnTo>
                    <a:pt x="49" y="279"/>
                  </a:lnTo>
                  <a:lnTo>
                    <a:pt x="49" y="293"/>
                  </a:lnTo>
                  <a:lnTo>
                    <a:pt x="51" y="307"/>
                  </a:lnTo>
                  <a:lnTo>
                    <a:pt x="54" y="321"/>
                  </a:lnTo>
                  <a:lnTo>
                    <a:pt x="60" y="334"/>
                  </a:lnTo>
                  <a:lnTo>
                    <a:pt x="65" y="348"/>
                  </a:lnTo>
                  <a:lnTo>
                    <a:pt x="73" y="360"/>
                  </a:lnTo>
                  <a:lnTo>
                    <a:pt x="81" y="371"/>
                  </a:lnTo>
                  <a:lnTo>
                    <a:pt x="92" y="383"/>
                  </a:lnTo>
                  <a:lnTo>
                    <a:pt x="92" y="383"/>
                  </a:lnTo>
                  <a:lnTo>
                    <a:pt x="103" y="393"/>
                  </a:lnTo>
                  <a:lnTo>
                    <a:pt x="115" y="402"/>
                  </a:lnTo>
                  <a:lnTo>
                    <a:pt x="127" y="409"/>
                  </a:lnTo>
                  <a:lnTo>
                    <a:pt x="140" y="416"/>
                  </a:lnTo>
                  <a:lnTo>
                    <a:pt x="154" y="420"/>
                  </a:lnTo>
                  <a:lnTo>
                    <a:pt x="168" y="424"/>
                  </a:lnTo>
                  <a:lnTo>
                    <a:pt x="183" y="427"/>
                  </a:lnTo>
                  <a:lnTo>
                    <a:pt x="197" y="427"/>
                  </a:lnTo>
                  <a:lnTo>
                    <a:pt x="197" y="427"/>
                  </a:lnTo>
                  <a:lnTo>
                    <a:pt x="212" y="427"/>
                  </a:lnTo>
                  <a:lnTo>
                    <a:pt x="226" y="424"/>
                  </a:lnTo>
                  <a:lnTo>
                    <a:pt x="240" y="420"/>
                  </a:lnTo>
                  <a:lnTo>
                    <a:pt x="254" y="416"/>
                  </a:lnTo>
                  <a:lnTo>
                    <a:pt x="267" y="409"/>
                  </a:lnTo>
                  <a:lnTo>
                    <a:pt x="280" y="402"/>
                  </a:lnTo>
                  <a:lnTo>
                    <a:pt x="291" y="393"/>
                  </a:lnTo>
                  <a:lnTo>
                    <a:pt x="303" y="383"/>
                  </a:lnTo>
                  <a:lnTo>
                    <a:pt x="303" y="383"/>
                  </a:lnTo>
                  <a:lnTo>
                    <a:pt x="312" y="373"/>
                  </a:lnTo>
                  <a:lnTo>
                    <a:pt x="321" y="361"/>
                  </a:lnTo>
                  <a:lnTo>
                    <a:pt x="329" y="348"/>
                  </a:lnTo>
                  <a:lnTo>
                    <a:pt x="335" y="335"/>
                  </a:lnTo>
                  <a:lnTo>
                    <a:pt x="339" y="322"/>
                  </a:lnTo>
                  <a:lnTo>
                    <a:pt x="343" y="308"/>
                  </a:lnTo>
                  <a:lnTo>
                    <a:pt x="345" y="293"/>
                  </a:lnTo>
                  <a:lnTo>
                    <a:pt x="346" y="279"/>
                  </a:lnTo>
                  <a:lnTo>
                    <a:pt x="346" y="279"/>
                  </a:lnTo>
                  <a:lnTo>
                    <a:pt x="345" y="265"/>
                  </a:lnTo>
                  <a:lnTo>
                    <a:pt x="344" y="252"/>
                  </a:lnTo>
                  <a:lnTo>
                    <a:pt x="341" y="240"/>
                  </a:lnTo>
                  <a:lnTo>
                    <a:pt x="337" y="227"/>
                  </a:lnTo>
                  <a:lnTo>
                    <a:pt x="332" y="215"/>
                  </a:lnTo>
                  <a:lnTo>
                    <a:pt x="325" y="203"/>
                  </a:lnTo>
                  <a:lnTo>
                    <a:pt x="319" y="192"/>
                  </a:lnTo>
                  <a:lnTo>
                    <a:pt x="310" y="182"/>
                  </a:lnTo>
                  <a:lnTo>
                    <a:pt x="335" y="158"/>
                  </a:lnTo>
                  <a:lnTo>
                    <a:pt x="335" y="158"/>
                  </a:lnTo>
                  <a:lnTo>
                    <a:pt x="345" y="171"/>
                  </a:lnTo>
                  <a:lnTo>
                    <a:pt x="355" y="185"/>
                  </a:lnTo>
                  <a:lnTo>
                    <a:pt x="362" y="199"/>
                  </a:lnTo>
                  <a:lnTo>
                    <a:pt x="369" y="214"/>
                  </a:lnTo>
                  <a:lnTo>
                    <a:pt x="374" y="229"/>
                  </a:lnTo>
                  <a:lnTo>
                    <a:pt x="377" y="245"/>
                  </a:lnTo>
                  <a:lnTo>
                    <a:pt x="379" y="261"/>
                  </a:lnTo>
                  <a:lnTo>
                    <a:pt x="380" y="279"/>
                  </a:lnTo>
                  <a:lnTo>
                    <a:pt x="380" y="279"/>
                  </a:lnTo>
                  <a:close/>
                  <a:moveTo>
                    <a:pt x="233" y="279"/>
                  </a:moveTo>
                  <a:lnTo>
                    <a:pt x="233" y="279"/>
                  </a:lnTo>
                  <a:lnTo>
                    <a:pt x="231" y="285"/>
                  </a:lnTo>
                  <a:lnTo>
                    <a:pt x="230" y="292"/>
                  </a:lnTo>
                  <a:lnTo>
                    <a:pt x="226" y="298"/>
                  </a:lnTo>
                  <a:lnTo>
                    <a:pt x="222" y="303"/>
                  </a:lnTo>
                  <a:lnTo>
                    <a:pt x="222" y="303"/>
                  </a:lnTo>
                  <a:lnTo>
                    <a:pt x="216" y="308"/>
                  </a:lnTo>
                  <a:lnTo>
                    <a:pt x="211" y="311"/>
                  </a:lnTo>
                  <a:lnTo>
                    <a:pt x="204" y="313"/>
                  </a:lnTo>
                  <a:lnTo>
                    <a:pt x="197" y="313"/>
                  </a:lnTo>
                  <a:lnTo>
                    <a:pt x="197" y="313"/>
                  </a:lnTo>
                  <a:lnTo>
                    <a:pt x="190" y="313"/>
                  </a:lnTo>
                  <a:lnTo>
                    <a:pt x="184" y="311"/>
                  </a:lnTo>
                  <a:lnTo>
                    <a:pt x="177" y="308"/>
                  </a:lnTo>
                  <a:lnTo>
                    <a:pt x="172" y="303"/>
                  </a:lnTo>
                  <a:lnTo>
                    <a:pt x="172" y="303"/>
                  </a:lnTo>
                  <a:lnTo>
                    <a:pt x="168" y="298"/>
                  </a:lnTo>
                  <a:lnTo>
                    <a:pt x="164" y="292"/>
                  </a:lnTo>
                  <a:lnTo>
                    <a:pt x="162" y="285"/>
                  </a:lnTo>
                  <a:lnTo>
                    <a:pt x="161" y="279"/>
                  </a:lnTo>
                  <a:lnTo>
                    <a:pt x="162" y="271"/>
                  </a:lnTo>
                  <a:lnTo>
                    <a:pt x="164" y="265"/>
                  </a:lnTo>
                  <a:lnTo>
                    <a:pt x="168" y="259"/>
                  </a:lnTo>
                  <a:lnTo>
                    <a:pt x="172" y="253"/>
                  </a:lnTo>
                  <a:lnTo>
                    <a:pt x="172" y="253"/>
                  </a:lnTo>
                  <a:lnTo>
                    <a:pt x="177" y="248"/>
                  </a:lnTo>
                  <a:lnTo>
                    <a:pt x="184" y="245"/>
                  </a:lnTo>
                  <a:lnTo>
                    <a:pt x="190" y="243"/>
                  </a:lnTo>
                  <a:lnTo>
                    <a:pt x="197" y="243"/>
                  </a:lnTo>
                  <a:lnTo>
                    <a:pt x="197" y="243"/>
                  </a:lnTo>
                  <a:lnTo>
                    <a:pt x="203" y="243"/>
                  </a:lnTo>
                  <a:lnTo>
                    <a:pt x="210" y="245"/>
                  </a:lnTo>
                  <a:lnTo>
                    <a:pt x="215" y="248"/>
                  </a:lnTo>
                  <a:lnTo>
                    <a:pt x="221" y="252"/>
                  </a:lnTo>
                  <a:lnTo>
                    <a:pt x="211" y="262"/>
                  </a:lnTo>
                  <a:lnTo>
                    <a:pt x="211" y="262"/>
                  </a:lnTo>
                  <a:lnTo>
                    <a:pt x="209" y="265"/>
                  </a:lnTo>
                  <a:lnTo>
                    <a:pt x="209" y="267"/>
                  </a:lnTo>
                  <a:lnTo>
                    <a:pt x="209" y="270"/>
                  </a:lnTo>
                  <a:lnTo>
                    <a:pt x="211" y="272"/>
                  </a:lnTo>
                  <a:lnTo>
                    <a:pt x="211" y="272"/>
                  </a:lnTo>
                  <a:lnTo>
                    <a:pt x="213" y="273"/>
                  </a:lnTo>
                  <a:lnTo>
                    <a:pt x="215" y="274"/>
                  </a:lnTo>
                  <a:lnTo>
                    <a:pt x="215" y="274"/>
                  </a:lnTo>
                  <a:lnTo>
                    <a:pt x="218" y="273"/>
                  </a:lnTo>
                  <a:lnTo>
                    <a:pt x="221" y="272"/>
                  </a:lnTo>
                  <a:lnTo>
                    <a:pt x="229" y="263"/>
                  </a:lnTo>
                  <a:lnTo>
                    <a:pt x="229" y="263"/>
                  </a:lnTo>
                  <a:lnTo>
                    <a:pt x="231" y="271"/>
                  </a:lnTo>
                  <a:lnTo>
                    <a:pt x="233" y="279"/>
                  </a:lnTo>
                  <a:lnTo>
                    <a:pt x="233" y="279"/>
                  </a:lnTo>
                  <a:close/>
                  <a:moveTo>
                    <a:pt x="230" y="242"/>
                  </a:moveTo>
                  <a:lnTo>
                    <a:pt x="230" y="242"/>
                  </a:lnTo>
                  <a:lnTo>
                    <a:pt x="224" y="236"/>
                  </a:lnTo>
                  <a:lnTo>
                    <a:pt x="215" y="232"/>
                  </a:lnTo>
                  <a:lnTo>
                    <a:pt x="207" y="230"/>
                  </a:lnTo>
                  <a:lnTo>
                    <a:pt x="197" y="229"/>
                  </a:lnTo>
                  <a:lnTo>
                    <a:pt x="197" y="229"/>
                  </a:lnTo>
                  <a:lnTo>
                    <a:pt x="187" y="230"/>
                  </a:lnTo>
                  <a:lnTo>
                    <a:pt x="179" y="232"/>
                  </a:lnTo>
                  <a:lnTo>
                    <a:pt x="170" y="236"/>
                  </a:lnTo>
                  <a:lnTo>
                    <a:pt x="162" y="243"/>
                  </a:lnTo>
                  <a:lnTo>
                    <a:pt x="162" y="243"/>
                  </a:lnTo>
                  <a:lnTo>
                    <a:pt x="156" y="250"/>
                  </a:lnTo>
                  <a:lnTo>
                    <a:pt x="152" y="259"/>
                  </a:lnTo>
                  <a:lnTo>
                    <a:pt x="148" y="269"/>
                  </a:lnTo>
                  <a:lnTo>
                    <a:pt x="147" y="279"/>
                  </a:lnTo>
                  <a:lnTo>
                    <a:pt x="148" y="287"/>
                  </a:lnTo>
                  <a:lnTo>
                    <a:pt x="152" y="297"/>
                  </a:lnTo>
                  <a:lnTo>
                    <a:pt x="156" y="306"/>
                  </a:lnTo>
                  <a:lnTo>
                    <a:pt x="162" y="313"/>
                  </a:lnTo>
                  <a:lnTo>
                    <a:pt x="162" y="313"/>
                  </a:lnTo>
                  <a:lnTo>
                    <a:pt x="170" y="320"/>
                  </a:lnTo>
                  <a:lnTo>
                    <a:pt x="179" y="324"/>
                  </a:lnTo>
                  <a:lnTo>
                    <a:pt x="187" y="327"/>
                  </a:lnTo>
                  <a:lnTo>
                    <a:pt x="197" y="327"/>
                  </a:lnTo>
                  <a:lnTo>
                    <a:pt x="197" y="327"/>
                  </a:lnTo>
                  <a:lnTo>
                    <a:pt x="207" y="327"/>
                  </a:lnTo>
                  <a:lnTo>
                    <a:pt x="216" y="324"/>
                  </a:lnTo>
                  <a:lnTo>
                    <a:pt x="225" y="320"/>
                  </a:lnTo>
                  <a:lnTo>
                    <a:pt x="233" y="313"/>
                  </a:lnTo>
                  <a:lnTo>
                    <a:pt x="233" y="313"/>
                  </a:lnTo>
                  <a:lnTo>
                    <a:pt x="238" y="306"/>
                  </a:lnTo>
                  <a:lnTo>
                    <a:pt x="243" y="297"/>
                  </a:lnTo>
                  <a:lnTo>
                    <a:pt x="245" y="288"/>
                  </a:lnTo>
                  <a:lnTo>
                    <a:pt x="247" y="279"/>
                  </a:lnTo>
                  <a:lnTo>
                    <a:pt x="247" y="279"/>
                  </a:lnTo>
                  <a:lnTo>
                    <a:pt x="247" y="271"/>
                  </a:lnTo>
                  <a:lnTo>
                    <a:pt x="244" y="265"/>
                  </a:lnTo>
                  <a:lnTo>
                    <a:pt x="242" y="259"/>
                  </a:lnTo>
                  <a:lnTo>
                    <a:pt x="240" y="253"/>
                  </a:lnTo>
                  <a:lnTo>
                    <a:pt x="268" y="223"/>
                  </a:lnTo>
                  <a:lnTo>
                    <a:pt x="268" y="223"/>
                  </a:lnTo>
                  <a:lnTo>
                    <a:pt x="277" y="236"/>
                  </a:lnTo>
                  <a:lnTo>
                    <a:pt x="282" y="249"/>
                  </a:lnTo>
                  <a:lnTo>
                    <a:pt x="285" y="263"/>
                  </a:lnTo>
                  <a:lnTo>
                    <a:pt x="287" y="279"/>
                  </a:lnTo>
                  <a:lnTo>
                    <a:pt x="287" y="279"/>
                  </a:lnTo>
                  <a:lnTo>
                    <a:pt x="287" y="287"/>
                  </a:lnTo>
                  <a:lnTo>
                    <a:pt x="285" y="296"/>
                  </a:lnTo>
                  <a:lnTo>
                    <a:pt x="283" y="304"/>
                  </a:lnTo>
                  <a:lnTo>
                    <a:pt x="280" y="312"/>
                  </a:lnTo>
                  <a:lnTo>
                    <a:pt x="277" y="321"/>
                  </a:lnTo>
                  <a:lnTo>
                    <a:pt x="271" y="328"/>
                  </a:lnTo>
                  <a:lnTo>
                    <a:pt x="267" y="335"/>
                  </a:lnTo>
                  <a:lnTo>
                    <a:pt x="261" y="341"/>
                  </a:lnTo>
                  <a:lnTo>
                    <a:pt x="261" y="341"/>
                  </a:lnTo>
                  <a:lnTo>
                    <a:pt x="254" y="348"/>
                  </a:lnTo>
                  <a:lnTo>
                    <a:pt x="247" y="353"/>
                  </a:lnTo>
                  <a:lnTo>
                    <a:pt x="239" y="357"/>
                  </a:lnTo>
                  <a:lnTo>
                    <a:pt x="231" y="361"/>
                  </a:lnTo>
                  <a:lnTo>
                    <a:pt x="223" y="364"/>
                  </a:lnTo>
                  <a:lnTo>
                    <a:pt x="215" y="366"/>
                  </a:lnTo>
                  <a:lnTo>
                    <a:pt x="206" y="367"/>
                  </a:lnTo>
                  <a:lnTo>
                    <a:pt x="197" y="368"/>
                  </a:lnTo>
                  <a:lnTo>
                    <a:pt x="197" y="368"/>
                  </a:lnTo>
                  <a:lnTo>
                    <a:pt x="197" y="368"/>
                  </a:lnTo>
                  <a:lnTo>
                    <a:pt x="197" y="368"/>
                  </a:lnTo>
                  <a:lnTo>
                    <a:pt x="188" y="367"/>
                  </a:lnTo>
                  <a:lnTo>
                    <a:pt x="180" y="366"/>
                  </a:lnTo>
                  <a:lnTo>
                    <a:pt x="171" y="364"/>
                  </a:lnTo>
                  <a:lnTo>
                    <a:pt x="162" y="361"/>
                  </a:lnTo>
                  <a:lnTo>
                    <a:pt x="155" y="357"/>
                  </a:lnTo>
                  <a:lnTo>
                    <a:pt x="147" y="353"/>
                  </a:lnTo>
                  <a:lnTo>
                    <a:pt x="140" y="348"/>
                  </a:lnTo>
                  <a:lnTo>
                    <a:pt x="133" y="341"/>
                  </a:lnTo>
                  <a:lnTo>
                    <a:pt x="133" y="341"/>
                  </a:lnTo>
                  <a:lnTo>
                    <a:pt x="128" y="335"/>
                  </a:lnTo>
                  <a:lnTo>
                    <a:pt x="122" y="327"/>
                  </a:lnTo>
                  <a:lnTo>
                    <a:pt x="118" y="320"/>
                  </a:lnTo>
                  <a:lnTo>
                    <a:pt x="114" y="312"/>
                  </a:lnTo>
                  <a:lnTo>
                    <a:pt x="110" y="303"/>
                  </a:lnTo>
                  <a:lnTo>
                    <a:pt x="109" y="295"/>
                  </a:lnTo>
                  <a:lnTo>
                    <a:pt x="107" y="287"/>
                  </a:lnTo>
                  <a:lnTo>
                    <a:pt x="107" y="279"/>
                  </a:lnTo>
                  <a:lnTo>
                    <a:pt x="107" y="270"/>
                  </a:lnTo>
                  <a:lnTo>
                    <a:pt x="109" y="261"/>
                  </a:lnTo>
                  <a:lnTo>
                    <a:pt x="110" y="253"/>
                  </a:lnTo>
                  <a:lnTo>
                    <a:pt x="114" y="244"/>
                  </a:lnTo>
                  <a:lnTo>
                    <a:pt x="118" y="236"/>
                  </a:lnTo>
                  <a:lnTo>
                    <a:pt x="122" y="229"/>
                  </a:lnTo>
                  <a:lnTo>
                    <a:pt x="128" y="221"/>
                  </a:lnTo>
                  <a:lnTo>
                    <a:pt x="133" y="215"/>
                  </a:lnTo>
                  <a:lnTo>
                    <a:pt x="133" y="215"/>
                  </a:lnTo>
                  <a:lnTo>
                    <a:pt x="141" y="208"/>
                  </a:lnTo>
                  <a:lnTo>
                    <a:pt x="147" y="203"/>
                  </a:lnTo>
                  <a:lnTo>
                    <a:pt x="155" y="199"/>
                  </a:lnTo>
                  <a:lnTo>
                    <a:pt x="162" y="195"/>
                  </a:lnTo>
                  <a:lnTo>
                    <a:pt x="171" y="192"/>
                  </a:lnTo>
                  <a:lnTo>
                    <a:pt x="180" y="190"/>
                  </a:lnTo>
                  <a:lnTo>
                    <a:pt x="188" y="189"/>
                  </a:lnTo>
                  <a:lnTo>
                    <a:pt x="197" y="188"/>
                  </a:lnTo>
                  <a:lnTo>
                    <a:pt x="197" y="188"/>
                  </a:lnTo>
                  <a:lnTo>
                    <a:pt x="206" y="189"/>
                  </a:lnTo>
                  <a:lnTo>
                    <a:pt x="214" y="190"/>
                  </a:lnTo>
                  <a:lnTo>
                    <a:pt x="223" y="192"/>
                  </a:lnTo>
                  <a:lnTo>
                    <a:pt x="230" y="194"/>
                  </a:lnTo>
                  <a:lnTo>
                    <a:pt x="238" y="199"/>
                  </a:lnTo>
                  <a:lnTo>
                    <a:pt x="245" y="203"/>
                  </a:lnTo>
                  <a:lnTo>
                    <a:pt x="253" y="207"/>
                  </a:lnTo>
                  <a:lnTo>
                    <a:pt x="260" y="214"/>
                  </a:lnTo>
                  <a:lnTo>
                    <a:pt x="230" y="242"/>
                  </a:lnTo>
                  <a:close/>
                  <a:moveTo>
                    <a:pt x="269" y="203"/>
                  </a:moveTo>
                  <a:lnTo>
                    <a:pt x="269" y="203"/>
                  </a:lnTo>
                  <a:lnTo>
                    <a:pt x="262" y="196"/>
                  </a:lnTo>
                  <a:lnTo>
                    <a:pt x="254" y="191"/>
                  </a:lnTo>
                  <a:lnTo>
                    <a:pt x="245" y="186"/>
                  </a:lnTo>
                  <a:lnTo>
                    <a:pt x="236" y="181"/>
                  </a:lnTo>
                  <a:lnTo>
                    <a:pt x="227" y="178"/>
                  </a:lnTo>
                  <a:lnTo>
                    <a:pt x="217" y="176"/>
                  </a:lnTo>
                  <a:lnTo>
                    <a:pt x="208" y="175"/>
                  </a:lnTo>
                  <a:lnTo>
                    <a:pt x="197" y="174"/>
                  </a:lnTo>
                  <a:lnTo>
                    <a:pt x="197" y="174"/>
                  </a:lnTo>
                  <a:lnTo>
                    <a:pt x="187" y="175"/>
                  </a:lnTo>
                  <a:lnTo>
                    <a:pt x="176" y="176"/>
                  </a:lnTo>
                  <a:lnTo>
                    <a:pt x="167" y="178"/>
                  </a:lnTo>
                  <a:lnTo>
                    <a:pt x="157" y="182"/>
                  </a:lnTo>
                  <a:lnTo>
                    <a:pt x="148" y="187"/>
                  </a:lnTo>
                  <a:lnTo>
                    <a:pt x="140" y="191"/>
                  </a:lnTo>
                  <a:lnTo>
                    <a:pt x="131" y="198"/>
                  </a:lnTo>
                  <a:lnTo>
                    <a:pt x="123" y="205"/>
                  </a:lnTo>
                  <a:lnTo>
                    <a:pt x="123" y="205"/>
                  </a:lnTo>
                  <a:lnTo>
                    <a:pt x="117" y="213"/>
                  </a:lnTo>
                  <a:lnTo>
                    <a:pt x="110" y="221"/>
                  </a:lnTo>
                  <a:lnTo>
                    <a:pt x="105" y="230"/>
                  </a:lnTo>
                  <a:lnTo>
                    <a:pt x="101" y="239"/>
                  </a:lnTo>
                  <a:lnTo>
                    <a:pt x="98" y="248"/>
                  </a:lnTo>
                  <a:lnTo>
                    <a:pt x="95" y="258"/>
                  </a:lnTo>
                  <a:lnTo>
                    <a:pt x="93" y="268"/>
                  </a:lnTo>
                  <a:lnTo>
                    <a:pt x="93" y="279"/>
                  </a:lnTo>
                  <a:lnTo>
                    <a:pt x="93" y="288"/>
                  </a:lnTo>
                  <a:lnTo>
                    <a:pt x="95" y="298"/>
                  </a:lnTo>
                  <a:lnTo>
                    <a:pt x="98" y="308"/>
                  </a:lnTo>
                  <a:lnTo>
                    <a:pt x="101" y="317"/>
                  </a:lnTo>
                  <a:lnTo>
                    <a:pt x="105" y="326"/>
                  </a:lnTo>
                  <a:lnTo>
                    <a:pt x="110" y="336"/>
                  </a:lnTo>
                  <a:lnTo>
                    <a:pt x="117" y="343"/>
                  </a:lnTo>
                  <a:lnTo>
                    <a:pt x="123" y="352"/>
                  </a:lnTo>
                  <a:lnTo>
                    <a:pt x="123" y="352"/>
                  </a:lnTo>
                  <a:lnTo>
                    <a:pt x="131" y="358"/>
                  </a:lnTo>
                  <a:lnTo>
                    <a:pt x="140" y="365"/>
                  </a:lnTo>
                  <a:lnTo>
                    <a:pt x="148" y="370"/>
                  </a:lnTo>
                  <a:lnTo>
                    <a:pt x="157" y="375"/>
                  </a:lnTo>
                  <a:lnTo>
                    <a:pt x="167" y="378"/>
                  </a:lnTo>
                  <a:lnTo>
                    <a:pt x="176" y="380"/>
                  </a:lnTo>
                  <a:lnTo>
                    <a:pt x="187" y="381"/>
                  </a:lnTo>
                  <a:lnTo>
                    <a:pt x="197" y="382"/>
                  </a:lnTo>
                  <a:lnTo>
                    <a:pt x="197" y="382"/>
                  </a:lnTo>
                  <a:lnTo>
                    <a:pt x="197" y="382"/>
                  </a:lnTo>
                  <a:lnTo>
                    <a:pt x="197" y="382"/>
                  </a:lnTo>
                  <a:lnTo>
                    <a:pt x="208" y="381"/>
                  </a:lnTo>
                  <a:lnTo>
                    <a:pt x="217" y="380"/>
                  </a:lnTo>
                  <a:lnTo>
                    <a:pt x="227" y="378"/>
                  </a:lnTo>
                  <a:lnTo>
                    <a:pt x="237" y="375"/>
                  </a:lnTo>
                  <a:lnTo>
                    <a:pt x="247" y="370"/>
                  </a:lnTo>
                  <a:lnTo>
                    <a:pt x="255" y="365"/>
                  </a:lnTo>
                  <a:lnTo>
                    <a:pt x="263" y="358"/>
                  </a:lnTo>
                  <a:lnTo>
                    <a:pt x="270" y="352"/>
                  </a:lnTo>
                  <a:lnTo>
                    <a:pt x="270" y="352"/>
                  </a:lnTo>
                  <a:lnTo>
                    <a:pt x="278" y="344"/>
                  </a:lnTo>
                  <a:lnTo>
                    <a:pt x="283" y="336"/>
                  </a:lnTo>
                  <a:lnTo>
                    <a:pt x="289" y="327"/>
                  </a:lnTo>
                  <a:lnTo>
                    <a:pt x="293" y="317"/>
                  </a:lnTo>
                  <a:lnTo>
                    <a:pt x="296" y="309"/>
                  </a:lnTo>
                  <a:lnTo>
                    <a:pt x="299" y="299"/>
                  </a:lnTo>
                  <a:lnTo>
                    <a:pt x="301" y="288"/>
                  </a:lnTo>
                  <a:lnTo>
                    <a:pt x="301" y="279"/>
                  </a:lnTo>
                  <a:lnTo>
                    <a:pt x="301" y="279"/>
                  </a:lnTo>
                  <a:lnTo>
                    <a:pt x="301" y="269"/>
                  </a:lnTo>
                  <a:lnTo>
                    <a:pt x="299" y="260"/>
                  </a:lnTo>
                  <a:lnTo>
                    <a:pt x="297" y="253"/>
                  </a:lnTo>
                  <a:lnTo>
                    <a:pt x="295" y="244"/>
                  </a:lnTo>
                  <a:lnTo>
                    <a:pt x="292" y="236"/>
                  </a:lnTo>
                  <a:lnTo>
                    <a:pt x="289" y="228"/>
                  </a:lnTo>
                  <a:lnTo>
                    <a:pt x="284" y="221"/>
                  </a:lnTo>
                  <a:lnTo>
                    <a:pt x="279" y="214"/>
                  </a:lnTo>
                  <a:lnTo>
                    <a:pt x="301" y="192"/>
                  </a:lnTo>
                  <a:lnTo>
                    <a:pt x="301" y="192"/>
                  </a:lnTo>
                  <a:lnTo>
                    <a:pt x="308" y="202"/>
                  </a:lnTo>
                  <a:lnTo>
                    <a:pt x="314" y="212"/>
                  </a:lnTo>
                  <a:lnTo>
                    <a:pt x="319" y="221"/>
                  </a:lnTo>
                  <a:lnTo>
                    <a:pt x="323" y="232"/>
                  </a:lnTo>
                  <a:lnTo>
                    <a:pt x="328" y="243"/>
                  </a:lnTo>
                  <a:lnTo>
                    <a:pt x="330" y="255"/>
                  </a:lnTo>
                  <a:lnTo>
                    <a:pt x="331" y="267"/>
                  </a:lnTo>
                  <a:lnTo>
                    <a:pt x="332" y="279"/>
                  </a:lnTo>
                  <a:lnTo>
                    <a:pt x="332" y="279"/>
                  </a:lnTo>
                  <a:lnTo>
                    <a:pt x="331" y="292"/>
                  </a:lnTo>
                  <a:lnTo>
                    <a:pt x="329" y="304"/>
                  </a:lnTo>
                  <a:lnTo>
                    <a:pt x="326" y="317"/>
                  </a:lnTo>
                  <a:lnTo>
                    <a:pt x="321" y="329"/>
                  </a:lnTo>
                  <a:lnTo>
                    <a:pt x="316" y="341"/>
                  </a:lnTo>
                  <a:lnTo>
                    <a:pt x="309" y="353"/>
                  </a:lnTo>
                  <a:lnTo>
                    <a:pt x="302" y="364"/>
                  </a:lnTo>
                  <a:lnTo>
                    <a:pt x="292" y="374"/>
                  </a:lnTo>
                  <a:lnTo>
                    <a:pt x="292" y="374"/>
                  </a:lnTo>
                  <a:lnTo>
                    <a:pt x="282" y="382"/>
                  </a:lnTo>
                  <a:lnTo>
                    <a:pt x="271" y="390"/>
                  </a:lnTo>
                  <a:lnTo>
                    <a:pt x="261" y="397"/>
                  </a:lnTo>
                  <a:lnTo>
                    <a:pt x="249" y="403"/>
                  </a:lnTo>
                  <a:lnTo>
                    <a:pt x="237" y="407"/>
                  </a:lnTo>
                  <a:lnTo>
                    <a:pt x="224" y="410"/>
                  </a:lnTo>
                  <a:lnTo>
                    <a:pt x="211" y="412"/>
                  </a:lnTo>
                  <a:lnTo>
                    <a:pt x="197" y="412"/>
                  </a:lnTo>
                  <a:lnTo>
                    <a:pt x="197" y="412"/>
                  </a:lnTo>
                  <a:lnTo>
                    <a:pt x="184" y="412"/>
                  </a:lnTo>
                  <a:lnTo>
                    <a:pt x="171" y="410"/>
                  </a:lnTo>
                  <a:lnTo>
                    <a:pt x="158" y="407"/>
                  </a:lnTo>
                  <a:lnTo>
                    <a:pt x="146" y="403"/>
                  </a:lnTo>
                  <a:lnTo>
                    <a:pt x="134" y="397"/>
                  </a:lnTo>
                  <a:lnTo>
                    <a:pt x="122" y="390"/>
                  </a:lnTo>
                  <a:lnTo>
                    <a:pt x="112" y="382"/>
                  </a:lnTo>
                  <a:lnTo>
                    <a:pt x="102" y="374"/>
                  </a:lnTo>
                  <a:lnTo>
                    <a:pt x="102" y="374"/>
                  </a:lnTo>
                  <a:lnTo>
                    <a:pt x="93" y="363"/>
                  </a:lnTo>
                  <a:lnTo>
                    <a:pt x="85" y="352"/>
                  </a:lnTo>
                  <a:lnTo>
                    <a:pt x="78" y="341"/>
                  </a:lnTo>
                  <a:lnTo>
                    <a:pt x="73" y="328"/>
                  </a:lnTo>
                  <a:lnTo>
                    <a:pt x="68" y="316"/>
                  </a:lnTo>
                  <a:lnTo>
                    <a:pt x="65" y="303"/>
                  </a:lnTo>
                  <a:lnTo>
                    <a:pt x="63" y="290"/>
                  </a:lnTo>
                  <a:lnTo>
                    <a:pt x="63" y="279"/>
                  </a:lnTo>
                  <a:lnTo>
                    <a:pt x="63" y="266"/>
                  </a:lnTo>
                  <a:lnTo>
                    <a:pt x="65" y="253"/>
                  </a:lnTo>
                  <a:lnTo>
                    <a:pt x="68" y="240"/>
                  </a:lnTo>
                  <a:lnTo>
                    <a:pt x="73" y="228"/>
                  </a:lnTo>
                  <a:lnTo>
                    <a:pt x="78" y="216"/>
                  </a:lnTo>
                  <a:lnTo>
                    <a:pt x="85" y="204"/>
                  </a:lnTo>
                  <a:lnTo>
                    <a:pt x="93" y="193"/>
                  </a:lnTo>
                  <a:lnTo>
                    <a:pt x="102" y="182"/>
                  </a:lnTo>
                  <a:lnTo>
                    <a:pt x="102" y="182"/>
                  </a:lnTo>
                  <a:lnTo>
                    <a:pt x="112" y="174"/>
                  </a:lnTo>
                  <a:lnTo>
                    <a:pt x="122" y="166"/>
                  </a:lnTo>
                  <a:lnTo>
                    <a:pt x="134" y="160"/>
                  </a:lnTo>
                  <a:lnTo>
                    <a:pt x="145" y="153"/>
                  </a:lnTo>
                  <a:lnTo>
                    <a:pt x="158" y="149"/>
                  </a:lnTo>
                  <a:lnTo>
                    <a:pt x="171" y="146"/>
                  </a:lnTo>
                  <a:lnTo>
                    <a:pt x="184" y="145"/>
                  </a:lnTo>
                  <a:lnTo>
                    <a:pt x="197" y="144"/>
                  </a:lnTo>
                  <a:lnTo>
                    <a:pt x="197" y="144"/>
                  </a:lnTo>
                  <a:lnTo>
                    <a:pt x="210" y="145"/>
                  </a:lnTo>
                  <a:lnTo>
                    <a:pt x="223" y="146"/>
                  </a:lnTo>
                  <a:lnTo>
                    <a:pt x="236" y="149"/>
                  </a:lnTo>
                  <a:lnTo>
                    <a:pt x="248" y="153"/>
                  </a:lnTo>
                  <a:lnTo>
                    <a:pt x="260" y="159"/>
                  </a:lnTo>
                  <a:lnTo>
                    <a:pt x="270" y="165"/>
                  </a:lnTo>
                  <a:lnTo>
                    <a:pt x="281" y="173"/>
                  </a:lnTo>
                  <a:lnTo>
                    <a:pt x="291" y="181"/>
                  </a:lnTo>
                  <a:lnTo>
                    <a:pt x="269" y="2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ko-KR" altLang="en-US"/>
            </a:p>
          </p:txBody>
        </p:sp>
      </p:grpSp>
      <p:grpSp>
        <p:nvGrpSpPr>
          <p:cNvPr id="24" name="Group 32"/>
          <p:cNvGrpSpPr/>
          <p:nvPr/>
        </p:nvGrpSpPr>
        <p:grpSpPr>
          <a:xfrm>
            <a:off x="6302036" y="5261425"/>
            <a:ext cx="817494" cy="817494"/>
            <a:chOff x="5126106" y="3639710"/>
            <a:chExt cx="817494" cy="817494"/>
          </a:xfrm>
        </p:grpSpPr>
        <p:sp>
          <p:nvSpPr>
            <p:cNvPr id="25" name="Oval 33"/>
            <p:cNvSpPr/>
            <p:nvPr/>
          </p:nvSpPr>
          <p:spPr>
            <a:xfrm>
              <a:off x="5126106" y="3639710"/>
              <a:ext cx="817494" cy="817494"/>
            </a:xfrm>
            <a:prstGeom prst="ellipse">
              <a:avLst/>
            </a:prstGeom>
            <a:gradFill flip="none" rotWithShape="1">
              <a:gsLst>
                <a:gs pos="0">
                  <a:srgbClr val="425C8F"/>
                </a:gs>
                <a:gs pos="100000">
                  <a:srgbClr val="061C52"/>
                </a:gs>
              </a:gsLst>
              <a:lin ang="0" scaled="1"/>
              <a:tileRect/>
            </a:gradFill>
            <a:ln w="3175">
              <a:noFill/>
            </a:ln>
            <a:effectLst>
              <a:outerShdw blurRad="88900" dist="63500" dir="5400000" sx="99000" sy="99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Group 34"/>
            <p:cNvGrpSpPr/>
            <p:nvPr/>
          </p:nvGrpSpPr>
          <p:grpSpPr>
            <a:xfrm>
              <a:off x="5353004" y="3830330"/>
              <a:ext cx="363699" cy="436255"/>
              <a:chOff x="4051300" y="3109913"/>
              <a:chExt cx="628650" cy="754063"/>
            </a:xfrm>
            <a:solidFill>
              <a:schemeClr val="bg1"/>
            </a:solidFill>
          </p:grpSpPr>
          <p:sp>
            <p:nvSpPr>
              <p:cNvPr id="27" name="Freeform 35"/>
              <p:cNvSpPr>
                <a:spLocks noEditPoints="1"/>
              </p:cNvSpPr>
              <p:nvPr/>
            </p:nvSpPr>
            <p:spPr bwMode="auto">
              <a:xfrm>
                <a:off x="4051300" y="3109913"/>
                <a:ext cx="628650" cy="754063"/>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8" name="Freeform 36"/>
              <p:cNvSpPr>
                <a:spLocks/>
              </p:cNvSpPr>
              <p:nvPr/>
            </p:nvSpPr>
            <p:spPr bwMode="auto">
              <a:xfrm>
                <a:off x="4313238" y="3270250"/>
                <a:ext cx="106363" cy="34925"/>
              </a:xfrm>
              <a:custGeom>
                <a:avLst/>
                <a:gdLst>
                  <a:gd name="T0" fmla="*/ 13 w 67"/>
                  <a:gd name="T1" fmla="*/ 20 h 22"/>
                  <a:gd name="T2" fmla="*/ 13 w 67"/>
                  <a:gd name="T3" fmla="*/ 20 h 22"/>
                  <a:gd name="T4" fmla="*/ 15 w 67"/>
                  <a:gd name="T5" fmla="*/ 18 h 22"/>
                  <a:gd name="T6" fmla="*/ 20 w 67"/>
                  <a:gd name="T7" fmla="*/ 16 h 22"/>
                  <a:gd name="T8" fmla="*/ 26 w 67"/>
                  <a:gd name="T9" fmla="*/ 15 h 22"/>
                  <a:gd name="T10" fmla="*/ 33 w 67"/>
                  <a:gd name="T11" fmla="*/ 14 h 22"/>
                  <a:gd name="T12" fmla="*/ 33 w 67"/>
                  <a:gd name="T13" fmla="*/ 14 h 22"/>
                  <a:gd name="T14" fmla="*/ 41 w 67"/>
                  <a:gd name="T15" fmla="*/ 15 h 22"/>
                  <a:gd name="T16" fmla="*/ 46 w 67"/>
                  <a:gd name="T17" fmla="*/ 16 h 22"/>
                  <a:gd name="T18" fmla="*/ 52 w 67"/>
                  <a:gd name="T19" fmla="*/ 18 h 22"/>
                  <a:gd name="T20" fmla="*/ 54 w 67"/>
                  <a:gd name="T21" fmla="*/ 20 h 22"/>
                  <a:gd name="T22" fmla="*/ 54 w 67"/>
                  <a:gd name="T23" fmla="*/ 20 h 22"/>
                  <a:gd name="T24" fmla="*/ 57 w 67"/>
                  <a:gd name="T25" fmla="*/ 22 h 22"/>
                  <a:gd name="T26" fmla="*/ 59 w 67"/>
                  <a:gd name="T27" fmla="*/ 22 h 22"/>
                  <a:gd name="T28" fmla="*/ 59 w 67"/>
                  <a:gd name="T29" fmla="*/ 22 h 22"/>
                  <a:gd name="T30" fmla="*/ 62 w 67"/>
                  <a:gd name="T31" fmla="*/ 22 h 22"/>
                  <a:gd name="T32" fmla="*/ 65 w 67"/>
                  <a:gd name="T33" fmla="*/ 20 h 22"/>
                  <a:gd name="T34" fmla="*/ 65 w 67"/>
                  <a:gd name="T35" fmla="*/ 20 h 22"/>
                  <a:gd name="T36" fmla="*/ 66 w 67"/>
                  <a:gd name="T37" fmla="*/ 18 h 22"/>
                  <a:gd name="T38" fmla="*/ 67 w 67"/>
                  <a:gd name="T39" fmla="*/ 16 h 22"/>
                  <a:gd name="T40" fmla="*/ 66 w 67"/>
                  <a:gd name="T41" fmla="*/ 13 h 22"/>
                  <a:gd name="T42" fmla="*/ 65 w 67"/>
                  <a:gd name="T43" fmla="*/ 10 h 22"/>
                  <a:gd name="T44" fmla="*/ 65 w 67"/>
                  <a:gd name="T45" fmla="*/ 10 h 22"/>
                  <a:gd name="T46" fmla="*/ 59 w 67"/>
                  <a:gd name="T47" fmla="*/ 6 h 22"/>
                  <a:gd name="T48" fmla="*/ 52 w 67"/>
                  <a:gd name="T49" fmla="*/ 3 h 22"/>
                  <a:gd name="T50" fmla="*/ 43 w 67"/>
                  <a:gd name="T51" fmla="*/ 1 h 22"/>
                  <a:gd name="T52" fmla="*/ 33 w 67"/>
                  <a:gd name="T53" fmla="*/ 0 h 22"/>
                  <a:gd name="T54" fmla="*/ 33 w 67"/>
                  <a:gd name="T55" fmla="*/ 0 h 22"/>
                  <a:gd name="T56" fmla="*/ 24 w 67"/>
                  <a:gd name="T57" fmla="*/ 1 h 22"/>
                  <a:gd name="T58" fmla="*/ 15 w 67"/>
                  <a:gd name="T59" fmla="*/ 3 h 22"/>
                  <a:gd name="T60" fmla="*/ 7 w 67"/>
                  <a:gd name="T61" fmla="*/ 6 h 22"/>
                  <a:gd name="T62" fmla="*/ 2 w 67"/>
                  <a:gd name="T63" fmla="*/ 10 h 22"/>
                  <a:gd name="T64" fmla="*/ 2 w 67"/>
                  <a:gd name="T65" fmla="*/ 10 h 22"/>
                  <a:gd name="T66" fmla="*/ 1 w 67"/>
                  <a:gd name="T67" fmla="*/ 13 h 22"/>
                  <a:gd name="T68" fmla="*/ 0 w 67"/>
                  <a:gd name="T69" fmla="*/ 16 h 22"/>
                  <a:gd name="T70" fmla="*/ 1 w 67"/>
                  <a:gd name="T71" fmla="*/ 18 h 22"/>
                  <a:gd name="T72" fmla="*/ 2 w 67"/>
                  <a:gd name="T73" fmla="*/ 20 h 22"/>
                  <a:gd name="T74" fmla="*/ 2 w 67"/>
                  <a:gd name="T75" fmla="*/ 20 h 22"/>
                  <a:gd name="T76" fmla="*/ 5 w 67"/>
                  <a:gd name="T77" fmla="*/ 22 h 22"/>
                  <a:gd name="T78" fmla="*/ 7 w 67"/>
                  <a:gd name="T79" fmla="*/ 22 h 22"/>
                  <a:gd name="T80" fmla="*/ 10 w 67"/>
                  <a:gd name="T81" fmla="*/ 21 h 22"/>
                  <a:gd name="T82" fmla="*/ 13 w 67"/>
                  <a:gd name="T83" fmla="*/ 20 h 22"/>
                  <a:gd name="T84" fmla="*/ 13 w 67"/>
                  <a:gd name="T8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22">
                    <a:moveTo>
                      <a:pt x="13" y="20"/>
                    </a:moveTo>
                    <a:lnTo>
                      <a:pt x="13" y="20"/>
                    </a:lnTo>
                    <a:lnTo>
                      <a:pt x="15" y="18"/>
                    </a:lnTo>
                    <a:lnTo>
                      <a:pt x="20" y="16"/>
                    </a:lnTo>
                    <a:lnTo>
                      <a:pt x="26" y="15"/>
                    </a:lnTo>
                    <a:lnTo>
                      <a:pt x="33" y="14"/>
                    </a:lnTo>
                    <a:lnTo>
                      <a:pt x="33" y="14"/>
                    </a:lnTo>
                    <a:lnTo>
                      <a:pt x="41" y="15"/>
                    </a:lnTo>
                    <a:lnTo>
                      <a:pt x="46" y="16"/>
                    </a:lnTo>
                    <a:lnTo>
                      <a:pt x="52" y="18"/>
                    </a:lnTo>
                    <a:lnTo>
                      <a:pt x="54" y="20"/>
                    </a:lnTo>
                    <a:lnTo>
                      <a:pt x="54" y="20"/>
                    </a:lnTo>
                    <a:lnTo>
                      <a:pt x="57" y="22"/>
                    </a:lnTo>
                    <a:lnTo>
                      <a:pt x="59" y="22"/>
                    </a:lnTo>
                    <a:lnTo>
                      <a:pt x="59" y="22"/>
                    </a:lnTo>
                    <a:lnTo>
                      <a:pt x="62" y="22"/>
                    </a:lnTo>
                    <a:lnTo>
                      <a:pt x="65" y="20"/>
                    </a:lnTo>
                    <a:lnTo>
                      <a:pt x="65" y="20"/>
                    </a:lnTo>
                    <a:lnTo>
                      <a:pt x="66" y="18"/>
                    </a:lnTo>
                    <a:lnTo>
                      <a:pt x="67" y="16"/>
                    </a:lnTo>
                    <a:lnTo>
                      <a:pt x="66" y="13"/>
                    </a:lnTo>
                    <a:lnTo>
                      <a:pt x="65" y="10"/>
                    </a:lnTo>
                    <a:lnTo>
                      <a:pt x="65" y="10"/>
                    </a:lnTo>
                    <a:lnTo>
                      <a:pt x="59" y="6"/>
                    </a:lnTo>
                    <a:lnTo>
                      <a:pt x="52" y="3"/>
                    </a:lnTo>
                    <a:lnTo>
                      <a:pt x="43" y="1"/>
                    </a:lnTo>
                    <a:lnTo>
                      <a:pt x="33" y="0"/>
                    </a:lnTo>
                    <a:lnTo>
                      <a:pt x="33" y="0"/>
                    </a:lnTo>
                    <a:lnTo>
                      <a:pt x="24" y="1"/>
                    </a:lnTo>
                    <a:lnTo>
                      <a:pt x="15" y="3"/>
                    </a:lnTo>
                    <a:lnTo>
                      <a:pt x="7" y="6"/>
                    </a:lnTo>
                    <a:lnTo>
                      <a:pt x="2" y="10"/>
                    </a:lnTo>
                    <a:lnTo>
                      <a:pt x="2" y="10"/>
                    </a:lnTo>
                    <a:lnTo>
                      <a:pt x="1" y="13"/>
                    </a:lnTo>
                    <a:lnTo>
                      <a:pt x="0" y="16"/>
                    </a:lnTo>
                    <a:lnTo>
                      <a:pt x="1" y="18"/>
                    </a:lnTo>
                    <a:lnTo>
                      <a:pt x="2" y="20"/>
                    </a:lnTo>
                    <a:lnTo>
                      <a:pt x="2" y="20"/>
                    </a:lnTo>
                    <a:lnTo>
                      <a:pt x="5" y="22"/>
                    </a:lnTo>
                    <a:lnTo>
                      <a:pt x="7" y="22"/>
                    </a:lnTo>
                    <a:lnTo>
                      <a:pt x="10" y="21"/>
                    </a:lnTo>
                    <a:lnTo>
                      <a:pt x="13" y="20"/>
                    </a:lnTo>
                    <a:lnTo>
                      <a:pt x="1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343855668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anim calcmode="lin" valueType="num">
                                      <p:cBhvr>
                                        <p:cTn id="56" dur="1000" fill="hold"/>
                                        <p:tgtEl>
                                          <p:spTgt spid="15"/>
                                        </p:tgtEl>
                                        <p:attrNameLst>
                                          <p:attrName>ppt_x</p:attrName>
                                        </p:attrNameLst>
                                      </p:cBhvr>
                                      <p:tavLst>
                                        <p:tav tm="0">
                                          <p:val>
                                            <p:strVal val="#ppt_x"/>
                                          </p:val>
                                        </p:tav>
                                        <p:tav tm="100000">
                                          <p:val>
                                            <p:strVal val="#ppt_x"/>
                                          </p:val>
                                        </p:tav>
                                      </p:tavLst>
                                    </p:anim>
                                    <p:anim calcmode="lin" valueType="num">
                                      <p:cBhvr>
                                        <p:cTn id="57" dur="1000" fill="hold"/>
                                        <p:tgtEl>
                                          <p:spTgt spid="15"/>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anim calcmode="lin" valueType="num">
                                      <p:cBhvr>
                                        <p:cTn id="74" dur="1000" fill="hold"/>
                                        <p:tgtEl>
                                          <p:spTgt spid="24"/>
                                        </p:tgtEl>
                                        <p:attrNameLst>
                                          <p:attrName>ppt_x</p:attrName>
                                        </p:attrNameLst>
                                      </p:cBhvr>
                                      <p:tavLst>
                                        <p:tav tm="0">
                                          <p:val>
                                            <p:strVal val="#ppt_x"/>
                                          </p:val>
                                        </p:tav>
                                        <p:tav tm="100000">
                                          <p:val>
                                            <p:strVal val="#ppt_x"/>
                                          </p:val>
                                        </p:tav>
                                      </p:tavLst>
                                    </p:anim>
                                    <p:anim calcmode="lin" valueType="num">
                                      <p:cBhvr>
                                        <p:cTn id="7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Graphic spid="7" grpId="0">
        <p:bldAsOne/>
      </p:bldGraphic>
      <p:bldP spid="13" grpId="0"/>
      <p:bldP spid="14" grpId="0" animBg="1"/>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69613753    _1"/>
          <p:cNvSpPr>
            <a:spLocks/>
          </p:cNvSpPr>
          <p:nvPr/>
        </p:nvSpPr>
        <p:spPr bwMode="auto">
          <a:xfrm>
            <a:off x="4531456" y="2013915"/>
            <a:ext cx="1588042" cy="1585945"/>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bg1">
              <a:lumMod val="95000"/>
              <a:alpha val="20000"/>
            </a:schemeClr>
          </a:solidFill>
          <a:ln>
            <a:noFill/>
          </a:ln>
        </p:spPr>
        <p:txBody>
          <a:bodyPr/>
          <a:lstStyle/>
          <a:p>
            <a:endParaRPr lang="zh-CN" altLang="en-US" sz="2800"/>
          </a:p>
        </p:txBody>
      </p:sp>
      <p:sp>
        <p:nvSpPr>
          <p:cNvPr id="7" name="原创设计师QQ69613753    _2"/>
          <p:cNvSpPr>
            <a:spLocks/>
          </p:cNvSpPr>
          <p:nvPr/>
        </p:nvSpPr>
        <p:spPr bwMode="auto">
          <a:xfrm>
            <a:off x="6181571" y="2013915"/>
            <a:ext cx="1585455" cy="1585945"/>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bg1">
              <a:lumMod val="95000"/>
              <a:alpha val="20000"/>
            </a:schemeClr>
          </a:solidFill>
          <a:ln>
            <a:noFill/>
          </a:ln>
        </p:spPr>
        <p:txBody>
          <a:bodyPr/>
          <a:lstStyle/>
          <a:p>
            <a:endParaRPr lang="zh-CN" altLang="en-US" sz="2800"/>
          </a:p>
        </p:txBody>
      </p:sp>
      <p:sp>
        <p:nvSpPr>
          <p:cNvPr id="8" name="原创设计师QQ69613753    _3"/>
          <p:cNvSpPr>
            <a:spLocks/>
          </p:cNvSpPr>
          <p:nvPr/>
        </p:nvSpPr>
        <p:spPr bwMode="auto">
          <a:xfrm>
            <a:off x="4531456" y="3664541"/>
            <a:ext cx="1588042" cy="1585945"/>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bg1">
              <a:lumMod val="95000"/>
              <a:alpha val="20000"/>
            </a:schemeClr>
          </a:solidFill>
          <a:ln>
            <a:noFill/>
          </a:ln>
        </p:spPr>
        <p:txBody>
          <a:bodyPr/>
          <a:lstStyle/>
          <a:p>
            <a:endParaRPr lang="zh-CN" altLang="en-US" sz="2800"/>
          </a:p>
        </p:txBody>
      </p:sp>
      <p:sp>
        <p:nvSpPr>
          <p:cNvPr id="9" name="原创设计师QQ69613753    _4"/>
          <p:cNvSpPr>
            <a:spLocks/>
          </p:cNvSpPr>
          <p:nvPr/>
        </p:nvSpPr>
        <p:spPr bwMode="auto">
          <a:xfrm>
            <a:off x="6181571" y="3664541"/>
            <a:ext cx="1585455" cy="1585945"/>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bg1">
              <a:lumMod val="95000"/>
              <a:alpha val="20000"/>
            </a:schemeClr>
          </a:solidFill>
          <a:ln>
            <a:noFill/>
          </a:ln>
        </p:spPr>
        <p:txBody>
          <a:bodyPr/>
          <a:lstStyle/>
          <a:p>
            <a:endParaRPr lang="zh-CN" altLang="en-US" sz="2800"/>
          </a:p>
        </p:txBody>
      </p:sp>
      <p:sp>
        <p:nvSpPr>
          <p:cNvPr id="10" name="原创设计师QQ69613753    _5"/>
          <p:cNvSpPr>
            <a:spLocks noChangeArrowheads="1"/>
          </p:cNvSpPr>
          <p:nvPr/>
        </p:nvSpPr>
        <p:spPr bwMode="auto">
          <a:xfrm>
            <a:off x="5140127" y="2288158"/>
            <a:ext cx="3991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5400" dirty="0">
                <a:solidFill>
                  <a:schemeClr val="bg1">
                    <a:alpha val="80000"/>
                  </a:schemeClr>
                </a:solidFill>
                <a:latin typeface="+mj-lt"/>
              </a:rPr>
              <a:t>S</a:t>
            </a:r>
          </a:p>
        </p:txBody>
      </p:sp>
      <p:sp>
        <p:nvSpPr>
          <p:cNvPr id="11" name="原创设计师QQ69613753    _6"/>
          <p:cNvSpPr>
            <a:spLocks noChangeArrowheads="1"/>
          </p:cNvSpPr>
          <p:nvPr/>
        </p:nvSpPr>
        <p:spPr bwMode="auto">
          <a:xfrm>
            <a:off x="6555683" y="2288158"/>
            <a:ext cx="7053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5400" dirty="0">
                <a:solidFill>
                  <a:schemeClr val="bg1">
                    <a:alpha val="80000"/>
                  </a:schemeClr>
                </a:solidFill>
                <a:latin typeface="+mj-lt"/>
              </a:rPr>
              <a:t>W</a:t>
            </a:r>
          </a:p>
        </p:txBody>
      </p:sp>
      <p:sp>
        <p:nvSpPr>
          <p:cNvPr id="12" name="原创设计师QQ69613753    _7"/>
          <p:cNvSpPr>
            <a:spLocks noChangeArrowheads="1"/>
          </p:cNvSpPr>
          <p:nvPr/>
        </p:nvSpPr>
        <p:spPr bwMode="auto">
          <a:xfrm>
            <a:off x="5098956" y="3840469"/>
            <a:ext cx="5642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5400">
                <a:solidFill>
                  <a:schemeClr val="bg1">
                    <a:alpha val="80000"/>
                  </a:schemeClr>
                </a:solidFill>
                <a:latin typeface="+mj-lt"/>
              </a:rPr>
              <a:t>O</a:t>
            </a:r>
          </a:p>
        </p:txBody>
      </p:sp>
      <p:sp>
        <p:nvSpPr>
          <p:cNvPr id="13" name="原创设计师QQ69613753    _8"/>
          <p:cNvSpPr>
            <a:spLocks noChangeArrowheads="1"/>
          </p:cNvSpPr>
          <p:nvPr/>
        </p:nvSpPr>
        <p:spPr bwMode="auto">
          <a:xfrm>
            <a:off x="6741905" y="3840469"/>
            <a:ext cx="3975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5400" dirty="0">
                <a:solidFill>
                  <a:schemeClr val="bg1">
                    <a:alpha val="80000"/>
                  </a:schemeClr>
                </a:solidFill>
                <a:latin typeface="+mj-lt"/>
              </a:rPr>
              <a:t>T</a:t>
            </a:r>
          </a:p>
        </p:txBody>
      </p:sp>
      <p:sp>
        <p:nvSpPr>
          <p:cNvPr id="14" name="原创设计师QQ69613753    _9"/>
          <p:cNvSpPr/>
          <p:nvPr/>
        </p:nvSpPr>
        <p:spPr>
          <a:xfrm>
            <a:off x="5744189" y="3226055"/>
            <a:ext cx="820446" cy="820699"/>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原创设计师QQ69613753    _10"/>
          <p:cNvSpPr>
            <a:spLocks noEditPoints="1"/>
          </p:cNvSpPr>
          <p:nvPr/>
        </p:nvSpPr>
        <p:spPr bwMode="auto">
          <a:xfrm>
            <a:off x="5939938" y="3472117"/>
            <a:ext cx="428948" cy="328575"/>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2800"/>
          </a:p>
        </p:txBody>
      </p:sp>
      <p:sp>
        <p:nvSpPr>
          <p:cNvPr id="16" name="原创设计师QQ69613753    _11"/>
          <p:cNvSpPr>
            <a:spLocks noChangeArrowheads="1"/>
          </p:cNvSpPr>
          <p:nvPr/>
        </p:nvSpPr>
        <p:spPr bwMode="auto">
          <a:xfrm>
            <a:off x="1200940" y="2013915"/>
            <a:ext cx="3046765"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2000" dirty="0">
                <a:solidFill>
                  <a:schemeClr val="bg1"/>
                </a:solidFill>
                <a:latin typeface="+mj-ea"/>
                <a:ea typeface="+mj-ea"/>
              </a:rPr>
              <a:t>Strengths</a:t>
            </a:r>
          </a:p>
          <a:p>
            <a:pPr algn="r">
              <a:spcBef>
                <a:spcPts val="300"/>
              </a:spcBef>
            </a:pP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We have many PowerPoint </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templates</a:t>
            </a: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 that has been specifically designed</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a:t>
            </a:r>
          </a:p>
        </p:txBody>
      </p:sp>
      <p:sp>
        <p:nvSpPr>
          <p:cNvPr id="17" name="原创设计师QQ69613753    _12"/>
          <p:cNvSpPr>
            <a:spLocks noChangeArrowheads="1"/>
          </p:cNvSpPr>
          <p:nvPr/>
        </p:nvSpPr>
        <p:spPr bwMode="auto">
          <a:xfrm>
            <a:off x="1200941" y="4411794"/>
            <a:ext cx="3046765"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en-US" altLang="zh-CN" sz="2000" dirty="0">
                <a:solidFill>
                  <a:schemeClr val="bg1"/>
                </a:solidFill>
                <a:latin typeface="+mj-ea"/>
                <a:ea typeface="+mj-ea"/>
              </a:rPr>
              <a:t>Opportunities</a:t>
            </a:r>
            <a:endParaRPr lang="zh-CN" altLang="en-US" sz="2000" dirty="0">
              <a:solidFill>
                <a:schemeClr val="bg1"/>
              </a:solidFill>
              <a:latin typeface="+mj-ea"/>
              <a:ea typeface="+mj-ea"/>
            </a:endParaRPr>
          </a:p>
          <a:p>
            <a:pPr algn="r">
              <a:spcBef>
                <a:spcPts val="300"/>
              </a:spcBef>
            </a:pP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We have many PowerPoint </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templates</a:t>
            </a: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 that has been specifically designed</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a:t>
            </a:r>
          </a:p>
        </p:txBody>
      </p:sp>
      <p:sp>
        <p:nvSpPr>
          <p:cNvPr id="18" name="原创设计师QQ69613753    _13"/>
          <p:cNvSpPr>
            <a:spLocks noChangeArrowheads="1"/>
          </p:cNvSpPr>
          <p:nvPr/>
        </p:nvSpPr>
        <p:spPr bwMode="auto">
          <a:xfrm>
            <a:off x="7944295" y="2013915"/>
            <a:ext cx="3046765"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en-US" altLang="zh-CN" sz="2000" dirty="0">
                <a:solidFill>
                  <a:schemeClr val="bg1"/>
                </a:solidFill>
                <a:latin typeface="+mj-ea"/>
                <a:ea typeface="+mj-ea"/>
              </a:rPr>
              <a:t>Weakness</a:t>
            </a:r>
            <a:endParaRPr lang="zh-CN" altLang="en-US" sz="2000" dirty="0">
              <a:solidFill>
                <a:schemeClr val="bg1"/>
              </a:solidFill>
              <a:latin typeface="+mj-ea"/>
              <a:ea typeface="+mj-ea"/>
            </a:endParaRPr>
          </a:p>
          <a:p>
            <a:pPr>
              <a:spcBef>
                <a:spcPts val="300"/>
              </a:spcBef>
            </a:pP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We have many PowerPoint </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templates</a:t>
            </a: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 that has been specifically designed</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a:t>
            </a:r>
          </a:p>
        </p:txBody>
      </p:sp>
      <p:sp>
        <p:nvSpPr>
          <p:cNvPr id="19" name="原创设计师QQ69613753    _14"/>
          <p:cNvSpPr>
            <a:spLocks noChangeArrowheads="1"/>
          </p:cNvSpPr>
          <p:nvPr/>
        </p:nvSpPr>
        <p:spPr bwMode="auto">
          <a:xfrm>
            <a:off x="7944296" y="4411795"/>
            <a:ext cx="3046765"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en-US" altLang="zh-CN" sz="2000" dirty="0">
                <a:solidFill>
                  <a:schemeClr val="bg1"/>
                </a:solidFill>
                <a:latin typeface="+mj-ea"/>
                <a:ea typeface="+mj-ea"/>
              </a:rPr>
              <a:t>Treats</a:t>
            </a:r>
            <a:endParaRPr lang="zh-CN" altLang="en-US" sz="2000" dirty="0">
              <a:solidFill>
                <a:schemeClr val="bg1"/>
              </a:solidFill>
              <a:latin typeface="+mj-ea"/>
              <a:ea typeface="+mj-ea"/>
            </a:endParaRPr>
          </a:p>
          <a:p>
            <a:pPr>
              <a:spcBef>
                <a:spcPts val="300"/>
              </a:spcBef>
            </a:pP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We have many PowerPoint </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templates</a:t>
            </a:r>
            <a:r>
              <a:rPr lang="en-US" altLang="zh-CN" sz="1400" dirty="0">
                <a:solidFill>
                  <a:schemeClr val="bg1">
                    <a:alpha val="80000"/>
                  </a:schemeClr>
                </a:solidFill>
                <a:latin typeface="微软雅黑 Light" panose="020B0502040204020203" pitchFamily="34" charset="-122"/>
                <a:ea typeface="微软雅黑 Light" panose="020B0502040204020203" pitchFamily="34" charset="-122"/>
              </a:rPr>
              <a:t> that has been specifically designed</a:t>
            </a:r>
            <a:r>
              <a:rPr lang="zh-CN" altLang="en-US" sz="1400" dirty="0">
                <a:solidFill>
                  <a:schemeClr val="bg1">
                    <a:alpha val="80000"/>
                  </a:schemeClr>
                </a:solidFill>
                <a:latin typeface="微软雅黑 Light" panose="020B0502040204020203" pitchFamily="34" charset="-122"/>
                <a:ea typeface="微软雅黑 Light" panose="020B0502040204020203" pitchFamily="34" charset="-122"/>
              </a:rPr>
              <a:t>.</a:t>
            </a:r>
          </a:p>
        </p:txBody>
      </p:sp>
      <p:sp>
        <p:nvSpPr>
          <p:cNvPr id="20"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21"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spTree>
    <p:extLst>
      <p:ext uri="{BB962C8B-B14F-4D97-AF65-F5344CB8AC3E}">
        <p14:creationId xmlns:p14="http://schemas.microsoft.com/office/powerpoint/2010/main" val="260402751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ppt_x"/>
                                          </p:val>
                                        </p:tav>
                                        <p:tav tm="100000">
                                          <p:val>
                                            <p:strVal val="#ppt_x"/>
                                          </p:val>
                                        </p:tav>
                                      </p:tavLst>
                                    </p:anim>
                                    <p:anim calcmode="lin" valueType="num">
                                      <p:cBhvr additive="base">
                                        <p:cTn id="63" dur="500" fill="hold"/>
                                        <p:tgtEl>
                                          <p:spTgt spid="17"/>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ppt_x"/>
                                          </p:val>
                                        </p:tav>
                                        <p:tav tm="100000">
                                          <p:val>
                                            <p:strVal val="#ppt_x"/>
                                          </p:val>
                                        </p:tav>
                                      </p:tavLst>
                                    </p:anim>
                                    <p:anim calcmode="lin" valueType="num">
                                      <p:cBhvr additive="base">
                                        <p:cTn id="73" dur="500" fill="hold"/>
                                        <p:tgtEl>
                                          <p:spTgt spid="19"/>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ppt_x"/>
                                          </p:val>
                                        </p:tav>
                                        <p:tav tm="100000">
                                          <p:val>
                                            <p:strVal val="#ppt_x"/>
                                          </p:val>
                                        </p:tav>
                                      </p:tavLst>
                                    </p:anim>
                                    <p:anim calcmode="lin" valueType="num">
                                      <p:cBhvr additive="base">
                                        <p:cTn id="8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animBg="1"/>
      <p:bldP spid="15" grpId="0" animBg="1"/>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62200" y="233572"/>
            <a:ext cx="7467600" cy="648512"/>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600" dirty="0" smtClean="0">
                <a:effectLst/>
                <a:latin typeface="Calibri" panose="020F0502020204030204" pitchFamily="34" charset="0"/>
              </a:rPr>
              <a:t>CONTENTS MAIN TITLE</a:t>
            </a:r>
            <a:endParaRPr lang="en-US" altLang="ko-KR" sz="3600" dirty="0">
              <a:effectLst/>
              <a:latin typeface="Calibri" panose="020F0502020204030204" pitchFamily="34" charset="0"/>
            </a:endParaRPr>
          </a:p>
        </p:txBody>
      </p:sp>
      <p:sp>
        <p:nvSpPr>
          <p:cNvPr id="5" name="Rectangle 3"/>
          <p:cNvSpPr txBox="1">
            <a:spLocks noChangeArrowheads="1"/>
          </p:cNvSpPr>
          <p:nvPr/>
        </p:nvSpPr>
        <p:spPr bwMode="auto">
          <a:xfrm>
            <a:off x="623889" y="999859"/>
            <a:ext cx="10944224" cy="294569"/>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latinLnBrk="0"/>
            <a:r>
              <a:rPr lang="en-US" altLang="ko-KR" sz="1300" b="0">
                <a:effectLst/>
                <a:latin typeface="Calibri" panose="020F0502020204030204" pitchFamily="34" charset="0"/>
              </a:rPr>
              <a:t>Powerpoint offers word processing, outlining, drawing, graphing, and presentation management tools- all designed to be easy to use and learn</a:t>
            </a:r>
          </a:p>
        </p:txBody>
      </p:sp>
      <p:grpSp>
        <p:nvGrpSpPr>
          <p:cNvPr id="7" name="组合 6"/>
          <p:cNvGrpSpPr/>
          <p:nvPr/>
        </p:nvGrpSpPr>
        <p:grpSpPr>
          <a:xfrm>
            <a:off x="1809751" y="1985236"/>
            <a:ext cx="8991599" cy="3386863"/>
            <a:chOff x="1295401" y="1590892"/>
            <a:chExt cx="6801733" cy="2562007"/>
          </a:xfrm>
        </p:grpSpPr>
        <p:sp>
          <p:nvSpPr>
            <p:cNvPr id="8" name="Teardrop 7"/>
            <p:cNvSpPr/>
            <p:nvPr/>
          </p:nvSpPr>
          <p:spPr>
            <a:xfrm rot="16200000">
              <a:off x="2395692" y="2686196"/>
              <a:ext cx="1466702" cy="146670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9" name="Teardrop 10"/>
            <p:cNvSpPr/>
            <p:nvPr/>
          </p:nvSpPr>
          <p:spPr>
            <a:xfrm rot="10800000">
              <a:off x="2395691" y="1590892"/>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10" name="Teardrop 6"/>
            <p:cNvSpPr/>
            <p:nvPr/>
          </p:nvSpPr>
          <p:spPr>
            <a:xfrm>
              <a:off x="1301071" y="2686196"/>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11" name="Teardrop 8"/>
            <p:cNvSpPr/>
            <p:nvPr/>
          </p:nvSpPr>
          <p:spPr>
            <a:xfrm rot="5400000">
              <a:off x="1295401" y="1601419"/>
              <a:ext cx="1043633" cy="1043633"/>
            </a:xfrm>
            <a:prstGeom prst="teardrop">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12" name="Freeform 52"/>
            <p:cNvSpPr>
              <a:spLocks noEditPoints="1"/>
            </p:cNvSpPr>
            <p:nvPr/>
          </p:nvSpPr>
          <p:spPr bwMode="auto">
            <a:xfrm>
              <a:off x="1608492" y="2950159"/>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3" name="Freeform 42"/>
            <p:cNvSpPr>
              <a:spLocks noEditPoints="1"/>
            </p:cNvSpPr>
            <p:nvPr/>
          </p:nvSpPr>
          <p:spPr bwMode="auto">
            <a:xfrm>
              <a:off x="2895427" y="3180817"/>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4" name="Freeform 178"/>
            <p:cNvSpPr>
              <a:spLocks noEditPoints="1"/>
            </p:cNvSpPr>
            <p:nvPr/>
          </p:nvSpPr>
          <p:spPr bwMode="auto">
            <a:xfrm>
              <a:off x="2683891" y="1947284"/>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5" name="Freeform 86"/>
            <p:cNvSpPr>
              <a:spLocks noEditPoints="1"/>
            </p:cNvSpPr>
            <p:nvPr/>
          </p:nvSpPr>
          <p:spPr bwMode="auto">
            <a:xfrm>
              <a:off x="1662902" y="1875829"/>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16" name="组合 15"/>
            <p:cNvGrpSpPr/>
            <p:nvPr/>
          </p:nvGrpSpPr>
          <p:grpSpPr>
            <a:xfrm>
              <a:off x="4625271" y="1601419"/>
              <a:ext cx="1557338" cy="1105394"/>
              <a:chOff x="6167028" y="2135225"/>
              <a:chExt cx="2076450" cy="1473858"/>
            </a:xfrm>
          </p:grpSpPr>
          <p:sp>
            <p:nvSpPr>
              <p:cNvPr id="29" name="Rounded Rectangle 72"/>
              <p:cNvSpPr/>
              <p:nvPr/>
            </p:nvSpPr>
            <p:spPr>
              <a:xfrm>
                <a:off x="6167028"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文本框 29"/>
              <p:cNvSpPr txBox="1"/>
              <p:nvPr/>
            </p:nvSpPr>
            <p:spPr>
              <a:xfrm>
                <a:off x="6253049"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31" name="文本框 30"/>
              <p:cNvSpPr txBox="1"/>
              <p:nvPr/>
            </p:nvSpPr>
            <p:spPr>
              <a:xfrm>
                <a:off x="61670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17" name="组合 16"/>
            <p:cNvGrpSpPr/>
            <p:nvPr/>
          </p:nvGrpSpPr>
          <p:grpSpPr>
            <a:xfrm>
              <a:off x="6539796" y="1601419"/>
              <a:ext cx="1557338" cy="1105394"/>
              <a:chOff x="8719728" y="2135225"/>
              <a:chExt cx="2076450" cy="1473858"/>
            </a:xfrm>
          </p:grpSpPr>
          <p:sp>
            <p:nvSpPr>
              <p:cNvPr id="26" name="Rounded Rectangle 72"/>
              <p:cNvSpPr/>
              <p:nvPr/>
            </p:nvSpPr>
            <p:spPr>
              <a:xfrm>
                <a:off x="8786403" y="2167575"/>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文本框 26"/>
              <p:cNvSpPr txBox="1"/>
              <p:nvPr/>
            </p:nvSpPr>
            <p:spPr>
              <a:xfrm>
                <a:off x="8872424"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8" name="文本框 27"/>
              <p:cNvSpPr txBox="1"/>
              <p:nvPr/>
            </p:nvSpPr>
            <p:spPr>
              <a:xfrm>
                <a:off x="87197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18" name="组合 17"/>
            <p:cNvGrpSpPr/>
            <p:nvPr/>
          </p:nvGrpSpPr>
          <p:grpSpPr>
            <a:xfrm>
              <a:off x="4625271" y="2950161"/>
              <a:ext cx="1557338" cy="1105394"/>
              <a:chOff x="6167028" y="3933546"/>
              <a:chExt cx="2076450" cy="1473858"/>
            </a:xfrm>
          </p:grpSpPr>
          <p:sp>
            <p:nvSpPr>
              <p:cNvPr id="23" name="Rounded Rectangle 72"/>
              <p:cNvSpPr/>
              <p:nvPr/>
            </p:nvSpPr>
            <p:spPr>
              <a:xfrm>
                <a:off x="6167028"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文本框 23"/>
              <p:cNvSpPr txBox="1"/>
              <p:nvPr/>
            </p:nvSpPr>
            <p:spPr>
              <a:xfrm>
                <a:off x="6253049"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5" name="文本框 24"/>
              <p:cNvSpPr txBox="1"/>
              <p:nvPr/>
            </p:nvSpPr>
            <p:spPr>
              <a:xfrm>
                <a:off x="61670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19" name="组合 18"/>
            <p:cNvGrpSpPr/>
            <p:nvPr/>
          </p:nvGrpSpPr>
          <p:grpSpPr>
            <a:xfrm>
              <a:off x="6539796" y="2950161"/>
              <a:ext cx="1557338" cy="1105394"/>
              <a:chOff x="8719728" y="3933546"/>
              <a:chExt cx="2076450" cy="1473858"/>
            </a:xfrm>
          </p:grpSpPr>
          <p:sp>
            <p:nvSpPr>
              <p:cNvPr id="20" name="Rounded Rectangle 72"/>
              <p:cNvSpPr/>
              <p:nvPr/>
            </p:nvSpPr>
            <p:spPr>
              <a:xfrm>
                <a:off x="8786403" y="3965896"/>
                <a:ext cx="1712307" cy="333530"/>
              </a:xfrm>
              <a:prstGeom prst="roundRect">
                <a:avLst>
                  <a:gd name="adj" fmla="val 2111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文本框 20"/>
              <p:cNvSpPr txBox="1"/>
              <p:nvPr/>
            </p:nvSpPr>
            <p:spPr>
              <a:xfrm>
                <a:off x="8872424"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2" name="文本框 21"/>
              <p:cNvSpPr txBox="1"/>
              <p:nvPr/>
            </p:nvSpPr>
            <p:spPr>
              <a:xfrm>
                <a:off x="87197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spTree>
    <p:extLst>
      <p:ext uri="{BB962C8B-B14F-4D97-AF65-F5344CB8AC3E}">
        <p14:creationId xmlns:p14="http://schemas.microsoft.com/office/powerpoint/2010/main" val="1000705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13944" y="3516582"/>
            <a:ext cx="5375726" cy="586957"/>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sz="3200" dirty="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SECTION COVER SLIDE</a:t>
            </a:r>
            <a:endParaRPr lang="en-US" altLang="ko-KR" sz="3200" dirty="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cxnSp>
        <p:nvCxnSpPr>
          <p:cNvPr id="6" name="Straight Connector 4"/>
          <p:cNvCxnSpPr/>
          <p:nvPr/>
        </p:nvCxnSpPr>
        <p:spPr>
          <a:xfrm>
            <a:off x="4590144" y="4132462"/>
            <a:ext cx="5223325" cy="0"/>
          </a:xfrm>
          <a:prstGeom prst="line">
            <a:avLst/>
          </a:prstGeom>
          <a:ln w="3175">
            <a:gradFill>
              <a:gsLst>
                <a:gs pos="45000">
                  <a:srgbClr val="331433"/>
                </a:gs>
                <a:gs pos="0">
                  <a:schemeClr val="bg1"/>
                </a:gs>
                <a:gs pos="100000">
                  <a:srgbClr val="425C8F"/>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513944" y="2619717"/>
            <a:ext cx="774482" cy="77162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latinLnBrk="0"/>
            <a:r>
              <a:rPr lang="en-US" altLang="ko-KR" dirty="0" smtClean="0">
                <a:effectLst/>
                <a:latin typeface="Calibri" panose="020F0502020204030204" pitchFamily="34" charset="0"/>
              </a:rPr>
              <a:t>02</a:t>
            </a:r>
            <a:endParaRPr lang="en-US" altLang="ko-KR" dirty="0">
              <a:effectLst/>
              <a:latin typeface="Calibri" panose="020F0502020204030204" pitchFamily="34" charset="0"/>
            </a:endParaRPr>
          </a:p>
        </p:txBody>
      </p:sp>
      <p:sp>
        <p:nvSpPr>
          <p:cNvPr id="8" name="Rectangle 3"/>
          <p:cNvSpPr txBox="1">
            <a:spLocks noChangeArrowheads="1"/>
          </p:cNvSpPr>
          <p:nvPr/>
        </p:nvSpPr>
        <p:spPr bwMode="auto">
          <a:xfrm>
            <a:off x="2109469" y="2819772"/>
            <a:ext cx="2475673" cy="371513"/>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r" latinLnBrk="0"/>
            <a:r>
              <a:rPr lang="en-US" altLang="ko-KR" sz="900" b="0" dirty="0">
                <a:effectLst/>
                <a:latin typeface="Calibri" panose="020F0502020204030204" pitchFamily="34" charset="0"/>
              </a:rPr>
              <a:t>Lorem Ipsum is simply dummy text of the printing and typesetting </a:t>
            </a:r>
            <a:r>
              <a:rPr lang="en-US" altLang="ko-KR" sz="900" b="0" dirty="0" smtClean="0">
                <a:effectLst/>
                <a:latin typeface="Calibri" panose="020F0502020204030204" pitchFamily="34" charset="0"/>
              </a:rPr>
              <a:t>industry </a:t>
            </a:r>
            <a:endParaRPr lang="en-US" altLang="ko-KR" sz="900" b="0" dirty="0">
              <a:effectLst/>
              <a:latin typeface="Calibri" panose="020F0502020204030204" pitchFamily="34" charset="0"/>
            </a:endParaRPr>
          </a:p>
        </p:txBody>
      </p:sp>
      <p:sp>
        <p:nvSpPr>
          <p:cNvPr id="9" name="Rectangle 3"/>
          <p:cNvSpPr txBox="1">
            <a:spLocks noChangeArrowheads="1"/>
          </p:cNvSpPr>
          <p:nvPr/>
        </p:nvSpPr>
        <p:spPr bwMode="auto">
          <a:xfrm>
            <a:off x="4536732" y="430051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01-1. More choices and visual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trends</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0" name="Rectangle 3"/>
          <p:cNvSpPr txBox="1">
            <a:spLocks noChangeArrowheads="1"/>
          </p:cNvSpPr>
          <p:nvPr/>
        </p:nvSpPr>
        <p:spPr bwMode="auto">
          <a:xfrm>
            <a:off x="4536732" y="4619604"/>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01-2. Sleek Diagram &amp;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chart</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1" name="Rectangle 3"/>
          <p:cNvSpPr txBox="1">
            <a:spLocks noChangeArrowheads="1"/>
          </p:cNvSpPr>
          <p:nvPr/>
        </p:nvSpPr>
        <p:spPr bwMode="auto">
          <a:xfrm>
            <a:off x="4536732" y="4929166"/>
            <a:ext cx="3927476" cy="309958"/>
          </a:xfrm>
          <a:prstGeom prst="rect">
            <a:avLst/>
          </a:prstGeom>
          <a:noFill/>
          <a:extLst/>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latinLnBrk="0"/>
            <a:r>
              <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01-3. Tremendous visual </a:t>
            </a:r>
            <a:r>
              <a:rPr lang="en-US" altLang="ko-KR" sz="1400" b="0" smtClean="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rPr>
              <a:t>appeal</a:t>
            </a:r>
            <a:endParaRPr lang="en-US" altLang="ko-KR" sz="1400" b="0">
              <a:gradFill>
                <a:gsLst>
                  <a:gs pos="60000">
                    <a:srgbClr val="BDC3D1"/>
                  </a:gs>
                  <a:gs pos="0">
                    <a:schemeClr val="bg1"/>
                  </a:gs>
                  <a:gs pos="0">
                    <a:schemeClr val="bg1"/>
                  </a:gs>
                  <a:gs pos="100000">
                    <a:srgbClr val="061C52"/>
                  </a:gs>
                </a:gsLst>
                <a:lin ang="2700000" scaled="1"/>
              </a:gradFill>
              <a:effectLst/>
              <a:latin typeface="Calibri" panose="020F0502020204030204" pitchFamily="34" charset="0"/>
            </a:endParaRPr>
          </a:p>
        </p:txBody>
      </p:sp>
      <p:sp>
        <p:nvSpPr>
          <p:cNvPr id="12" name="矩形 11"/>
          <p:cNvSpPr/>
          <p:nvPr/>
        </p:nvSpPr>
        <p:spPr>
          <a:xfrm>
            <a:off x="1557997" y="2600668"/>
            <a:ext cx="3768529" cy="771622"/>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18834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渐变星空互联网科技模板"/>
</p:tagLst>
</file>

<file path=ppt/tags/tag10.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0"/>
</p:tagLst>
</file>

<file path=ppt/tags/tag11.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1"/>
</p:tagLst>
</file>

<file path=ppt/tags/tag12.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2"/>
</p:tagLst>
</file>

<file path=ppt/tags/tag13.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3"/>
</p:tagLst>
</file>

<file path=ppt/tags/tag14.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4"/>
</p:tagLst>
</file>

<file path=ppt/tags/tag15.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5"/>
</p:tagLst>
</file>

<file path=ppt/tags/tag18.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6"/>
</p:tagLst>
</file>

<file path=ppt/tags/tag19.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7"/>
</p:tagLst>
</file>

<file path=ppt/tags/tag2.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8"/>
</p:tagLst>
</file>

<file path=ppt/tags/tag21.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19"/>
</p:tagLst>
</file>

<file path=ppt/tags/tag22.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0"/>
</p:tagLst>
</file>

<file path=ppt/tags/tag23.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1"/>
</p:tagLst>
</file>

<file path=ppt/tags/tag24.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2"/>
</p:tagLst>
</file>

<file path=ppt/tags/tag25.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3"/>
</p:tagLst>
</file>

<file path=ppt/tags/tag26.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4"/>
</p:tagLst>
</file>

<file path=ppt/tags/tag27.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5"/>
</p:tagLst>
</file>

<file path=ppt/tags/tag28.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6"/>
</p:tagLst>
</file>

<file path=ppt/tags/tag29.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7"/>
</p:tagLst>
</file>

<file path=ppt/tags/tag3.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3"/>
</p:tagLst>
</file>

<file path=ppt/tags/tag30.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28"/>
</p:tagLst>
</file>

<file path=ppt/tags/tag31.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8"/>
</p:tagLst>
</file>

<file path=ppt/tags/tag9.xml><?xml version="1.0" encoding="utf-8"?>
<p:tagLst xmlns:a="http://schemas.openxmlformats.org/drawingml/2006/main" xmlns:r="http://schemas.openxmlformats.org/officeDocument/2006/relationships" xmlns:p="http://schemas.openxmlformats.org/presentationml/2006/main">
  <p:tag name="MH" val="20150912115540"/>
  <p:tag name="MH_LIBRARY" val="GRAPHIC"/>
  <p:tag name="MH_TYPE" val="Other"/>
  <p:tag name="MH_ORDER"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2246</Words>
  <Application>Microsoft Office PowerPoint</Application>
  <PresentationFormat>宽屏</PresentationFormat>
  <Paragraphs>292</Paragraphs>
  <Slides>26</Slides>
  <Notes>26</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26</vt:i4>
      </vt:variant>
    </vt:vector>
  </HeadingPairs>
  <TitlesOfParts>
    <vt:vector size="50" baseType="lpstr">
      <vt:lpstr>Dotum</vt:lpstr>
      <vt:lpstr>HelveticaNeueLT Pro 35 Th</vt:lpstr>
      <vt:lpstr>맑은 고딕</vt:lpstr>
      <vt:lpstr>Meiryo</vt:lpstr>
      <vt:lpstr>等线</vt:lpstr>
      <vt:lpstr>等线 Light</vt:lpstr>
      <vt:lpstr>华文黑体</vt:lpstr>
      <vt:lpstr>华文细黑</vt:lpstr>
      <vt:lpstr>思源黑体 CN Heavy</vt:lpstr>
      <vt:lpstr>宋体</vt:lpstr>
      <vt:lpstr>微软雅黑</vt:lpstr>
      <vt:lpstr>微软雅黑 Light</vt:lpstr>
      <vt:lpstr>Arial</vt:lpstr>
      <vt:lpstr>Calibri</vt:lpstr>
      <vt:lpstr>Calibri Light</vt:lpstr>
      <vt:lpstr>Cordia New</vt:lpstr>
      <vt:lpstr>Helvetica</vt:lpstr>
      <vt:lpstr>Open Sans</vt:lpstr>
      <vt:lpstr>Open Sans Light</vt:lpstr>
      <vt:lpstr>Roboto</vt:lpstr>
      <vt:lpstr>Tahoma</vt:lpstr>
      <vt:lpstr>方正兰亭细黑_GBK_M</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11</cp:revision>
  <dcterms:created xsi:type="dcterms:W3CDTF">2017-07-13T05:14:06Z</dcterms:created>
  <dcterms:modified xsi:type="dcterms:W3CDTF">2018-07-20T01:17:26Z</dcterms:modified>
</cp:coreProperties>
</file>