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03" r:id="rId3"/>
    <p:sldId id="304" r:id="rId4"/>
    <p:sldId id="287" r:id="rId5"/>
    <p:sldId id="308" r:id="rId6"/>
    <p:sldId id="270" r:id="rId7"/>
    <p:sldId id="309" r:id="rId8"/>
    <p:sldId id="302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DB0"/>
    <a:srgbClr val="2294E3"/>
    <a:srgbClr val="0B63EB"/>
    <a:srgbClr val="6BD425"/>
    <a:srgbClr val="F64022"/>
    <a:srgbClr val="FBAE40"/>
    <a:srgbClr val="101D42"/>
    <a:srgbClr val="A30053"/>
    <a:srgbClr val="A7DCC6"/>
    <a:srgbClr val="FF5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87239" autoAdjust="0"/>
  </p:normalViewPr>
  <p:slideViewPr>
    <p:cSldViewPr snapToGrid="0" showGuides="1">
      <p:cViewPr varScale="1">
        <p:scale>
          <a:sx n="100" d="100"/>
          <a:sy n="100" d="100"/>
        </p:scale>
        <p:origin x="1032" y="78"/>
      </p:cViewPr>
      <p:guideLst>
        <p:guide orient="horz" pos="2183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kandar mehdizada" userId="4e5600281dbc9991" providerId="LiveId" clId="{5A136159-38B4-4260-BF3B-04822ED9DB53}"/>
    <pc:docChg chg="undo redo custSel addSld delSld modSld sldOrd">
      <pc:chgData name="sikandar mehdizada" userId="4e5600281dbc9991" providerId="LiveId" clId="{5A136159-38B4-4260-BF3B-04822ED9DB53}" dt="2023-04-20T23:20:39.256" v="2206" actId="20577"/>
      <pc:docMkLst>
        <pc:docMk/>
      </pc:docMkLst>
      <pc:sldChg chg="del">
        <pc:chgData name="sikandar mehdizada" userId="4e5600281dbc9991" providerId="LiveId" clId="{5A136159-38B4-4260-BF3B-04822ED9DB53}" dt="2023-04-20T18:15:32.470" v="29" actId="47"/>
        <pc:sldMkLst>
          <pc:docMk/>
          <pc:sldMk cId="1981885895" sldId="268"/>
        </pc:sldMkLst>
      </pc:sldChg>
      <pc:sldChg chg="addSp modSp del mod ord">
        <pc:chgData name="sikandar mehdizada" userId="4e5600281dbc9991" providerId="LiveId" clId="{5A136159-38B4-4260-BF3B-04822ED9DB53}" dt="2023-04-20T23:10:22.863" v="2158" actId="47"/>
        <pc:sldMkLst>
          <pc:docMk/>
          <pc:sldMk cId="3804724796" sldId="269"/>
        </pc:sldMkLst>
        <pc:picChg chg="add mod">
          <ac:chgData name="sikandar mehdizada" userId="4e5600281dbc9991" providerId="LiveId" clId="{5A136159-38B4-4260-BF3B-04822ED9DB53}" dt="2023-04-20T23:10:12.697" v="2156" actId="1076"/>
          <ac:picMkLst>
            <pc:docMk/>
            <pc:sldMk cId="3804724796" sldId="269"/>
            <ac:picMk id="5" creationId="{16CB484C-D255-61AC-08AE-0422E51C1B13}"/>
          </ac:picMkLst>
        </pc:picChg>
      </pc:sldChg>
      <pc:sldChg chg="addSp delSp modSp mod">
        <pc:chgData name="sikandar mehdizada" userId="4e5600281dbc9991" providerId="LiveId" clId="{5A136159-38B4-4260-BF3B-04822ED9DB53}" dt="2023-04-20T22:54:58.636" v="2147" actId="14100"/>
        <pc:sldMkLst>
          <pc:docMk/>
          <pc:sldMk cId="2459200629" sldId="270"/>
        </pc:sldMkLst>
        <pc:spChg chg="del mod">
          <ac:chgData name="sikandar mehdizada" userId="4e5600281dbc9991" providerId="LiveId" clId="{5A136159-38B4-4260-BF3B-04822ED9DB53}" dt="2023-04-20T22:15:05.284" v="1588" actId="478"/>
          <ac:spMkLst>
            <pc:docMk/>
            <pc:sldMk cId="2459200629" sldId="270"/>
            <ac:spMk id="2" creationId="{B545BCDF-AE9B-4A79-AB96-AD1ECE344488}"/>
          </ac:spMkLst>
        </pc:spChg>
        <pc:spChg chg="mod">
          <ac:chgData name="sikandar mehdizada" userId="4e5600281dbc9991" providerId="LiveId" clId="{5A136159-38B4-4260-BF3B-04822ED9DB53}" dt="2023-04-20T22:25:16.227" v="1796" actId="1036"/>
          <ac:spMkLst>
            <pc:docMk/>
            <pc:sldMk cId="2459200629" sldId="270"/>
            <ac:spMk id="6" creationId="{C92E4125-F65F-1AF8-F493-7DC1975ACD25}"/>
          </ac:spMkLst>
        </pc:spChg>
        <pc:spChg chg="mod">
          <ac:chgData name="sikandar mehdizada" userId="4e5600281dbc9991" providerId="LiveId" clId="{5A136159-38B4-4260-BF3B-04822ED9DB53}" dt="2023-04-20T22:54:11.117" v="2138" actId="14100"/>
          <ac:spMkLst>
            <pc:docMk/>
            <pc:sldMk cId="2459200629" sldId="270"/>
            <ac:spMk id="7" creationId="{909B7174-29FC-CB46-011F-CF39C0EDFE10}"/>
          </ac:spMkLst>
        </pc:spChg>
        <pc:spChg chg="del mod">
          <ac:chgData name="sikandar mehdizada" userId="4e5600281dbc9991" providerId="LiveId" clId="{5A136159-38B4-4260-BF3B-04822ED9DB53}" dt="2023-04-20T22:19:27.508" v="1726" actId="478"/>
          <ac:spMkLst>
            <pc:docMk/>
            <pc:sldMk cId="2459200629" sldId="270"/>
            <ac:spMk id="10" creationId="{1244A052-5390-83F0-C527-E0C6D763F98C}"/>
          </ac:spMkLst>
        </pc:spChg>
        <pc:spChg chg="del mod topLvl">
          <ac:chgData name="sikandar mehdizada" userId="4e5600281dbc9991" providerId="LiveId" clId="{5A136159-38B4-4260-BF3B-04822ED9DB53}" dt="2023-04-20T22:19:29.425" v="1727" actId="478"/>
          <ac:spMkLst>
            <pc:docMk/>
            <pc:sldMk cId="2459200629" sldId="270"/>
            <ac:spMk id="11" creationId="{93FFEA80-EF3E-9BF2-C04C-081F15420F5E}"/>
          </ac:spMkLst>
        </pc:spChg>
        <pc:spChg chg="del mod topLvl">
          <ac:chgData name="sikandar mehdizada" userId="4e5600281dbc9991" providerId="LiveId" clId="{5A136159-38B4-4260-BF3B-04822ED9DB53}" dt="2023-04-20T22:53:16.111" v="2056" actId="478"/>
          <ac:spMkLst>
            <pc:docMk/>
            <pc:sldMk cId="2459200629" sldId="270"/>
            <ac:spMk id="13" creationId="{FFF60778-A552-4178-967A-D6012B06C7A5}"/>
          </ac:spMkLst>
        </pc:spChg>
        <pc:spChg chg="mod">
          <ac:chgData name="sikandar mehdizada" userId="4e5600281dbc9991" providerId="LiveId" clId="{5A136159-38B4-4260-BF3B-04822ED9DB53}" dt="2023-04-20T22:23:07.285" v="1755"/>
          <ac:spMkLst>
            <pc:docMk/>
            <pc:sldMk cId="2459200629" sldId="270"/>
            <ac:spMk id="19" creationId="{ADFBA96A-EA15-0E69-469F-F8B1C9016F02}"/>
          </ac:spMkLst>
        </pc:spChg>
        <pc:spChg chg="add mod">
          <ac:chgData name="sikandar mehdizada" userId="4e5600281dbc9991" providerId="LiveId" clId="{5A136159-38B4-4260-BF3B-04822ED9DB53}" dt="2023-04-20T22:54:04.616" v="2137" actId="1076"/>
          <ac:spMkLst>
            <pc:docMk/>
            <pc:sldMk cId="2459200629" sldId="270"/>
            <ac:spMk id="22" creationId="{8EB6765B-3FCC-C4BE-9A51-858069E0B01D}"/>
          </ac:spMkLst>
        </pc:spChg>
        <pc:spChg chg="add mod">
          <ac:chgData name="sikandar mehdizada" userId="4e5600281dbc9991" providerId="LiveId" clId="{5A136159-38B4-4260-BF3B-04822ED9DB53}" dt="2023-04-20T22:28:32.670" v="1868" actId="113"/>
          <ac:spMkLst>
            <pc:docMk/>
            <pc:sldMk cId="2459200629" sldId="270"/>
            <ac:spMk id="23" creationId="{22A7A0AA-FD83-932D-E207-955A4A354DA2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27" creationId="{E8C20F20-9442-3D66-101C-949D6868EEBB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28" creationId="{8C1A70B7-15A8-8E33-324C-C5AEFA1A9B9E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29" creationId="{0CB3514D-BB0E-4082-541F-FA18BC02ABD8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30" creationId="{440FE31F-3F41-36AA-4F6B-B2FF9EA47E62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31" creationId="{32542708-4654-C227-27C1-4F5A61E09210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32" creationId="{D4D890FB-D6FF-B147-5FF1-FF3E166EC20E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36" creationId="{B83AF26C-3453-3669-32E4-D41E7CD8FCD5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38" creationId="{067B2CC4-84D5-C1D5-ED25-38A321D4A962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39" creationId="{E09A79ED-F8C6-41F5-6CA8-CC73E11DA2F4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40" creationId="{F166DAC5-595F-108A-4C1C-7A2B9650E2AA}"/>
          </ac:spMkLst>
        </pc:spChg>
        <pc:spChg chg="mod">
          <ac:chgData name="sikandar mehdizada" userId="4e5600281dbc9991" providerId="LiveId" clId="{5A136159-38B4-4260-BF3B-04822ED9DB53}" dt="2023-04-20T22:54:41.174" v="2145" actId="403"/>
          <ac:spMkLst>
            <pc:docMk/>
            <pc:sldMk cId="2459200629" sldId="270"/>
            <ac:spMk id="44" creationId="{1AA2A670-4772-4504-9A86-BE460BACA39F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52" creationId="{C5A2D455-5BBF-11A2-434B-25A391D68205}"/>
          </ac:spMkLst>
        </pc:spChg>
        <pc:spChg chg="mod">
          <ac:chgData name="sikandar mehdizada" userId="4e5600281dbc9991" providerId="LiveId" clId="{5A136159-38B4-4260-BF3B-04822ED9DB53}" dt="2023-04-20T22:52:30.777" v="2028"/>
          <ac:spMkLst>
            <pc:docMk/>
            <pc:sldMk cId="2459200629" sldId="270"/>
            <ac:spMk id="53" creationId="{1D84C099-828D-42EB-59FD-29C180FD81F2}"/>
          </ac:spMkLst>
        </pc:spChg>
        <pc:spChg chg="del">
          <ac:chgData name="sikandar mehdizada" userId="4e5600281dbc9991" providerId="LiveId" clId="{5A136159-38B4-4260-BF3B-04822ED9DB53}" dt="2023-04-20T22:23:16.639" v="1759" actId="478"/>
          <ac:spMkLst>
            <pc:docMk/>
            <pc:sldMk cId="2459200629" sldId="270"/>
            <ac:spMk id="55" creationId="{B9810A48-58EE-4653-9094-4015568448A4}"/>
          </ac:spMkLst>
        </pc:spChg>
        <pc:spChg chg="mod">
          <ac:chgData name="sikandar mehdizada" userId="4e5600281dbc9991" providerId="LiveId" clId="{5A136159-38B4-4260-BF3B-04822ED9DB53}" dt="2023-04-20T22:54:58.636" v="2147" actId="14100"/>
          <ac:spMkLst>
            <pc:docMk/>
            <pc:sldMk cId="2459200629" sldId="270"/>
            <ac:spMk id="56" creationId="{33B84592-8EC6-B2C9-7707-4255BCA91EE1}"/>
          </ac:spMkLst>
        </pc:spChg>
        <pc:spChg chg="add mod">
          <ac:chgData name="sikandar mehdizada" userId="4e5600281dbc9991" providerId="LiveId" clId="{5A136159-38B4-4260-BF3B-04822ED9DB53}" dt="2023-04-20T22:53:54.395" v="2134" actId="14100"/>
          <ac:spMkLst>
            <pc:docMk/>
            <pc:sldMk cId="2459200629" sldId="270"/>
            <ac:spMk id="57" creationId="{0C79AA7E-64AE-193A-7A7F-ED22850F281F}"/>
          </ac:spMkLst>
        </pc:spChg>
        <pc:spChg chg="del">
          <ac:chgData name="sikandar mehdizada" userId="4e5600281dbc9991" providerId="LiveId" clId="{5A136159-38B4-4260-BF3B-04822ED9DB53}" dt="2023-04-20T22:23:22.243" v="1764" actId="478"/>
          <ac:spMkLst>
            <pc:docMk/>
            <pc:sldMk cId="2459200629" sldId="270"/>
            <ac:spMk id="73" creationId="{A4577D3E-B848-40A4-BDA3-371D139FFCD7}"/>
          </ac:spMkLst>
        </pc:spChg>
        <pc:spChg chg="del">
          <ac:chgData name="sikandar mehdizada" userId="4e5600281dbc9991" providerId="LiveId" clId="{5A136159-38B4-4260-BF3B-04822ED9DB53}" dt="2023-04-20T22:23:27.366" v="1767" actId="478"/>
          <ac:spMkLst>
            <pc:docMk/>
            <pc:sldMk cId="2459200629" sldId="270"/>
            <ac:spMk id="76" creationId="{D0F8E0FA-CCB1-49A3-A9B0-3F4C9A67031D}"/>
          </ac:spMkLst>
        </pc:spChg>
        <pc:spChg chg="del">
          <ac:chgData name="sikandar mehdizada" userId="4e5600281dbc9991" providerId="LiveId" clId="{5A136159-38B4-4260-BF3B-04822ED9DB53}" dt="2023-04-20T22:23:40.642" v="1772" actId="478"/>
          <ac:spMkLst>
            <pc:docMk/>
            <pc:sldMk cId="2459200629" sldId="270"/>
            <ac:spMk id="81" creationId="{9E872107-4427-4CB1-85DD-A1628A5A5DD7}"/>
          </ac:spMkLst>
        </pc:spChg>
        <pc:spChg chg="del mod">
          <ac:chgData name="sikandar mehdizada" userId="4e5600281dbc9991" providerId="LiveId" clId="{5A136159-38B4-4260-BF3B-04822ED9DB53}" dt="2023-04-20T22:23:18.285" v="1761" actId="478"/>
          <ac:spMkLst>
            <pc:docMk/>
            <pc:sldMk cId="2459200629" sldId="270"/>
            <ac:spMk id="82" creationId="{AE18B150-0A63-4BDA-9D00-C2EAC0C3644D}"/>
          </ac:spMkLst>
        </pc:spChg>
        <pc:spChg chg="del">
          <ac:chgData name="sikandar mehdizada" userId="4e5600281dbc9991" providerId="LiveId" clId="{5A136159-38B4-4260-BF3B-04822ED9DB53}" dt="2023-04-20T22:23:23.825" v="1765" actId="478"/>
          <ac:spMkLst>
            <pc:docMk/>
            <pc:sldMk cId="2459200629" sldId="270"/>
            <ac:spMk id="83" creationId="{BD332408-7260-462F-AD7D-949F359D495F}"/>
          </ac:spMkLst>
        </pc:spChg>
        <pc:spChg chg="del">
          <ac:chgData name="sikandar mehdizada" userId="4e5600281dbc9991" providerId="LiveId" clId="{5A136159-38B4-4260-BF3B-04822ED9DB53}" dt="2023-04-20T22:23:29.021" v="1768" actId="478"/>
          <ac:spMkLst>
            <pc:docMk/>
            <pc:sldMk cId="2459200629" sldId="270"/>
            <ac:spMk id="84" creationId="{8B28A30F-72A1-42C4-A692-7D530C4C9432}"/>
          </ac:spMkLst>
        </pc:spChg>
        <pc:spChg chg="del mod">
          <ac:chgData name="sikandar mehdizada" userId="4e5600281dbc9991" providerId="LiveId" clId="{5A136159-38B4-4260-BF3B-04822ED9DB53}" dt="2023-04-20T22:23:20.283" v="1763" actId="478"/>
          <ac:spMkLst>
            <pc:docMk/>
            <pc:sldMk cId="2459200629" sldId="270"/>
            <ac:spMk id="119" creationId="{5C998BA0-6D9C-4E71-AABD-0B1CE27665CD}"/>
          </ac:spMkLst>
        </pc:spChg>
        <pc:spChg chg="del">
          <ac:chgData name="sikandar mehdizada" userId="4e5600281dbc9991" providerId="LiveId" clId="{5A136159-38B4-4260-BF3B-04822ED9DB53}" dt="2023-04-20T22:23:25.751" v="1766" actId="478"/>
          <ac:spMkLst>
            <pc:docMk/>
            <pc:sldMk cId="2459200629" sldId="270"/>
            <ac:spMk id="120" creationId="{9AD4C567-68CB-4D4E-B46F-AE6B623D0433}"/>
          </ac:spMkLst>
        </pc:spChg>
        <pc:spChg chg="del">
          <ac:chgData name="sikandar mehdizada" userId="4e5600281dbc9991" providerId="LiveId" clId="{5A136159-38B4-4260-BF3B-04822ED9DB53}" dt="2023-04-20T22:23:30.442" v="1769" actId="478"/>
          <ac:spMkLst>
            <pc:docMk/>
            <pc:sldMk cId="2459200629" sldId="270"/>
            <ac:spMk id="121" creationId="{8F2E9147-0F90-4A93-A6A8-A2641F87607B}"/>
          </ac:spMkLst>
        </pc:spChg>
        <pc:spChg chg="del">
          <ac:chgData name="sikandar mehdizada" userId="4e5600281dbc9991" providerId="LiveId" clId="{5A136159-38B4-4260-BF3B-04822ED9DB53}" dt="2023-04-20T22:23:44.283" v="1774" actId="478"/>
          <ac:spMkLst>
            <pc:docMk/>
            <pc:sldMk cId="2459200629" sldId="270"/>
            <ac:spMk id="163" creationId="{9A254DE9-97CA-44C9-A491-B8D134E3627F}"/>
          </ac:spMkLst>
        </pc:spChg>
        <pc:spChg chg="del">
          <ac:chgData name="sikandar mehdizada" userId="4e5600281dbc9991" providerId="LiveId" clId="{5A136159-38B4-4260-BF3B-04822ED9DB53}" dt="2023-04-20T22:23:45.304" v="1775" actId="478"/>
          <ac:spMkLst>
            <pc:docMk/>
            <pc:sldMk cId="2459200629" sldId="270"/>
            <ac:spMk id="164" creationId="{D8FA849A-F78C-4CB5-AF83-DB2B6DE7A67A}"/>
          </ac:spMkLst>
        </pc:spChg>
        <pc:spChg chg="mod topLvl">
          <ac:chgData name="sikandar mehdizada" userId="4e5600281dbc9991" providerId="LiveId" clId="{5A136159-38B4-4260-BF3B-04822ED9DB53}" dt="2023-04-20T22:53:58.840" v="2135" actId="14100"/>
          <ac:spMkLst>
            <pc:docMk/>
            <pc:sldMk cId="2459200629" sldId="270"/>
            <ac:spMk id="168" creationId="{C018E09C-793B-4B90-8ABF-2FDE455E5932}"/>
          </ac:spMkLst>
        </pc:spChg>
        <pc:grpChg chg="add mod">
          <ac:chgData name="sikandar mehdizada" userId="4e5600281dbc9991" providerId="LiveId" clId="{5A136159-38B4-4260-BF3B-04822ED9DB53}" dt="2023-04-20T22:22:34.155" v="1746" actId="164"/>
          <ac:grpSpMkLst>
            <pc:docMk/>
            <pc:sldMk cId="2459200629" sldId="270"/>
            <ac:grpSpMk id="4" creationId="{02ACAA66-6739-EA8D-7B16-F77ABA532E38}"/>
          </ac:grpSpMkLst>
        </pc:grpChg>
        <pc:grpChg chg="add del mod">
          <ac:chgData name="sikandar mehdizada" userId="4e5600281dbc9991" providerId="LiveId" clId="{5A136159-38B4-4260-BF3B-04822ED9DB53}" dt="2023-04-20T22:19:29.425" v="1727" actId="478"/>
          <ac:grpSpMkLst>
            <pc:docMk/>
            <pc:sldMk cId="2459200629" sldId="270"/>
            <ac:grpSpMk id="8" creationId="{61125C0C-AFC1-0CD2-88C6-FB17B3191798}"/>
          </ac:grpSpMkLst>
        </pc:grpChg>
        <pc:grpChg chg="add mod">
          <ac:chgData name="sikandar mehdizada" userId="4e5600281dbc9991" providerId="LiveId" clId="{5A136159-38B4-4260-BF3B-04822ED9DB53}" dt="2023-04-20T22:54:48.640" v="2146" actId="1076"/>
          <ac:grpSpMkLst>
            <pc:docMk/>
            <pc:sldMk cId="2459200629" sldId="270"/>
            <ac:grpSpMk id="15" creationId="{DC45102D-AB98-184C-C6B1-2844E850C2D3}"/>
          </ac:grpSpMkLst>
        </pc:grpChg>
        <pc:grpChg chg="add del mod">
          <ac:chgData name="sikandar mehdizada" userId="4e5600281dbc9991" providerId="LiveId" clId="{5A136159-38B4-4260-BF3B-04822ED9DB53}" dt="2023-04-20T22:52:30.302" v="2027" actId="478"/>
          <ac:grpSpMkLst>
            <pc:docMk/>
            <pc:sldMk cId="2459200629" sldId="270"/>
            <ac:grpSpMk id="17" creationId="{F46EB15A-39FF-B07F-988B-0FBCE690A390}"/>
          </ac:grpSpMkLst>
        </pc:grpChg>
        <pc:grpChg chg="add del mod">
          <ac:chgData name="sikandar mehdizada" userId="4e5600281dbc9991" providerId="LiveId" clId="{5A136159-38B4-4260-BF3B-04822ED9DB53}" dt="2023-04-20T22:54:01.554" v="2136" actId="1076"/>
          <ac:grpSpMkLst>
            <pc:docMk/>
            <pc:sldMk cId="2459200629" sldId="270"/>
            <ac:grpSpMk id="24" creationId="{07C5D21F-A0CE-B9AE-6130-9AD590B9A10C}"/>
          </ac:grpSpMkLst>
        </pc:grpChg>
        <pc:grpChg chg="mod">
          <ac:chgData name="sikandar mehdizada" userId="4e5600281dbc9991" providerId="LiveId" clId="{5A136159-38B4-4260-BF3B-04822ED9DB53}" dt="2023-04-20T22:52:30.777" v="2028"/>
          <ac:grpSpMkLst>
            <pc:docMk/>
            <pc:sldMk cId="2459200629" sldId="270"/>
            <ac:grpSpMk id="25" creationId="{BC362248-3D8E-ACF5-B4D7-F33C4DFFD058}"/>
          </ac:grpSpMkLst>
        </pc:grpChg>
        <pc:grpChg chg="mod">
          <ac:chgData name="sikandar mehdizada" userId="4e5600281dbc9991" providerId="LiveId" clId="{5A136159-38B4-4260-BF3B-04822ED9DB53}" dt="2023-04-20T22:52:30.777" v="2028"/>
          <ac:grpSpMkLst>
            <pc:docMk/>
            <pc:sldMk cId="2459200629" sldId="270"/>
            <ac:grpSpMk id="26" creationId="{0F0C2FE2-F4D1-0AC2-AF89-DCC44F7E3773}"/>
          </ac:grpSpMkLst>
        </pc:grpChg>
        <pc:grpChg chg="mod">
          <ac:chgData name="sikandar mehdizada" userId="4e5600281dbc9991" providerId="LiveId" clId="{5A136159-38B4-4260-BF3B-04822ED9DB53}" dt="2023-04-20T22:52:30.777" v="2028"/>
          <ac:grpSpMkLst>
            <pc:docMk/>
            <pc:sldMk cId="2459200629" sldId="270"/>
            <ac:grpSpMk id="37" creationId="{8E75F0B1-8CAF-27EB-CAD5-5563A0D8F85A}"/>
          </ac:grpSpMkLst>
        </pc:grpChg>
        <pc:grpChg chg="del">
          <ac:chgData name="sikandar mehdizada" userId="4e5600281dbc9991" providerId="LiveId" clId="{5A136159-38B4-4260-BF3B-04822ED9DB53}" dt="2023-04-20T22:23:43.095" v="1773" actId="478"/>
          <ac:grpSpMkLst>
            <pc:docMk/>
            <pc:sldMk cId="2459200629" sldId="270"/>
            <ac:grpSpMk id="123" creationId="{DD940FEB-1A4B-411C-B871-96146C6667B5}"/>
          </ac:grpSpMkLst>
        </pc:grpChg>
        <pc:grpChg chg="del">
          <ac:chgData name="sikandar mehdizada" userId="4e5600281dbc9991" providerId="LiveId" clId="{5A136159-38B4-4260-BF3B-04822ED9DB53}" dt="2023-04-20T22:15:03.261" v="1586" actId="478"/>
          <ac:grpSpMkLst>
            <pc:docMk/>
            <pc:sldMk cId="2459200629" sldId="270"/>
            <ac:grpSpMk id="179" creationId="{32BD925E-0CE8-4479-AE6E-09E372CA2F19}"/>
          </ac:grpSpMkLst>
        </pc:grpChg>
        <pc:grpChg chg="del">
          <ac:chgData name="sikandar mehdizada" userId="4e5600281dbc9991" providerId="LiveId" clId="{5A136159-38B4-4260-BF3B-04822ED9DB53}" dt="2023-04-20T22:23:12.322" v="1757" actId="478"/>
          <ac:grpSpMkLst>
            <pc:docMk/>
            <pc:sldMk cId="2459200629" sldId="270"/>
            <ac:grpSpMk id="195" creationId="{4FB97BD3-49D0-466F-B87A-29A1676F7288}"/>
          </ac:grpSpMkLst>
        </pc:grpChg>
        <pc:grpChg chg="del mod">
          <ac:chgData name="sikandar mehdizada" userId="4e5600281dbc9991" providerId="LiveId" clId="{5A136159-38B4-4260-BF3B-04822ED9DB53}" dt="2023-04-20T22:53:45.703" v="2132" actId="478"/>
          <ac:grpSpMkLst>
            <pc:docMk/>
            <pc:sldMk cId="2459200629" sldId="270"/>
            <ac:grpSpMk id="209" creationId="{B62136CF-26D1-4E3C-A6C7-CF76DF49877A}"/>
          </ac:grpSpMkLst>
        </pc:grpChg>
        <pc:grpChg chg="del mod">
          <ac:chgData name="sikandar mehdizada" userId="4e5600281dbc9991" providerId="LiveId" clId="{5A136159-38B4-4260-BF3B-04822ED9DB53}" dt="2023-04-20T22:53:36.641" v="2128" actId="478"/>
          <ac:grpSpMkLst>
            <pc:docMk/>
            <pc:sldMk cId="2459200629" sldId="270"/>
            <ac:grpSpMk id="215" creationId="{EBF79B94-9DA8-473D-907F-927F10FFAFC1}"/>
          </ac:grpSpMkLst>
        </pc:grpChg>
        <pc:grpChg chg="del mod">
          <ac:chgData name="sikandar mehdizada" userId="4e5600281dbc9991" providerId="LiveId" clId="{5A136159-38B4-4260-BF3B-04822ED9DB53}" dt="2023-04-20T22:53:35.703" v="2127" actId="478"/>
          <ac:grpSpMkLst>
            <pc:docMk/>
            <pc:sldMk cId="2459200629" sldId="270"/>
            <ac:grpSpMk id="216" creationId="{A4AD765A-A9FC-4380-B5C5-AA23BE3F2EC4}"/>
          </ac:grpSpMkLst>
        </pc:grpChg>
        <pc:grpChg chg="del mod">
          <ac:chgData name="sikandar mehdizada" userId="4e5600281dbc9991" providerId="LiveId" clId="{5A136159-38B4-4260-BF3B-04822ED9DB53}" dt="2023-04-20T22:53:16.111" v="2056" actId="478"/>
          <ac:grpSpMkLst>
            <pc:docMk/>
            <pc:sldMk cId="2459200629" sldId="270"/>
            <ac:grpSpMk id="218" creationId="{7D2AC6DF-FF9A-488F-9123-53AA85D9365B}"/>
          </ac:grpSpMkLst>
        </pc:grpChg>
        <pc:picChg chg="add del mod">
          <ac:chgData name="sikandar mehdizada" userId="4e5600281dbc9991" providerId="LiveId" clId="{5A136159-38B4-4260-BF3B-04822ED9DB53}" dt="2023-04-20T22:18:17.357" v="1716" actId="478"/>
          <ac:picMkLst>
            <pc:docMk/>
            <pc:sldMk cId="2459200629" sldId="270"/>
            <ac:picMk id="3" creationId="{65DCC768-AA68-8015-E4C2-22D8C4C8274C}"/>
          </ac:picMkLst>
        </pc:picChg>
        <pc:picChg chg="del mod modCrop">
          <ac:chgData name="sikandar mehdizada" userId="4e5600281dbc9991" providerId="LiveId" clId="{5A136159-38B4-4260-BF3B-04822ED9DB53}" dt="2023-04-20T22:22:11.240" v="1739" actId="478"/>
          <ac:picMkLst>
            <pc:docMk/>
            <pc:sldMk cId="2459200629" sldId="270"/>
            <ac:picMk id="5" creationId="{469F73D6-D451-8160-FAFA-A427A674A1EA}"/>
          </ac:picMkLst>
        </pc:picChg>
        <pc:picChg chg="del mod ord topLvl modCrop">
          <ac:chgData name="sikandar mehdizada" userId="4e5600281dbc9991" providerId="LiveId" clId="{5A136159-38B4-4260-BF3B-04822ED9DB53}" dt="2023-04-20T22:22:12.062" v="1740" actId="478"/>
          <ac:picMkLst>
            <pc:docMk/>
            <pc:sldMk cId="2459200629" sldId="270"/>
            <ac:picMk id="9" creationId="{717D32BF-DAD5-C8FB-F326-2BA6C7DC2E43}"/>
          </ac:picMkLst>
        </pc:picChg>
        <pc:picChg chg="add mod ord">
          <ac:chgData name="sikandar mehdizada" userId="4e5600281dbc9991" providerId="LiveId" clId="{5A136159-38B4-4260-BF3B-04822ED9DB53}" dt="2023-04-20T22:25:34.538" v="1798" actId="1440"/>
          <ac:picMkLst>
            <pc:docMk/>
            <pc:sldMk cId="2459200629" sldId="270"/>
            <ac:picMk id="14" creationId="{AC15544A-04F9-3056-CF65-40B0E964DF65}"/>
          </ac:picMkLst>
        </pc:picChg>
        <pc:picChg chg="add del mod">
          <ac:chgData name="sikandar mehdizada" userId="4e5600281dbc9991" providerId="LiveId" clId="{5A136159-38B4-4260-BF3B-04822ED9DB53}" dt="2023-04-20T22:22:59.140" v="1753"/>
          <ac:picMkLst>
            <pc:docMk/>
            <pc:sldMk cId="2459200629" sldId="270"/>
            <ac:picMk id="16" creationId="{F357CFF5-E260-66E1-934D-AAAA67375A03}"/>
          </ac:picMkLst>
        </pc:picChg>
        <pc:picChg chg="mod">
          <ac:chgData name="sikandar mehdizada" userId="4e5600281dbc9991" providerId="LiveId" clId="{5A136159-38B4-4260-BF3B-04822ED9DB53}" dt="2023-04-20T22:23:07.285" v="1755"/>
          <ac:picMkLst>
            <pc:docMk/>
            <pc:sldMk cId="2459200629" sldId="270"/>
            <ac:picMk id="18" creationId="{55E4B3B6-3C77-9DDB-BFF3-1DC4759FED92}"/>
          </ac:picMkLst>
        </pc:picChg>
        <pc:picChg chg="mod">
          <ac:chgData name="sikandar mehdizada" userId="4e5600281dbc9991" providerId="LiveId" clId="{5A136159-38B4-4260-BF3B-04822ED9DB53}" dt="2023-04-20T22:52:30.777" v="2028"/>
          <ac:picMkLst>
            <pc:docMk/>
            <pc:sldMk cId="2459200629" sldId="270"/>
            <ac:picMk id="54" creationId="{ABA1E116-2544-F8F2-3105-8F3E3C4223E8}"/>
          </ac:picMkLst>
        </pc:picChg>
      </pc:sldChg>
      <pc:sldChg chg="addSp modSp del">
        <pc:chgData name="sikandar mehdizada" userId="4e5600281dbc9991" providerId="LiveId" clId="{5A136159-38B4-4260-BF3B-04822ED9DB53}" dt="2023-04-20T22:33:00.206" v="1877" actId="47"/>
        <pc:sldMkLst>
          <pc:docMk/>
          <pc:sldMk cId="3566040540" sldId="280"/>
        </pc:sldMkLst>
        <pc:cxnChg chg="add mod">
          <ac:chgData name="sikandar mehdizada" userId="4e5600281dbc9991" providerId="LiveId" clId="{5A136159-38B4-4260-BF3B-04822ED9DB53}" dt="2023-04-20T21:31:37.399" v="814"/>
          <ac:cxnSpMkLst>
            <pc:docMk/>
            <pc:sldMk cId="3566040540" sldId="280"/>
            <ac:cxnSpMk id="4" creationId="{6D19F40B-7B59-9450-0CAD-2C2C800B91D5}"/>
          </ac:cxnSpMkLst>
        </pc:cxnChg>
      </pc:sldChg>
      <pc:sldChg chg="del">
        <pc:chgData name="sikandar mehdizada" userId="4e5600281dbc9991" providerId="LiveId" clId="{5A136159-38B4-4260-BF3B-04822ED9DB53}" dt="2023-04-20T22:32:47.965" v="1873" actId="47"/>
        <pc:sldMkLst>
          <pc:docMk/>
          <pc:sldMk cId="3489078717" sldId="281"/>
        </pc:sldMkLst>
      </pc:sldChg>
      <pc:sldChg chg="del">
        <pc:chgData name="sikandar mehdizada" userId="4e5600281dbc9991" providerId="LiveId" clId="{5A136159-38B4-4260-BF3B-04822ED9DB53}" dt="2023-04-20T22:32:51.975" v="1874" actId="47"/>
        <pc:sldMkLst>
          <pc:docMk/>
          <pc:sldMk cId="2504624887" sldId="285"/>
        </pc:sldMkLst>
      </pc:sldChg>
      <pc:sldChg chg="addSp delSp modSp mod ord modNotesTx">
        <pc:chgData name="sikandar mehdizada" userId="4e5600281dbc9991" providerId="LiveId" clId="{5A136159-38B4-4260-BF3B-04822ED9DB53}" dt="2023-04-20T23:11:05.122" v="2164" actId="20577"/>
        <pc:sldMkLst>
          <pc:docMk/>
          <pc:sldMk cId="2441240600" sldId="287"/>
        </pc:sldMkLst>
        <pc:spChg chg="mod">
          <ac:chgData name="sikandar mehdizada" userId="4e5600281dbc9991" providerId="LiveId" clId="{5A136159-38B4-4260-BF3B-04822ED9DB53}" dt="2023-04-20T21:38:12.603" v="1003" actId="1076"/>
          <ac:spMkLst>
            <pc:docMk/>
            <pc:sldMk cId="2441240600" sldId="287"/>
            <ac:spMk id="2" creationId="{6CD1793D-4029-48F0-B74C-240F1235CAA7}"/>
          </ac:spMkLst>
        </pc:spChg>
        <pc:spChg chg="mod">
          <ac:chgData name="sikandar mehdizada" userId="4e5600281dbc9991" providerId="LiveId" clId="{5A136159-38B4-4260-BF3B-04822ED9DB53}" dt="2023-04-20T21:54:56.163" v="1150" actId="403"/>
          <ac:spMkLst>
            <pc:docMk/>
            <pc:sldMk cId="2441240600" sldId="287"/>
            <ac:spMk id="3" creationId="{E20631CA-35B2-4EA1-AE50-A03C7F612630}"/>
          </ac:spMkLst>
        </pc:spChg>
        <pc:spChg chg="del">
          <ac:chgData name="sikandar mehdizada" userId="4e5600281dbc9991" providerId="LiveId" clId="{5A136159-38B4-4260-BF3B-04822ED9DB53}" dt="2023-04-20T21:11:48.499" v="710" actId="478"/>
          <ac:spMkLst>
            <pc:docMk/>
            <pc:sldMk cId="2441240600" sldId="287"/>
            <ac:spMk id="5" creationId="{D5433D4B-0F23-4A0E-950C-81159DFCA0F6}"/>
          </ac:spMkLst>
        </pc:spChg>
        <pc:spChg chg="add mod">
          <ac:chgData name="sikandar mehdizada" userId="4e5600281dbc9991" providerId="LiveId" clId="{5A136159-38B4-4260-BF3B-04822ED9DB53}" dt="2023-04-20T22:07:22.869" v="1548" actId="20577"/>
          <ac:spMkLst>
            <pc:docMk/>
            <pc:sldMk cId="2441240600" sldId="287"/>
            <ac:spMk id="10" creationId="{BB330402-0341-7F3D-C57B-AD5C82FBB86A}"/>
          </ac:spMkLst>
        </pc:spChg>
        <pc:spChg chg="del">
          <ac:chgData name="sikandar mehdizada" userId="4e5600281dbc9991" providerId="LiveId" clId="{5A136159-38B4-4260-BF3B-04822ED9DB53}" dt="2023-04-20T21:12:10.197" v="720" actId="478"/>
          <ac:spMkLst>
            <pc:docMk/>
            <pc:sldMk cId="2441240600" sldId="287"/>
            <ac:spMk id="11" creationId="{8FC7A87B-F9A9-44E2-9847-850E0369B98D}"/>
          </ac:spMkLst>
        </pc:spChg>
        <pc:spChg chg="add mod">
          <ac:chgData name="sikandar mehdizada" userId="4e5600281dbc9991" providerId="LiveId" clId="{5A136159-38B4-4260-BF3B-04822ED9DB53}" dt="2023-04-20T22:18:11.868" v="1715" actId="164"/>
          <ac:spMkLst>
            <pc:docMk/>
            <pc:sldMk cId="2441240600" sldId="287"/>
            <ac:spMk id="12" creationId="{3ADAACC3-7163-2C78-1520-A5B8C92619DF}"/>
          </ac:spMkLst>
        </pc:spChg>
        <pc:spChg chg="add mod">
          <ac:chgData name="sikandar mehdizada" userId="4e5600281dbc9991" providerId="LiveId" clId="{5A136159-38B4-4260-BF3B-04822ED9DB53}" dt="2023-04-20T22:18:11.868" v="1715" actId="164"/>
          <ac:spMkLst>
            <pc:docMk/>
            <pc:sldMk cId="2441240600" sldId="287"/>
            <ac:spMk id="14" creationId="{46041C32-8BC0-4AFE-6864-4A7D64CC9C31}"/>
          </ac:spMkLst>
        </pc:spChg>
        <pc:spChg chg="del">
          <ac:chgData name="sikandar mehdizada" userId="4e5600281dbc9991" providerId="LiveId" clId="{5A136159-38B4-4260-BF3B-04822ED9DB53}" dt="2023-04-20T21:12:11.817" v="721" actId="478"/>
          <ac:spMkLst>
            <pc:docMk/>
            <pc:sldMk cId="2441240600" sldId="287"/>
            <ac:spMk id="17" creationId="{DCA2FFD9-51FE-4F5F-8A0F-C98518B0F373}"/>
          </ac:spMkLst>
        </pc:spChg>
        <pc:spChg chg="del">
          <ac:chgData name="sikandar mehdizada" userId="4e5600281dbc9991" providerId="LiveId" clId="{5A136159-38B4-4260-BF3B-04822ED9DB53}" dt="2023-04-20T21:12:14.737" v="722" actId="478"/>
          <ac:spMkLst>
            <pc:docMk/>
            <pc:sldMk cId="2441240600" sldId="287"/>
            <ac:spMk id="21" creationId="{95381CC8-4E09-43BE-B20B-18E152B1EEB6}"/>
          </ac:spMkLst>
        </pc:spChg>
        <pc:spChg chg="del">
          <ac:chgData name="sikandar mehdizada" userId="4e5600281dbc9991" providerId="LiveId" clId="{5A136159-38B4-4260-BF3B-04822ED9DB53}" dt="2023-04-20T21:12:16.273" v="723" actId="478"/>
          <ac:spMkLst>
            <pc:docMk/>
            <pc:sldMk cId="2441240600" sldId="287"/>
            <ac:spMk id="27" creationId="{84C9CEF9-892B-487E-A2DA-68D0DD10116A}"/>
          </ac:spMkLst>
        </pc:spChg>
        <pc:spChg chg="mod">
          <ac:chgData name="sikandar mehdizada" userId="4e5600281dbc9991" providerId="LiveId" clId="{5A136159-38B4-4260-BF3B-04822ED9DB53}" dt="2023-04-20T21:11:55.291" v="714" actId="6549"/>
          <ac:spMkLst>
            <pc:docMk/>
            <pc:sldMk cId="2441240600" sldId="287"/>
            <ac:spMk id="69" creationId="{5F51919D-AABE-4ED9-9D11-C270B840A6C7}"/>
          </ac:spMkLst>
        </pc:spChg>
        <pc:spChg chg="del mod">
          <ac:chgData name="sikandar mehdizada" userId="4e5600281dbc9991" providerId="LiveId" clId="{5A136159-38B4-4260-BF3B-04822ED9DB53}" dt="2023-04-20T21:11:45.219" v="708" actId="478"/>
          <ac:spMkLst>
            <pc:docMk/>
            <pc:sldMk cId="2441240600" sldId="287"/>
            <ac:spMk id="87" creationId="{E8FB76D1-EFE1-484E-A341-9592F266BADA}"/>
          </ac:spMkLst>
        </pc:spChg>
        <pc:spChg chg="del mod">
          <ac:chgData name="sikandar mehdizada" userId="4e5600281dbc9991" providerId="LiveId" clId="{5A136159-38B4-4260-BF3B-04822ED9DB53}" dt="2023-04-20T21:11:53.692" v="712" actId="478"/>
          <ac:spMkLst>
            <pc:docMk/>
            <pc:sldMk cId="2441240600" sldId="287"/>
            <ac:spMk id="88" creationId="{5D3583DC-6B4B-4182-A8B2-0D6DBFC3162D}"/>
          </ac:spMkLst>
        </pc:spChg>
        <pc:grpChg chg="add mod">
          <ac:chgData name="sikandar mehdizada" userId="4e5600281dbc9991" providerId="LiveId" clId="{5A136159-38B4-4260-BF3B-04822ED9DB53}" dt="2023-04-20T22:18:11.868" v="1715" actId="164"/>
          <ac:grpSpMkLst>
            <pc:docMk/>
            <pc:sldMk cId="2441240600" sldId="287"/>
            <ac:grpSpMk id="25" creationId="{A3F97BB7-C666-0B50-0CCB-FF1BB6E5A9CC}"/>
          </ac:grpSpMkLst>
        </pc:grpChg>
        <pc:grpChg chg="del mod">
          <ac:chgData name="sikandar mehdizada" userId="4e5600281dbc9991" providerId="LiveId" clId="{5A136159-38B4-4260-BF3B-04822ED9DB53}" dt="2023-04-20T21:12:22.406" v="724" actId="478"/>
          <ac:grpSpMkLst>
            <pc:docMk/>
            <pc:sldMk cId="2441240600" sldId="287"/>
            <ac:grpSpMk id="68" creationId="{FDD8F0E6-6B4D-458B-BEEF-EB8A43B282C2}"/>
          </ac:grpSpMkLst>
        </pc:grpChg>
        <pc:grpChg chg="del">
          <ac:chgData name="sikandar mehdizada" userId="4e5600281dbc9991" providerId="LiveId" clId="{5A136159-38B4-4260-BF3B-04822ED9DB53}" dt="2023-04-20T21:11:56.004" v="715" actId="478"/>
          <ac:grpSpMkLst>
            <pc:docMk/>
            <pc:sldMk cId="2441240600" sldId="287"/>
            <ac:grpSpMk id="90" creationId="{C8E7F552-133E-483F-BD43-18CE95BDAE5F}"/>
          </ac:grpSpMkLst>
        </pc:grpChg>
        <pc:grpChg chg="del">
          <ac:chgData name="sikandar mehdizada" userId="4e5600281dbc9991" providerId="LiveId" clId="{5A136159-38B4-4260-BF3B-04822ED9DB53}" dt="2023-04-20T21:12:00.042" v="717" actId="478"/>
          <ac:grpSpMkLst>
            <pc:docMk/>
            <pc:sldMk cId="2441240600" sldId="287"/>
            <ac:grpSpMk id="91" creationId="{B771CC9D-C588-4E9A-B86B-16A71A6462ED}"/>
          </ac:grpSpMkLst>
        </pc:grpChg>
        <pc:grpChg chg="del">
          <ac:chgData name="sikandar mehdizada" userId="4e5600281dbc9991" providerId="LiveId" clId="{5A136159-38B4-4260-BF3B-04822ED9DB53}" dt="2023-04-20T21:12:01.752" v="718" actId="478"/>
          <ac:grpSpMkLst>
            <pc:docMk/>
            <pc:sldMk cId="2441240600" sldId="287"/>
            <ac:grpSpMk id="92" creationId="{E7888552-5718-4126-B5F3-58A0A27F3E6B}"/>
          </ac:grpSpMkLst>
        </pc:grpChg>
        <pc:picChg chg="add del mod modCrop">
          <ac:chgData name="sikandar mehdizada" userId="4e5600281dbc9991" providerId="LiveId" clId="{5A136159-38B4-4260-BF3B-04822ED9DB53}" dt="2023-04-20T21:10:55.655" v="698" actId="478"/>
          <ac:picMkLst>
            <pc:docMk/>
            <pc:sldMk cId="2441240600" sldId="287"/>
            <ac:picMk id="6" creationId="{EBDF4B7F-BF8D-AD6B-EFF6-6F6A4BF5DB63}"/>
          </ac:picMkLst>
        </pc:picChg>
        <pc:picChg chg="add mod modCrop">
          <ac:chgData name="sikandar mehdizada" userId="4e5600281dbc9991" providerId="LiveId" clId="{5A136159-38B4-4260-BF3B-04822ED9DB53}" dt="2023-04-20T22:18:11.868" v="1715" actId="164"/>
          <ac:picMkLst>
            <pc:docMk/>
            <pc:sldMk cId="2441240600" sldId="287"/>
            <ac:picMk id="8" creationId="{8C2CD9B9-C607-550E-2828-3B609B1A58A7}"/>
          </ac:picMkLst>
        </pc:picChg>
        <pc:cxnChg chg="del">
          <ac:chgData name="sikandar mehdizada" userId="4e5600281dbc9991" providerId="LiveId" clId="{5A136159-38B4-4260-BF3B-04822ED9DB53}" dt="2023-04-20T21:11:54.738" v="713" actId="478"/>
          <ac:cxnSpMkLst>
            <pc:docMk/>
            <pc:sldMk cId="2441240600" sldId="287"/>
            <ac:cxnSpMk id="89" creationId="{E78808D3-2670-4C4A-91F9-274470B38598}"/>
          </ac:cxnSpMkLst>
        </pc:cxnChg>
        <pc:cxnChg chg="del">
          <ac:chgData name="sikandar mehdizada" userId="4e5600281dbc9991" providerId="LiveId" clId="{5A136159-38B4-4260-BF3B-04822ED9DB53}" dt="2023-04-20T21:11:57.202" v="716" actId="478"/>
          <ac:cxnSpMkLst>
            <pc:docMk/>
            <pc:sldMk cId="2441240600" sldId="287"/>
            <ac:cxnSpMk id="94" creationId="{6C823FBD-46FE-40E6-A409-1FE520ABD7F2}"/>
          </ac:cxnSpMkLst>
        </pc:cxnChg>
      </pc:sldChg>
      <pc:sldChg chg="del">
        <pc:chgData name="sikandar mehdizada" userId="4e5600281dbc9991" providerId="LiveId" clId="{5A136159-38B4-4260-BF3B-04822ED9DB53}" dt="2023-04-20T22:32:56.239" v="1875" actId="47"/>
        <pc:sldMkLst>
          <pc:docMk/>
          <pc:sldMk cId="3949687389" sldId="288"/>
        </pc:sldMkLst>
      </pc:sldChg>
      <pc:sldChg chg="del">
        <pc:chgData name="sikandar mehdizada" userId="4e5600281dbc9991" providerId="LiveId" clId="{5A136159-38B4-4260-BF3B-04822ED9DB53}" dt="2023-04-20T22:32:58.328" v="1876" actId="47"/>
        <pc:sldMkLst>
          <pc:docMk/>
          <pc:sldMk cId="765961681" sldId="293"/>
        </pc:sldMkLst>
      </pc:sldChg>
      <pc:sldChg chg="del">
        <pc:chgData name="sikandar mehdizada" userId="4e5600281dbc9991" providerId="LiveId" clId="{5A136159-38B4-4260-BF3B-04822ED9DB53}" dt="2023-04-20T23:10:26.951" v="2159" actId="47"/>
        <pc:sldMkLst>
          <pc:docMk/>
          <pc:sldMk cId="3752221821" sldId="295"/>
        </pc:sldMkLst>
      </pc:sldChg>
      <pc:sldChg chg="addSp delSp modSp mod modNotesTx">
        <pc:chgData name="sikandar mehdizada" userId="4e5600281dbc9991" providerId="LiveId" clId="{5A136159-38B4-4260-BF3B-04822ED9DB53}" dt="2023-04-20T23:10:54.612" v="2161" actId="20577"/>
        <pc:sldMkLst>
          <pc:docMk/>
          <pc:sldMk cId="978541438" sldId="299"/>
        </pc:sldMkLst>
        <pc:spChg chg="mod">
          <ac:chgData name="sikandar mehdizada" userId="4e5600281dbc9991" providerId="LiveId" clId="{5A136159-38B4-4260-BF3B-04822ED9DB53}" dt="2023-04-20T20:51:07.228" v="608" actId="20577"/>
          <ac:spMkLst>
            <pc:docMk/>
            <pc:sldMk cId="978541438" sldId="299"/>
            <ac:spMk id="4" creationId="{60A293E1-8E3A-4AD6-8A67-74EA71F225AA}"/>
          </ac:spMkLst>
        </pc:spChg>
        <pc:spChg chg="add del">
          <ac:chgData name="sikandar mehdizada" userId="4e5600281dbc9991" providerId="LiveId" clId="{5A136159-38B4-4260-BF3B-04822ED9DB53}" dt="2023-04-20T20:50:18.539" v="602" actId="22"/>
          <ac:spMkLst>
            <pc:docMk/>
            <pc:sldMk cId="978541438" sldId="299"/>
            <ac:spMk id="5" creationId="{A4BF4D89-565E-FEFE-DF32-487C7124677C}"/>
          </ac:spMkLst>
        </pc:spChg>
        <pc:spChg chg="add mod">
          <ac:chgData name="sikandar mehdizada" userId="4e5600281dbc9991" providerId="LiveId" clId="{5A136159-38B4-4260-BF3B-04822ED9DB53}" dt="2023-04-20T20:53:03.612" v="623" actId="1076"/>
          <ac:spMkLst>
            <pc:docMk/>
            <pc:sldMk cId="978541438" sldId="299"/>
            <ac:spMk id="6" creationId="{9169FAE6-6005-1CC3-3EC5-55AFA75C5E59}"/>
          </ac:spMkLst>
        </pc:spChg>
        <pc:spChg chg="add mod">
          <ac:chgData name="sikandar mehdizada" userId="4e5600281dbc9991" providerId="LiveId" clId="{5A136159-38B4-4260-BF3B-04822ED9DB53}" dt="2023-04-20T22:34:00.750" v="1880" actId="207"/>
          <ac:spMkLst>
            <pc:docMk/>
            <pc:sldMk cId="978541438" sldId="299"/>
            <ac:spMk id="7" creationId="{CB83A92A-9491-2147-5EDF-5A0B5B2E8F78}"/>
          </ac:spMkLst>
        </pc:spChg>
        <pc:spChg chg="mod">
          <ac:chgData name="sikandar mehdizada" userId="4e5600281dbc9991" providerId="LiveId" clId="{5A136159-38B4-4260-BF3B-04822ED9DB53}" dt="2023-04-20T22:40:03.593" v="1940" actId="1076"/>
          <ac:spMkLst>
            <pc:docMk/>
            <pc:sldMk cId="978541438" sldId="299"/>
            <ac:spMk id="8" creationId="{7E4DEE48-5AEA-44E7-A81B-8359E4C5A433}"/>
          </ac:spMkLst>
        </pc:spChg>
      </pc:sldChg>
      <pc:sldChg chg="addSp delSp modSp mod modNotesTx">
        <pc:chgData name="sikandar mehdizada" userId="4e5600281dbc9991" providerId="LiveId" clId="{5A136159-38B4-4260-BF3B-04822ED9DB53}" dt="2023-04-20T23:12:54.961" v="2196" actId="20577"/>
        <pc:sldMkLst>
          <pc:docMk/>
          <pc:sldMk cId="2757746549" sldId="302"/>
        </pc:sldMkLst>
        <pc:spChg chg="add del mod">
          <ac:chgData name="sikandar mehdizada" userId="4e5600281dbc9991" providerId="LiveId" clId="{5A136159-38B4-4260-BF3B-04822ED9DB53}" dt="2023-04-20T23:11:48.048" v="2168"/>
          <ac:spMkLst>
            <pc:docMk/>
            <pc:sldMk cId="2757746549" sldId="302"/>
            <ac:spMk id="11" creationId="{69B5A9E4-CD21-50BE-EF0D-22A0052DA877}"/>
          </ac:spMkLst>
        </pc:spChg>
        <pc:spChg chg="add mod">
          <ac:chgData name="sikandar mehdizada" userId="4e5600281dbc9991" providerId="LiveId" clId="{5A136159-38B4-4260-BF3B-04822ED9DB53}" dt="2023-04-20T23:12:03.709" v="2173" actId="1076"/>
          <ac:spMkLst>
            <pc:docMk/>
            <pc:sldMk cId="2757746549" sldId="302"/>
            <ac:spMk id="12" creationId="{484928F4-CCD0-12A5-A56C-8BCC03BEBBB9}"/>
          </ac:spMkLst>
        </pc:spChg>
        <pc:grpChg chg="del">
          <ac:chgData name="sikandar mehdizada" userId="4e5600281dbc9991" providerId="LiveId" clId="{5A136159-38B4-4260-BF3B-04822ED9DB53}" dt="2023-04-20T18:15:42.678" v="30" actId="478"/>
          <ac:grpSpMkLst>
            <pc:docMk/>
            <pc:sldMk cId="2757746549" sldId="302"/>
            <ac:grpSpMk id="16" creationId="{D098FB05-4B91-4509-AF9A-1C29D4E73046}"/>
          </ac:grpSpMkLst>
        </pc:grpChg>
        <pc:picChg chg="add mod modCrop">
          <ac:chgData name="sikandar mehdizada" userId="4e5600281dbc9991" providerId="LiveId" clId="{5A136159-38B4-4260-BF3B-04822ED9DB53}" dt="2023-04-20T23:12:20.499" v="2177" actId="1076"/>
          <ac:picMkLst>
            <pc:docMk/>
            <pc:sldMk cId="2757746549" sldId="302"/>
            <ac:picMk id="10" creationId="{06E2A4AB-0C0F-83AF-CC55-862B65632415}"/>
          </ac:picMkLst>
        </pc:picChg>
      </pc:sldChg>
      <pc:sldChg chg="addSp delSp modSp mod modNotesTx">
        <pc:chgData name="sikandar mehdizada" userId="4e5600281dbc9991" providerId="LiveId" clId="{5A136159-38B4-4260-BF3B-04822ED9DB53}" dt="2023-04-20T23:20:39.256" v="2206" actId="20577"/>
        <pc:sldMkLst>
          <pc:docMk/>
          <pc:sldMk cId="66389704" sldId="303"/>
        </pc:sldMkLst>
        <pc:spChg chg="add del mod">
          <ac:chgData name="sikandar mehdizada" userId="4e5600281dbc9991" providerId="LiveId" clId="{5A136159-38B4-4260-BF3B-04822ED9DB53}" dt="2023-04-20T17:48:01.492" v="24" actId="21"/>
          <ac:spMkLst>
            <pc:docMk/>
            <pc:sldMk cId="66389704" sldId="303"/>
            <ac:spMk id="3" creationId="{45E79097-4EA1-0006-1CF9-30D21B94DE3D}"/>
          </ac:spMkLst>
        </pc:spChg>
        <pc:spChg chg="add mod">
          <ac:chgData name="sikandar mehdizada" userId="4e5600281dbc9991" providerId="LiveId" clId="{5A136159-38B4-4260-BF3B-04822ED9DB53}" dt="2023-04-20T21:54:41.740" v="1146" actId="403"/>
          <ac:spMkLst>
            <pc:docMk/>
            <pc:sldMk cId="66389704" sldId="303"/>
            <ac:spMk id="9" creationId="{FF3D6B58-7E51-C493-1BB5-AB3C73234E6D}"/>
          </ac:spMkLst>
        </pc:spChg>
        <pc:spChg chg="mod">
          <ac:chgData name="sikandar mehdizada" userId="4e5600281dbc9991" providerId="LiveId" clId="{5A136159-38B4-4260-BF3B-04822ED9DB53}" dt="2023-04-20T18:04:27.298" v="28" actId="404"/>
          <ac:spMkLst>
            <pc:docMk/>
            <pc:sldMk cId="66389704" sldId="303"/>
            <ac:spMk id="15" creationId="{F3FB2DE1-05C7-4EEE-A4D6-74F24E5ADBD4}"/>
          </ac:spMkLst>
        </pc:spChg>
        <pc:spChg chg="mod">
          <ac:chgData name="sikandar mehdizada" userId="4e5600281dbc9991" providerId="LiveId" clId="{5A136159-38B4-4260-BF3B-04822ED9DB53}" dt="2023-04-20T18:39:47.174" v="566" actId="1076"/>
          <ac:spMkLst>
            <pc:docMk/>
            <pc:sldMk cId="66389704" sldId="303"/>
            <ac:spMk id="17" creationId="{6E5BE4B6-ECEE-4046-B2AE-0ED4DE254737}"/>
          </ac:spMkLst>
        </pc:spChg>
      </pc:sldChg>
      <pc:sldChg chg="addSp delSp modSp add mod modNotesTx">
        <pc:chgData name="sikandar mehdizada" userId="4e5600281dbc9991" providerId="LiveId" clId="{5A136159-38B4-4260-BF3B-04822ED9DB53}" dt="2023-04-20T23:11:08.030" v="2165" actId="20577"/>
        <pc:sldMkLst>
          <pc:docMk/>
          <pc:sldMk cId="946771180" sldId="304"/>
        </pc:sldMkLst>
        <pc:spChg chg="mod">
          <ac:chgData name="sikandar mehdizada" userId="4e5600281dbc9991" providerId="LiveId" clId="{5A136159-38B4-4260-BF3B-04822ED9DB53}" dt="2023-04-20T18:16:26.383" v="58" actId="20577"/>
          <ac:spMkLst>
            <pc:docMk/>
            <pc:sldMk cId="946771180" sldId="304"/>
            <ac:spMk id="2" creationId="{30753D38-6197-4129-A91F-DD3EDC949373}"/>
          </ac:spMkLst>
        </pc:spChg>
        <pc:spChg chg="del">
          <ac:chgData name="sikandar mehdizada" userId="4e5600281dbc9991" providerId="LiveId" clId="{5A136159-38B4-4260-BF3B-04822ED9DB53}" dt="2023-04-20T18:39:27.488" v="564" actId="21"/>
          <ac:spMkLst>
            <pc:docMk/>
            <pc:sldMk cId="946771180" sldId="304"/>
            <ac:spMk id="3" creationId="{F765A88E-E0BF-4928-A8AD-8069655F9595}"/>
          </ac:spMkLst>
        </pc:spChg>
        <pc:spChg chg="add del mod">
          <ac:chgData name="sikandar mehdizada" userId="4e5600281dbc9991" providerId="LiveId" clId="{5A136159-38B4-4260-BF3B-04822ED9DB53}" dt="2023-04-20T18:27:43.857" v="407" actId="1076"/>
          <ac:spMkLst>
            <pc:docMk/>
            <pc:sldMk cId="946771180" sldId="304"/>
            <ac:spMk id="6" creationId="{294B2C67-0953-68AC-D911-006A50E045AF}"/>
          </ac:spMkLst>
        </pc:spChg>
        <pc:spChg chg="mod">
          <ac:chgData name="sikandar mehdizada" userId="4e5600281dbc9991" providerId="LiveId" clId="{5A136159-38B4-4260-BF3B-04822ED9DB53}" dt="2023-04-20T18:30:00.042" v="439" actId="1076"/>
          <ac:spMkLst>
            <pc:docMk/>
            <pc:sldMk cId="946771180" sldId="304"/>
            <ac:spMk id="7" creationId="{41639D25-B67B-332E-58BA-1EFFEE2CB566}"/>
          </ac:spMkLst>
        </pc:spChg>
        <pc:spChg chg="mod">
          <ac:chgData name="sikandar mehdizada" userId="4e5600281dbc9991" providerId="LiveId" clId="{5A136159-38B4-4260-BF3B-04822ED9DB53}" dt="2023-04-20T18:31:52.499" v="447" actId="1076"/>
          <ac:spMkLst>
            <pc:docMk/>
            <pc:sldMk cId="946771180" sldId="304"/>
            <ac:spMk id="16" creationId="{E5400872-22A7-AE4F-9B14-BD475350E2FD}"/>
          </ac:spMkLst>
        </pc:spChg>
        <pc:spChg chg="mod">
          <ac:chgData name="sikandar mehdizada" userId="4e5600281dbc9991" providerId="LiveId" clId="{5A136159-38B4-4260-BF3B-04822ED9DB53}" dt="2023-04-20T18:28:11.403" v="408"/>
          <ac:spMkLst>
            <pc:docMk/>
            <pc:sldMk cId="946771180" sldId="304"/>
            <ac:spMk id="37" creationId="{C1717EDE-429D-5363-00A1-D02D6204ED85}"/>
          </ac:spMkLst>
        </pc:spChg>
        <pc:spChg chg="mod">
          <ac:chgData name="sikandar mehdizada" userId="4e5600281dbc9991" providerId="LiveId" clId="{5A136159-38B4-4260-BF3B-04822ED9DB53}" dt="2023-04-20T18:28:11.403" v="408"/>
          <ac:spMkLst>
            <pc:docMk/>
            <pc:sldMk cId="946771180" sldId="304"/>
            <ac:spMk id="38" creationId="{D8C775A9-0710-CDE3-A319-B97D198646DD}"/>
          </ac:spMkLst>
        </pc:spChg>
        <pc:spChg chg="mod">
          <ac:chgData name="sikandar mehdizada" userId="4e5600281dbc9991" providerId="LiveId" clId="{5A136159-38B4-4260-BF3B-04822ED9DB53}" dt="2023-04-20T21:51:08.618" v="1115" actId="14100"/>
          <ac:spMkLst>
            <pc:docMk/>
            <pc:sldMk cId="946771180" sldId="304"/>
            <ac:spMk id="39" creationId="{42FDE5D4-04E6-4FFA-B876-30E86861B8F0}"/>
          </ac:spMkLst>
        </pc:spChg>
        <pc:spChg chg="mod">
          <ac:chgData name="sikandar mehdizada" userId="4e5600281dbc9991" providerId="LiveId" clId="{5A136159-38B4-4260-BF3B-04822ED9DB53}" dt="2023-04-20T18:16:38.791" v="60"/>
          <ac:spMkLst>
            <pc:docMk/>
            <pc:sldMk cId="946771180" sldId="304"/>
            <ac:spMk id="261" creationId="{1BF6EBE7-A1E2-1413-1F61-BA9CDF8B0602}"/>
          </ac:spMkLst>
        </pc:spChg>
        <pc:spChg chg="mod">
          <ac:chgData name="sikandar mehdizada" userId="4e5600281dbc9991" providerId="LiveId" clId="{5A136159-38B4-4260-BF3B-04822ED9DB53}" dt="2023-04-20T18:16:38.791" v="60"/>
          <ac:spMkLst>
            <pc:docMk/>
            <pc:sldMk cId="946771180" sldId="304"/>
            <ac:spMk id="272" creationId="{F17FF5B6-0BC0-B3B3-48D0-FC03BE8F8D60}"/>
          </ac:spMkLst>
        </pc:spChg>
        <pc:spChg chg="mod">
          <ac:chgData name="sikandar mehdizada" userId="4e5600281dbc9991" providerId="LiveId" clId="{5A136159-38B4-4260-BF3B-04822ED9DB53}" dt="2023-04-20T18:16:38.791" v="60"/>
          <ac:spMkLst>
            <pc:docMk/>
            <pc:sldMk cId="946771180" sldId="304"/>
            <ac:spMk id="273" creationId="{3A58E6AB-B0EC-E05F-B0BA-9357B4438D68}"/>
          </ac:spMkLst>
        </pc:spChg>
        <pc:spChg chg="mod">
          <ac:chgData name="sikandar mehdizada" userId="4e5600281dbc9991" providerId="LiveId" clId="{5A136159-38B4-4260-BF3B-04822ED9DB53}" dt="2023-04-20T18:16:38.791" v="60"/>
          <ac:spMkLst>
            <pc:docMk/>
            <pc:sldMk cId="946771180" sldId="304"/>
            <ac:spMk id="274" creationId="{FF91C421-53C7-3C49-D165-CC1D2046502D}"/>
          </ac:spMkLst>
        </pc:spChg>
        <pc:spChg chg="mod">
          <ac:chgData name="sikandar mehdizada" userId="4e5600281dbc9991" providerId="LiveId" clId="{5A136159-38B4-4260-BF3B-04822ED9DB53}" dt="2023-04-20T18:16:38.791" v="60"/>
          <ac:spMkLst>
            <pc:docMk/>
            <pc:sldMk cId="946771180" sldId="304"/>
            <ac:spMk id="275" creationId="{26E27404-5010-3451-5619-8906226FE303}"/>
          </ac:spMkLst>
        </pc:spChg>
        <pc:spChg chg="mod">
          <ac:chgData name="sikandar mehdizada" userId="4e5600281dbc9991" providerId="LiveId" clId="{5A136159-38B4-4260-BF3B-04822ED9DB53}" dt="2023-04-20T18:16:38.791" v="60"/>
          <ac:spMkLst>
            <pc:docMk/>
            <pc:sldMk cId="946771180" sldId="304"/>
            <ac:spMk id="276" creationId="{98C58B82-1065-F1A8-8F9A-158C1AD91BBD}"/>
          </ac:spMkLst>
        </pc:spChg>
        <pc:spChg chg="add mod">
          <ac:chgData name="sikandar mehdizada" userId="4e5600281dbc9991" providerId="LiveId" clId="{5A136159-38B4-4260-BF3B-04822ED9DB53}" dt="2023-04-20T18:21:33.209" v="213" actId="164"/>
          <ac:spMkLst>
            <pc:docMk/>
            <pc:sldMk cId="946771180" sldId="304"/>
            <ac:spMk id="277" creationId="{C9B428B5-4390-C909-BACA-A5831EDA1E72}"/>
          </ac:spMkLst>
        </pc:spChg>
        <pc:spChg chg="add mod">
          <ac:chgData name="sikandar mehdizada" userId="4e5600281dbc9991" providerId="LiveId" clId="{5A136159-38B4-4260-BF3B-04822ED9DB53}" dt="2023-04-20T18:21:33.209" v="213" actId="164"/>
          <ac:spMkLst>
            <pc:docMk/>
            <pc:sldMk cId="946771180" sldId="304"/>
            <ac:spMk id="281" creationId="{04968FC6-31D4-D13C-EDF3-CC3E96C38915}"/>
          </ac:spMkLst>
        </pc:spChg>
        <pc:spChg chg="mod">
          <ac:chgData name="sikandar mehdizada" userId="4e5600281dbc9991" providerId="LiveId" clId="{5A136159-38B4-4260-BF3B-04822ED9DB53}" dt="2023-04-20T18:21:36.456" v="214"/>
          <ac:spMkLst>
            <pc:docMk/>
            <pc:sldMk cId="946771180" sldId="304"/>
            <ac:spMk id="285" creationId="{A77FD450-5435-3D22-D0DC-3DA20941E937}"/>
          </ac:spMkLst>
        </pc:spChg>
        <pc:spChg chg="mod">
          <ac:chgData name="sikandar mehdizada" userId="4e5600281dbc9991" providerId="LiveId" clId="{5A136159-38B4-4260-BF3B-04822ED9DB53}" dt="2023-04-20T18:21:36.456" v="214"/>
          <ac:spMkLst>
            <pc:docMk/>
            <pc:sldMk cId="946771180" sldId="304"/>
            <ac:spMk id="286" creationId="{56C7C1EC-AE8D-AC65-EF99-ECBD52843120}"/>
          </ac:spMkLst>
        </pc:spChg>
        <pc:spChg chg="add mod">
          <ac:chgData name="sikandar mehdizada" userId="4e5600281dbc9991" providerId="LiveId" clId="{5A136159-38B4-4260-BF3B-04822ED9DB53}" dt="2023-04-20T21:30:22.381" v="801" actId="1037"/>
          <ac:spMkLst>
            <pc:docMk/>
            <pc:sldMk cId="946771180" sldId="304"/>
            <ac:spMk id="287" creationId="{956FEF7E-422E-F9A0-AC6C-5C4EE5C18023}"/>
          </ac:spMkLst>
        </pc:spChg>
        <pc:spChg chg="mod">
          <ac:chgData name="sikandar mehdizada" userId="4e5600281dbc9991" providerId="LiveId" clId="{5A136159-38B4-4260-BF3B-04822ED9DB53}" dt="2023-04-20T18:28:39.354" v="414"/>
          <ac:spMkLst>
            <pc:docMk/>
            <pc:sldMk cId="946771180" sldId="304"/>
            <ac:spMk id="289" creationId="{8C33EA0B-8353-BA8C-374F-47DDC089C484}"/>
          </ac:spMkLst>
        </pc:spChg>
        <pc:spChg chg="mod">
          <ac:chgData name="sikandar mehdizada" userId="4e5600281dbc9991" providerId="LiveId" clId="{5A136159-38B4-4260-BF3B-04822ED9DB53}" dt="2023-04-20T18:28:39.354" v="414"/>
          <ac:spMkLst>
            <pc:docMk/>
            <pc:sldMk cId="946771180" sldId="304"/>
            <ac:spMk id="290" creationId="{7F0AA627-D10D-88FA-AC90-0DB978562EDB}"/>
          </ac:spMkLst>
        </pc:spChg>
        <pc:spChg chg="mod">
          <ac:chgData name="sikandar mehdizada" userId="4e5600281dbc9991" providerId="LiveId" clId="{5A136159-38B4-4260-BF3B-04822ED9DB53}" dt="2023-04-20T18:28:47.794" v="416"/>
          <ac:spMkLst>
            <pc:docMk/>
            <pc:sldMk cId="946771180" sldId="304"/>
            <ac:spMk id="292" creationId="{8ECF589E-F394-85A9-A4FC-6C5830E2DC08}"/>
          </ac:spMkLst>
        </pc:spChg>
        <pc:spChg chg="mod">
          <ac:chgData name="sikandar mehdizada" userId="4e5600281dbc9991" providerId="LiveId" clId="{5A136159-38B4-4260-BF3B-04822ED9DB53}" dt="2023-04-20T18:28:47.794" v="416"/>
          <ac:spMkLst>
            <pc:docMk/>
            <pc:sldMk cId="946771180" sldId="304"/>
            <ac:spMk id="293" creationId="{A3B07B8B-7D2C-8769-09E9-333A46B60667}"/>
          </ac:spMkLst>
        </pc:spChg>
        <pc:spChg chg="add mod">
          <ac:chgData name="sikandar mehdizada" userId="4e5600281dbc9991" providerId="LiveId" clId="{5A136159-38B4-4260-BF3B-04822ED9DB53}" dt="2023-04-20T18:33:07.110" v="457" actId="164"/>
          <ac:spMkLst>
            <pc:docMk/>
            <pc:sldMk cId="946771180" sldId="304"/>
            <ac:spMk id="294" creationId="{A2DC037D-E1A7-D7A8-90E7-78227E2C1CE8}"/>
          </ac:spMkLst>
        </pc:spChg>
        <pc:spChg chg="add mod">
          <ac:chgData name="sikandar mehdizada" userId="4e5600281dbc9991" providerId="LiveId" clId="{5A136159-38B4-4260-BF3B-04822ED9DB53}" dt="2023-04-20T18:33:07.110" v="457" actId="164"/>
          <ac:spMkLst>
            <pc:docMk/>
            <pc:sldMk cId="946771180" sldId="304"/>
            <ac:spMk id="295" creationId="{70D491D1-E116-DA76-8A1C-F3125374BB6D}"/>
          </ac:spMkLst>
        </pc:spChg>
        <pc:spChg chg="mod">
          <ac:chgData name="sikandar mehdizada" userId="4e5600281dbc9991" providerId="LiveId" clId="{5A136159-38B4-4260-BF3B-04822ED9DB53}" dt="2023-04-20T18:32:40.036" v="453"/>
          <ac:spMkLst>
            <pc:docMk/>
            <pc:sldMk cId="946771180" sldId="304"/>
            <ac:spMk id="297" creationId="{5F2637F5-44FB-F26D-37AE-C71D793193FF}"/>
          </ac:spMkLst>
        </pc:spChg>
        <pc:spChg chg="mod">
          <ac:chgData name="sikandar mehdizada" userId="4e5600281dbc9991" providerId="LiveId" clId="{5A136159-38B4-4260-BF3B-04822ED9DB53}" dt="2023-04-20T18:32:40.036" v="453"/>
          <ac:spMkLst>
            <pc:docMk/>
            <pc:sldMk cId="946771180" sldId="304"/>
            <ac:spMk id="298" creationId="{A7D836AD-8315-8018-082F-F105C67951A6}"/>
          </ac:spMkLst>
        </pc:spChg>
        <pc:spChg chg="mod">
          <ac:chgData name="sikandar mehdizada" userId="4e5600281dbc9991" providerId="LiveId" clId="{5A136159-38B4-4260-BF3B-04822ED9DB53}" dt="2023-04-20T18:32:40.036" v="453"/>
          <ac:spMkLst>
            <pc:docMk/>
            <pc:sldMk cId="946771180" sldId="304"/>
            <ac:spMk id="299" creationId="{DD17598E-FF29-F110-568A-B39C03F5B086}"/>
          </ac:spMkLst>
        </pc:spChg>
        <pc:spChg chg="mod">
          <ac:chgData name="sikandar mehdizada" userId="4e5600281dbc9991" providerId="LiveId" clId="{5A136159-38B4-4260-BF3B-04822ED9DB53}" dt="2023-04-20T18:32:40.036" v="453"/>
          <ac:spMkLst>
            <pc:docMk/>
            <pc:sldMk cId="946771180" sldId="304"/>
            <ac:spMk id="302" creationId="{DEE05AB6-C0C7-B6BA-FD44-44133B9C8D59}"/>
          </ac:spMkLst>
        </pc:spChg>
        <pc:spChg chg="mod">
          <ac:chgData name="sikandar mehdizada" userId="4e5600281dbc9991" providerId="LiveId" clId="{5A136159-38B4-4260-BF3B-04822ED9DB53}" dt="2023-04-20T18:32:40.036" v="453"/>
          <ac:spMkLst>
            <pc:docMk/>
            <pc:sldMk cId="946771180" sldId="304"/>
            <ac:spMk id="303" creationId="{2B9DA21C-D6E9-11F7-C6AB-DD517702FA2D}"/>
          </ac:spMkLst>
        </pc:spChg>
        <pc:spChg chg="mod">
          <ac:chgData name="sikandar mehdizada" userId="4e5600281dbc9991" providerId="LiveId" clId="{5A136159-38B4-4260-BF3B-04822ED9DB53}" dt="2023-04-20T18:32:40.036" v="453"/>
          <ac:spMkLst>
            <pc:docMk/>
            <pc:sldMk cId="946771180" sldId="304"/>
            <ac:spMk id="304" creationId="{20744D40-DE04-3B61-84F6-2D26E74CA98E}"/>
          </ac:spMkLst>
        </pc:spChg>
        <pc:spChg chg="mod">
          <ac:chgData name="sikandar mehdizada" userId="4e5600281dbc9991" providerId="LiveId" clId="{5A136159-38B4-4260-BF3B-04822ED9DB53}" dt="2023-04-20T18:32:40.036" v="453"/>
          <ac:spMkLst>
            <pc:docMk/>
            <pc:sldMk cId="946771180" sldId="304"/>
            <ac:spMk id="305" creationId="{822696C2-90F8-617E-4838-D8086CDE3A06}"/>
          </ac:spMkLst>
        </pc:spChg>
        <pc:spChg chg="mod">
          <ac:chgData name="sikandar mehdizada" userId="4e5600281dbc9991" providerId="LiveId" clId="{5A136159-38B4-4260-BF3B-04822ED9DB53}" dt="2023-04-20T18:32:40.036" v="453"/>
          <ac:spMkLst>
            <pc:docMk/>
            <pc:sldMk cId="946771180" sldId="304"/>
            <ac:spMk id="306" creationId="{A58DFC75-7AD5-287E-C4CD-E42EABA19F1A}"/>
          </ac:spMkLst>
        </pc:spChg>
        <pc:spChg chg="mod">
          <ac:chgData name="sikandar mehdizada" userId="4e5600281dbc9991" providerId="LiveId" clId="{5A136159-38B4-4260-BF3B-04822ED9DB53}" dt="2023-04-20T18:32:40.036" v="453"/>
          <ac:spMkLst>
            <pc:docMk/>
            <pc:sldMk cId="946771180" sldId="304"/>
            <ac:spMk id="307" creationId="{AF74EE9D-15FE-FAFD-AFE5-5387A0CA2FF1}"/>
          </ac:spMkLst>
        </pc:spChg>
        <pc:spChg chg="mod">
          <ac:chgData name="sikandar mehdizada" userId="4e5600281dbc9991" providerId="LiveId" clId="{5A136159-38B4-4260-BF3B-04822ED9DB53}" dt="2023-04-20T18:35:02.197" v="551"/>
          <ac:spMkLst>
            <pc:docMk/>
            <pc:sldMk cId="946771180" sldId="304"/>
            <ac:spMk id="313" creationId="{7A86BDA8-F7C4-1D72-AC11-ED956C5C4122}"/>
          </ac:spMkLst>
        </pc:spChg>
        <pc:spChg chg="mod">
          <ac:chgData name="sikandar mehdizada" userId="4e5600281dbc9991" providerId="LiveId" clId="{5A136159-38B4-4260-BF3B-04822ED9DB53}" dt="2023-04-20T18:35:24.231" v="557"/>
          <ac:spMkLst>
            <pc:docMk/>
            <pc:sldMk cId="946771180" sldId="304"/>
            <ac:spMk id="314" creationId="{09FEC399-5722-225D-7411-3FCAEF90A242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15" creationId="{78535BE0-081F-C1AA-D6BC-4C962DA9DCC7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16" creationId="{90695981-F253-4E34-150D-30792890661B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17" creationId="{B40BE3B7-8EF0-7BDC-BA02-B61488D4FD52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18" creationId="{144D3CFF-2D29-C6FE-A3EA-FCC7DD1D3EE9}"/>
          </ac:spMkLst>
        </pc:spChg>
        <pc:spChg chg="mod">
          <ac:chgData name="sikandar mehdizada" userId="4e5600281dbc9991" providerId="LiveId" clId="{5A136159-38B4-4260-BF3B-04822ED9DB53}" dt="2023-04-20T18:34:52.062" v="548"/>
          <ac:spMkLst>
            <pc:docMk/>
            <pc:sldMk cId="946771180" sldId="304"/>
            <ac:spMk id="319" creationId="{AB962085-3EBF-EB2A-3DFF-80587964B59D}"/>
          </ac:spMkLst>
        </pc:spChg>
        <pc:spChg chg="mod">
          <ac:chgData name="sikandar mehdizada" userId="4e5600281dbc9991" providerId="LiveId" clId="{5A136159-38B4-4260-BF3B-04822ED9DB53}" dt="2023-04-20T18:35:13.337" v="554"/>
          <ac:spMkLst>
            <pc:docMk/>
            <pc:sldMk cId="946771180" sldId="304"/>
            <ac:spMk id="320" creationId="{9B94B303-BDE7-A8E5-8ABA-44334C631E8B}"/>
          </ac:spMkLst>
        </pc:spChg>
        <pc:spChg chg="mod">
          <ac:chgData name="sikandar mehdizada" userId="4e5600281dbc9991" providerId="LiveId" clId="{5A136159-38B4-4260-BF3B-04822ED9DB53}" dt="2023-04-20T18:35:35.946" v="560"/>
          <ac:spMkLst>
            <pc:docMk/>
            <pc:sldMk cId="946771180" sldId="304"/>
            <ac:spMk id="321" creationId="{D18FF981-D087-9062-8610-FE47AC36988D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24" creationId="{CCA064DB-C527-AB0F-3E12-6CF246B85D9E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25" creationId="{4913A4F2-DC23-7517-2D00-3AECD3BA43DA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26" creationId="{D3B84066-A094-F93D-F234-F0E5189AF31F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27" creationId="{5E780A84-B21B-58F9-354C-E8FC7D7A757C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28" creationId="{57B7EED6-C171-DAAD-E7C0-E421FEF60859}"/>
          </ac:spMkLst>
        </pc:spChg>
        <pc:spChg chg="mod">
          <ac:chgData name="sikandar mehdizada" userId="4e5600281dbc9991" providerId="LiveId" clId="{5A136159-38B4-4260-BF3B-04822ED9DB53}" dt="2023-04-20T18:33:10.517" v="458"/>
          <ac:spMkLst>
            <pc:docMk/>
            <pc:sldMk cId="946771180" sldId="304"/>
            <ac:spMk id="329" creationId="{6403120E-B13F-FC4F-033F-6650428C55D9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34" creationId="{D9BEAFB1-B7B3-4737-287E-87B0050438FC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35" creationId="{84FA2F22-389A-4274-F46E-C8ACBE988774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36" creationId="{7891F570-2FC7-ECF7-1F38-B218065D601F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37" creationId="{77DD9BC0-7A0D-057A-37D4-055A7CDB5D61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38" creationId="{99C1B70A-3FEA-CFC4-24C8-C212BB6D5184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39" creationId="{02171C4C-A5B5-2970-8EBF-279790F5D40E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40" creationId="{B8128767-1D5D-3AAA-7666-E5ADF0A95796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41" creationId="{28339E51-9CFF-5BD8-DAEF-8EE1E229AF1C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42" creationId="{4BAB5E96-F336-239C-FE26-4EB2601586ED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45" creationId="{2E1E5A52-07C5-52F9-50E4-D6C5D6CCEA21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46" creationId="{A0F3E4B0-10F6-0582-262D-F6ED110EC194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47" creationId="{C848F118-2FC3-4464-B8A2-3B6C403A2930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48" creationId="{72393A1E-67C0-94E3-4CFF-7B2874C9C25D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49" creationId="{F6A7A1BB-90A8-9BBF-A025-7EEC6F7A26DB}"/>
          </ac:spMkLst>
        </pc:spChg>
        <pc:spChg chg="mod">
          <ac:chgData name="sikandar mehdizada" userId="4e5600281dbc9991" providerId="LiveId" clId="{5A136159-38B4-4260-BF3B-04822ED9DB53}" dt="2023-04-20T18:33:26.760" v="462"/>
          <ac:spMkLst>
            <pc:docMk/>
            <pc:sldMk cId="946771180" sldId="304"/>
            <ac:spMk id="350" creationId="{09649A03-AF45-1B01-A1A0-2A850797EAA1}"/>
          </ac:spMkLst>
        </pc:spChg>
        <pc:spChg chg="add mod">
          <ac:chgData name="sikandar mehdizada" userId="4e5600281dbc9991" providerId="LiveId" clId="{5A136159-38B4-4260-BF3B-04822ED9DB53}" dt="2023-04-20T21:32:26.028" v="857" actId="1037"/>
          <ac:spMkLst>
            <pc:docMk/>
            <pc:sldMk cId="946771180" sldId="304"/>
            <ac:spMk id="351" creationId="{A7A5D771-024E-40CA-6560-2D73A7C766E8}"/>
          </ac:spMkLst>
        </pc:spChg>
        <pc:spChg chg="add del mod">
          <ac:chgData name="sikandar mehdizada" userId="4e5600281dbc9991" providerId="LiveId" clId="{5A136159-38B4-4260-BF3B-04822ED9DB53}" dt="2023-04-20T22:13:30.027" v="1585" actId="478"/>
          <ac:spMkLst>
            <pc:docMk/>
            <pc:sldMk cId="946771180" sldId="304"/>
            <ac:spMk id="352" creationId="{B3AC150B-CB1D-D1A5-3777-A638837EE533}"/>
          </ac:spMkLst>
        </pc:spChg>
        <pc:spChg chg="add mod">
          <ac:chgData name="sikandar mehdizada" userId="4e5600281dbc9991" providerId="LiveId" clId="{5A136159-38B4-4260-BF3B-04822ED9DB53}" dt="2023-04-20T21:06:43.357" v="697" actId="20577"/>
          <ac:spMkLst>
            <pc:docMk/>
            <pc:sldMk cId="946771180" sldId="304"/>
            <ac:spMk id="353" creationId="{A8E6095F-232C-8B80-C127-6FDD488A3B15}"/>
          </ac:spMkLst>
        </pc:spChg>
        <pc:spChg chg="add del mod">
          <ac:chgData name="sikandar mehdizada" userId="4e5600281dbc9991" providerId="LiveId" clId="{5A136159-38B4-4260-BF3B-04822ED9DB53}" dt="2023-04-20T21:28:12.594" v="743" actId="478"/>
          <ac:spMkLst>
            <pc:docMk/>
            <pc:sldMk cId="946771180" sldId="304"/>
            <ac:spMk id="354" creationId="{FC91D535-C304-8058-7C26-312720E97F9D}"/>
          </ac:spMkLst>
        </pc:spChg>
        <pc:spChg chg="add mod">
          <ac:chgData name="sikandar mehdizada" userId="4e5600281dbc9991" providerId="LiveId" clId="{5A136159-38B4-4260-BF3B-04822ED9DB53}" dt="2023-04-20T21:31:04.467" v="812" actId="1076"/>
          <ac:spMkLst>
            <pc:docMk/>
            <pc:sldMk cId="946771180" sldId="304"/>
            <ac:spMk id="355" creationId="{67805B3B-4AAE-9572-9038-11D037806161}"/>
          </ac:spMkLst>
        </pc:spChg>
        <pc:spChg chg="add mod">
          <ac:chgData name="sikandar mehdizada" userId="4e5600281dbc9991" providerId="LiveId" clId="{5A136159-38B4-4260-BF3B-04822ED9DB53}" dt="2023-04-20T21:49:38.295" v="1108" actId="20577"/>
          <ac:spMkLst>
            <pc:docMk/>
            <pc:sldMk cId="946771180" sldId="304"/>
            <ac:spMk id="356" creationId="{4A082B30-7B88-9F13-3B42-F2192970FFA1}"/>
          </ac:spMkLst>
        </pc:spChg>
        <pc:spChg chg="add del mod">
          <ac:chgData name="sikandar mehdizada" userId="4e5600281dbc9991" providerId="LiveId" clId="{5A136159-38B4-4260-BF3B-04822ED9DB53}" dt="2023-04-20T21:33:20.445" v="881"/>
          <ac:spMkLst>
            <pc:docMk/>
            <pc:sldMk cId="946771180" sldId="304"/>
            <ac:spMk id="360" creationId="{BEDCB9C0-30F7-E065-8E00-F98B8E446BC9}"/>
          </ac:spMkLst>
        </pc:spChg>
        <pc:spChg chg="add mod">
          <ac:chgData name="sikandar mehdizada" userId="4e5600281dbc9991" providerId="LiveId" clId="{5A136159-38B4-4260-BF3B-04822ED9DB53}" dt="2023-04-20T21:54:47.814" v="1148" actId="403"/>
          <ac:spMkLst>
            <pc:docMk/>
            <pc:sldMk cId="946771180" sldId="304"/>
            <ac:spMk id="361" creationId="{BBB6E8F6-18A6-9341-3ECF-5CC28CF3BADD}"/>
          </ac:spMkLst>
        </pc:spChg>
        <pc:grpChg chg="add mod">
          <ac:chgData name="sikandar mehdizada" userId="4e5600281dbc9991" providerId="LiveId" clId="{5A136159-38B4-4260-BF3B-04822ED9DB53}" dt="2023-04-20T18:33:07.110" v="457" actId="164"/>
          <ac:grpSpMkLst>
            <pc:docMk/>
            <pc:sldMk cId="946771180" sldId="304"/>
            <ac:grpSpMk id="5" creationId="{7B5F6050-BA05-FAF3-D41C-AAA0DA883B5B}"/>
          </ac:grpSpMkLst>
        </pc:grpChg>
        <pc:grpChg chg="del">
          <ac:chgData name="sikandar mehdizada" userId="4e5600281dbc9991" providerId="LiveId" clId="{5A136159-38B4-4260-BF3B-04822ED9DB53}" dt="2023-04-20T18:16:29.724" v="59" actId="478"/>
          <ac:grpSpMkLst>
            <pc:docMk/>
            <pc:sldMk cId="946771180" sldId="304"/>
            <ac:grpSpMk id="10" creationId="{EF294084-FA1B-4255-A990-78092A7568AA}"/>
          </ac:grpSpMkLst>
        </pc:grpChg>
        <pc:grpChg chg="add mod">
          <ac:chgData name="sikandar mehdizada" userId="4e5600281dbc9991" providerId="LiveId" clId="{5A136159-38B4-4260-BF3B-04822ED9DB53}" dt="2023-04-20T18:33:07.110" v="457" actId="164"/>
          <ac:grpSpMkLst>
            <pc:docMk/>
            <pc:sldMk cId="946771180" sldId="304"/>
            <ac:grpSpMk id="36" creationId="{B3E382C4-E520-400A-156F-B93B68C154F9}"/>
          </ac:grpSpMkLst>
        </pc:grpChg>
        <pc:grpChg chg="mod">
          <ac:chgData name="sikandar mehdizada" userId="4e5600281dbc9991" providerId="LiveId" clId="{5A136159-38B4-4260-BF3B-04822ED9DB53}" dt="2023-04-20T18:16:38.791" v="60"/>
          <ac:grpSpMkLst>
            <pc:docMk/>
            <pc:sldMk cId="946771180" sldId="304"/>
            <ac:grpSpMk id="254" creationId="{045CCC86-661B-A1CE-C90A-93874119E97B}"/>
          </ac:grpSpMkLst>
        </pc:grpChg>
        <pc:grpChg chg="del mod">
          <ac:chgData name="sikandar mehdizada" userId="4e5600281dbc9991" providerId="LiveId" clId="{5A136159-38B4-4260-BF3B-04822ED9DB53}" dt="2023-04-20T18:28:25.871" v="410" actId="478"/>
          <ac:grpSpMkLst>
            <pc:docMk/>
            <pc:sldMk cId="946771180" sldId="304"/>
            <ac:grpSpMk id="255" creationId="{B4D03643-49C3-2805-E7A9-60104979E877}"/>
          </ac:grpSpMkLst>
        </pc:grpChg>
        <pc:grpChg chg="del">
          <ac:chgData name="sikandar mehdizada" userId="4e5600281dbc9991" providerId="LiveId" clId="{5A136159-38B4-4260-BF3B-04822ED9DB53}" dt="2023-04-20T18:33:16.067" v="460" actId="478"/>
          <ac:grpSpMkLst>
            <pc:docMk/>
            <pc:sldMk cId="946771180" sldId="304"/>
            <ac:grpSpMk id="258" creationId="{7489454E-80E8-4380-8FE2-EE8B62B6323E}"/>
          </ac:grpSpMkLst>
        </pc:grpChg>
        <pc:grpChg chg="mod">
          <ac:chgData name="sikandar mehdizada" userId="4e5600281dbc9991" providerId="LiveId" clId="{5A136159-38B4-4260-BF3B-04822ED9DB53}" dt="2023-04-20T18:16:38.791" v="60"/>
          <ac:grpSpMkLst>
            <pc:docMk/>
            <pc:sldMk cId="946771180" sldId="304"/>
            <ac:grpSpMk id="259" creationId="{D86CAB8C-BA8D-A6A4-F8C0-D650773A677A}"/>
          </ac:grpSpMkLst>
        </pc:grpChg>
        <pc:grpChg chg="add del mod">
          <ac:chgData name="sikandar mehdizada" userId="4e5600281dbc9991" providerId="LiveId" clId="{5A136159-38B4-4260-BF3B-04822ED9DB53}" dt="2023-04-20T22:13:29.322" v="1584" actId="478"/>
          <ac:grpSpMkLst>
            <pc:docMk/>
            <pc:sldMk cId="946771180" sldId="304"/>
            <ac:grpSpMk id="283" creationId="{01B7C135-1E7C-A8D7-67FE-28F631C3BF1A}"/>
          </ac:grpSpMkLst>
        </pc:grpChg>
        <pc:grpChg chg="add del mod">
          <ac:chgData name="sikandar mehdizada" userId="4e5600281dbc9991" providerId="LiveId" clId="{5A136159-38B4-4260-BF3B-04822ED9DB53}" dt="2023-04-20T22:13:28.371" v="1583" actId="478"/>
          <ac:grpSpMkLst>
            <pc:docMk/>
            <pc:sldMk cId="946771180" sldId="304"/>
            <ac:grpSpMk id="284" creationId="{E4BC68E9-CB27-8C34-5B75-CE5EB691286C}"/>
          </ac:grpSpMkLst>
        </pc:grpChg>
        <pc:grpChg chg="add mod">
          <ac:chgData name="sikandar mehdizada" userId="4e5600281dbc9991" providerId="LiveId" clId="{5A136159-38B4-4260-BF3B-04822ED9DB53}" dt="2023-04-20T18:33:07.110" v="457" actId="164"/>
          <ac:grpSpMkLst>
            <pc:docMk/>
            <pc:sldMk cId="946771180" sldId="304"/>
            <ac:grpSpMk id="288" creationId="{AB1E5405-81CC-4EE2-086C-DBC83A175039}"/>
          </ac:grpSpMkLst>
        </pc:grpChg>
        <pc:grpChg chg="add del mod">
          <ac:chgData name="sikandar mehdizada" userId="4e5600281dbc9991" providerId="LiveId" clId="{5A136159-38B4-4260-BF3B-04822ED9DB53}" dt="2023-04-20T22:13:27.775" v="1582" actId="478"/>
          <ac:grpSpMkLst>
            <pc:docMk/>
            <pc:sldMk cId="946771180" sldId="304"/>
            <ac:grpSpMk id="291" creationId="{4A83A851-9C63-DBB5-B536-01D430C1D877}"/>
          </ac:grpSpMkLst>
        </pc:grpChg>
        <pc:grpChg chg="add del mod">
          <ac:chgData name="sikandar mehdizada" userId="4e5600281dbc9991" providerId="LiveId" clId="{5A136159-38B4-4260-BF3B-04822ED9DB53}" dt="2023-04-20T18:32:49.137" v="456"/>
          <ac:grpSpMkLst>
            <pc:docMk/>
            <pc:sldMk cId="946771180" sldId="304"/>
            <ac:grpSpMk id="296" creationId="{51596FBC-0BCF-53E1-D588-D58A3B7DF362}"/>
          </ac:grpSpMkLst>
        </pc:grpChg>
        <pc:grpChg chg="mod">
          <ac:chgData name="sikandar mehdizada" userId="4e5600281dbc9991" providerId="LiveId" clId="{5A136159-38B4-4260-BF3B-04822ED9DB53}" dt="2023-04-20T18:32:40.036" v="453"/>
          <ac:grpSpMkLst>
            <pc:docMk/>
            <pc:sldMk cId="946771180" sldId="304"/>
            <ac:grpSpMk id="300" creationId="{752A27EA-38B0-259D-BB61-2B4A950A068F}"/>
          </ac:grpSpMkLst>
        </pc:grpChg>
        <pc:grpChg chg="mod">
          <ac:chgData name="sikandar mehdizada" userId="4e5600281dbc9991" providerId="LiveId" clId="{5A136159-38B4-4260-BF3B-04822ED9DB53}" dt="2023-04-20T18:32:40.036" v="453"/>
          <ac:grpSpMkLst>
            <pc:docMk/>
            <pc:sldMk cId="946771180" sldId="304"/>
            <ac:grpSpMk id="301" creationId="{80032FFF-2F87-083B-579D-D679F2025A33}"/>
          </ac:grpSpMkLst>
        </pc:grpChg>
        <pc:grpChg chg="add mod">
          <ac:chgData name="sikandar mehdizada" userId="4e5600281dbc9991" providerId="LiveId" clId="{5A136159-38B4-4260-BF3B-04822ED9DB53}" dt="2023-04-20T21:30:22.381" v="801" actId="1037"/>
          <ac:grpSpMkLst>
            <pc:docMk/>
            <pc:sldMk cId="946771180" sldId="304"/>
            <ac:grpSpMk id="308" creationId="{4934B137-4AEB-E174-92AB-1ED7E6712679}"/>
          </ac:grpSpMkLst>
        </pc:grpChg>
        <pc:grpChg chg="add mod">
          <ac:chgData name="sikandar mehdizada" userId="4e5600281dbc9991" providerId="LiveId" clId="{5A136159-38B4-4260-BF3B-04822ED9DB53}" dt="2023-04-20T21:32:26.028" v="857" actId="1037"/>
          <ac:grpSpMkLst>
            <pc:docMk/>
            <pc:sldMk cId="946771180" sldId="304"/>
            <ac:grpSpMk id="309" creationId="{05C34D50-0A26-FACE-5696-92BF113A3674}"/>
          </ac:grpSpMkLst>
        </pc:grpChg>
        <pc:grpChg chg="mod">
          <ac:chgData name="sikandar mehdizada" userId="4e5600281dbc9991" providerId="LiveId" clId="{5A136159-38B4-4260-BF3B-04822ED9DB53}" dt="2023-04-20T18:33:10.517" v="458"/>
          <ac:grpSpMkLst>
            <pc:docMk/>
            <pc:sldMk cId="946771180" sldId="304"/>
            <ac:grpSpMk id="310" creationId="{39459392-3979-ABE5-9DD1-86D2AEBC0F4E}"/>
          </ac:grpSpMkLst>
        </pc:grpChg>
        <pc:grpChg chg="mod">
          <ac:chgData name="sikandar mehdizada" userId="4e5600281dbc9991" providerId="LiveId" clId="{5A136159-38B4-4260-BF3B-04822ED9DB53}" dt="2023-04-20T18:33:10.517" v="458"/>
          <ac:grpSpMkLst>
            <pc:docMk/>
            <pc:sldMk cId="946771180" sldId="304"/>
            <ac:grpSpMk id="311" creationId="{1120CA95-B305-E55E-60AD-3E0B043F83F8}"/>
          </ac:grpSpMkLst>
        </pc:grpChg>
        <pc:grpChg chg="mod">
          <ac:chgData name="sikandar mehdizada" userId="4e5600281dbc9991" providerId="LiveId" clId="{5A136159-38B4-4260-BF3B-04822ED9DB53}" dt="2023-04-20T18:33:10.517" v="458"/>
          <ac:grpSpMkLst>
            <pc:docMk/>
            <pc:sldMk cId="946771180" sldId="304"/>
            <ac:grpSpMk id="312" creationId="{F9C8FA98-9DB9-F6BB-9A0C-233CC853D7F6}"/>
          </ac:grpSpMkLst>
        </pc:grpChg>
        <pc:grpChg chg="mod">
          <ac:chgData name="sikandar mehdizada" userId="4e5600281dbc9991" providerId="LiveId" clId="{5A136159-38B4-4260-BF3B-04822ED9DB53}" dt="2023-04-20T18:33:10.517" v="458"/>
          <ac:grpSpMkLst>
            <pc:docMk/>
            <pc:sldMk cId="946771180" sldId="304"/>
            <ac:grpSpMk id="322" creationId="{44DBAC95-4641-F667-5C8E-43046848A92F}"/>
          </ac:grpSpMkLst>
        </pc:grpChg>
        <pc:grpChg chg="mod">
          <ac:chgData name="sikandar mehdizada" userId="4e5600281dbc9991" providerId="LiveId" clId="{5A136159-38B4-4260-BF3B-04822ED9DB53}" dt="2023-04-20T18:33:10.517" v="458"/>
          <ac:grpSpMkLst>
            <pc:docMk/>
            <pc:sldMk cId="946771180" sldId="304"/>
            <ac:grpSpMk id="323" creationId="{9D54668F-8B05-2014-2321-D1F0174888A7}"/>
          </ac:grpSpMkLst>
        </pc:grpChg>
        <pc:grpChg chg="add del mod">
          <ac:chgData name="sikandar mehdizada" userId="4e5600281dbc9991" providerId="LiveId" clId="{5A136159-38B4-4260-BF3B-04822ED9DB53}" dt="2023-04-20T18:33:28.162" v="463"/>
          <ac:grpSpMkLst>
            <pc:docMk/>
            <pc:sldMk cId="946771180" sldId="304"/>
            <ac:grpSpMk id="330" creationId="{12AE0E2A-BC62-2526-E52F-83C24A5EAA70}"/>
          </ac:grpSpMkLst>
        </pc:grpChg>
        <pc:grpChg chg="mod">
          <ac:chgData name="sikandar mehdizada" userId="4e5600281dbc9991" providerId="LiveId" clId="{5A136159-38B4-4260-BF3B-04822ED9DB53}" dt="2023-04-20T18:33:26.760" v="462"/>
          <ac:grpSpMkLst>
            <pc:docMk/>
            <pc:sldMk cId="946771180" sldId="304"/>
            <ac:grpSpMk id="331" creationId="{1DAECB37-983F-3F82-6272-2F6EACA5765D}"/>
          </ac:grpSpMkLst>
        </pc:grpChg>
        <pc:grpChg chg="mod">
          <ac:chgData name="sikandar mehdizada" userId="4e5600281dbc9991" providerId="LiveId" clId="{5A136159-38B4-4260-BF3B-04822ED9DB53}" dt="2023-04-20T18:33:26.760" v="462"/>
          <ac:grpSpMkLst>
            <pc:docMk/>
            <pc:sldMk cId="946771180" sldId="304"/>
            <ac:grpSpMk id="332" creationId="{63B6EB63-ACF1-A996-DCC1-59CFF0D5D6A6}"/>
          </ac:grpSpMkLst>
        </pc:grpChg>
        <pc:grpChg chg="mod">
          <ac:chgData name="sikandar mehdizada" userId="4e5600281dbc9991" providerId="LiveId" clId="{5A136159-38B4-4260-BF3B-04822ED9DB53}" dt="2023-04-20T18:33:26.760" v="462"/>
          <ac:grpSpMkLst>
            <pc:docMk/>
            <pc:sldMk cId="946771180" sldId="304"/>
            <ac:grpSpMk id="333" creationId="{ACD329E7-2033-E323-1295-EEC375BF63BD}"/>
          </ac:grpSpMkLst>
        </pc:grpChg>
        <pc:grpChg chg="mod">
          <ac:chgData name="sikandar mehdizada" userId="4e5600281dbc9991" providerId="LiveId" clId="{5A136159-38B4-4260-BF3B-04822ED9DB53}" dt="2023-04-20T18:33:26.760" v="462"/>
          <ac:grpSpMkLst>
            <pc:docMk/>
            <pc:sldMk cId="946771180" sldId="304"/>
            <ac:grpSpMk id="343" creationId="{BE6F6DC7-D7A5-60CE-2454-9DEE4E961496}"/>
          </ac:grpSpMkLst>
        </pc:grpChg>
        <pc:grpChg chg="mod">
          <ac:chgData name="sikandar mehdizada" userId="4e5600281dbc9991" providerId="LiveId" clId="{5A136159-38B4-4260-BF3B-04822ED9DB53}" dt="2023-04-20T18:33:26.760" v="462"/>
          <ac:grpSpMkLst>
            <pc:docMk/>
            <pc:sldMk cId="946771180" sldId="304"/>
            <ac:grpSpMk id="344" creationId="{71FF4D3A-37EA-799F-286B-97DB7190753E}"/>
          </ac:grpSpMkLst>
        </pc:grpChg>
        <pc:picChg chg="add del">
          <ac:chgData name="sikandar mehdizada" userId="4e5600281dbc9991" providerId="LiveId" clId="{5A136159-38B4-4260-BF3B-04822ED9DB53}" dt="2023-04-20T21:50:36.881" v="1110"/>
          <ac:picMkLst>
            <pc:docMk/>
            <pc:sldMk cId="946771180" sldId="304"/>
            <ac:picMk id="1026" creationId="{085137BF-4957-6F6B-FE8D-C776DEDE52EA}"/>
          </ac:picMkLst>
        </pc:picChg>
        <pc:picChg chg="add del">
          <ac:chgData name="sikandar mehdizada" userId="4e5600281dbc9991" providerId="LiveId" clId="{5A136159-38B4-4260-BF3B-04822ED9DB53}" dt="2023-04-20T21:50:49.042" v="1112"/>
          <ac:picMkLst>
            <pc:docMk/>
            <pc:sldMk cId="946771180" sldId="304"/>
            <ac:picMk id="1028" creationId="{7F980BC1-4ED1-3ED7-6425-05B0BB002B5B}"/>
          </ac:picMkLst>
        </pc:picChg>
        <pc:picChg chg="add mod">
          <ac:chgData name="sikandar mehdizada" userId="4e5600281dbc9991" providerId="LiveId" clId="{5A136159-38B4-4260-BF3B-04822ED9DB53}" dt="2023-04-20T21:51:50.790" v="1131" actId="1076"/>
          <ac:picMkLst>
            <pc:docMk/>
            <pc:sldMk cId="946771180" sldId="304"/>
            <ac:picMk id="1030" creationId="{7AD0F242-4C08-D627-D224-E7F314C612E4}"/>
          </ac:picMkLst>
        </pc:picChg>
        <pc:cxnChg chg="del mod">
          <ac:chgData name="sikandar mehdizada" userId="4e5600281dbc9991" providerId="LiveId" clId="{5A136159-38B4-4260-BF3B-04822ED9DB53}" dt="2023-04-20T18:28:25.871" v="410" actId="478"/>
          <ac:cxnSpMkLst>
            <pc:docMk/>
            <pc:sldMk cId="946771180" sldId="304"/>
            <ac:cxnSpMk id="256" creationId="{DB8EA72B-3081-C21F-A799-19702513EF74}"/>
          </ac:cxnSpMkLst>
        </pc:cxnChg>
        <pc:cxnChg chg="del mod">
          <ac:chgData name="sikandar mehdizada" userId="4e5600281dbc9991" providerId="LiveId" clId="{5A136159-38B4-4260-BF3B-04822ED9DB53}" dt="2023-04-20T18:28:29.123" v="411" actId="478"/>
          <ac:cxnSpMkLst>
            <pc:docMk/>
            <pc:sldMk cId="946771180" sldId="304"/>
            <ac:cxnSpMk id="257" creationId="{1E86D4D0-6B0F-29EF-FE1C-BC966342501A}"/>
          </ac:cxnSpMkLst>
        </pc:cxnChg>
        <pc:cxnChg chg="add mod">
          <ac:chgData name="sikandar mehdizada" userId="4e5600281dbc9991" providerId="LiveId" clId="{5A136159-38B4-4260-BF3B-04822ED9DB53}" dt="2023-04-20T21:32:35.585" v="873" actId="14100"/>
          <ac:cxnSpMkLst>
            <pc:docMk/>
            <pc:sldMk cId="946771180" sldId="304"/>
            <ac:cxnSpMk id="357" creationId="{C8A5F24A-AF65-55EF-AA96-0808F601D766}"/>
          </ac:cxnSpMkLst>
        </pc:cxnChg>
      </pc:sldChg>
      <pc:sldChg chg="modSp add del mod">
        <pc:chgData name="sikandar mehdizada" userId="4e5600281dbc9991" providerId="LiveId" clId="{5A136159-38B4-4260-BF3B-04822ED9DB53}" dt="2023-04-20T21:33:47.453" v="883" actId="47"/>
        <pc:sldMkLst>
          <pc:docMk/>
          <pc:sldMk cId="4097964945" sldId="305"/>
        </pc:sldMkLst>
        <pc:spChg chg="mod">
          <ac:chgData name="sikandar mehdizada" userId="4e5600281dbc9991" providerId="LiveId" clId="{5A136159-38B4-4260-BF3B-04822ED9DB53}" dt="2023-04-20T20:46:54.821" v="598" actId="27636"/>
          <ac:spMkLst>
            <pc:docMk/>
            <pc:sldMk cId="4097964945" sldId="305"/>
            <ac:spMk id="2" creationId="{30753D38-6197-4129-A91F-DD3EDC949373}"/>
          </ac:spMkLst>
        </pc:spChg>
      </pc:sldChg>
      <pc:sldChg chg="delSp add del mod">
        <pc:chgData name="sikandar mehdizada" userId="4e5600281dbc9991" providerId="LiveId" clId="{5A136159-38B4-4260-BF3B-04822ED9DB53}" dt="2023-04-20T21:52:56.309" v="1133" actId="47"/>
        <pc:sldMkLst>
          <pc:docMk/>
          <pc:sldMk cId="2992899552" sldId="306"/>
        </pc:sldMkLst>
        <pc:spChg chg="del">
          <ac:chgData name="sikandar mehdizada" userId="4e5600281dbc9991" providerId="LiveId" clId="{5A136159-38B4-4260-BF3B-04822ED9DB53}" dt="2023-04-20T21:33:52.116" v="884" actId="478"/>
          <ac:spMkLst>
            <pc:docMk/>
            <pc:sldMk cId="2992899552" sldId="306"/>
            <ac:spMk id="353" creationId="{A8E6095F-232C-8B80-C127-6FDD488A3B15}"/>
          </ac:spMkLst>
        </pc:spChg>
      </pc:sldChg>
      <pc:sldChg chg="add del">
        <pc:chgData name="sikandar mehdizada" userId="4e5600281dbc9991" providerId="LiveId" clId="{5A136159-38B4-4260-BF3B-04822ED9DB53}" dt="2023-04-20T21:38:54.252" v="1005" actId="47"/>
        <pc:sldMkLst>
          <pc:docMk/>
          <pc:sldMk cId="3272310548" sldId="307"/>
        </pc:sldMkLst>
      </pc:sldChg>
      <pc:sldChg chg="addSp delSp modSp add mod modNotesTx">
        <pc:chgData name="sikandar mehdizada" userId="4e5600281dbc9991" providerId="LiveId" clId="{5A136159-38B4-4260-BF3B-04822ED9DB53}" dt="2023-04-20T23:11:02.521" v="2163" actId="20577"/>
        <pc:sldMkLst>
          <pc:docMk/>
          <pc:sldMk cId="1821418775" sldId="308"/>
        </pc:sldMkLst>
        <pc:spChg chg="mod">
          <ac:chgData name="sikandar mehdizada" userId="4e5600281dbc9991" providerId="LiveId" clId="{5A136159-38B4-4260-BF3B-04822ED9DB53}" dt="2023-04-20T21:39:48.892" v="1025" actId="403"/>
          <ac:spMkLst>
            <pc:docMk/>
            <pc:sldMk cId="1821418775" sldId="308"/>
            <ac:spMk id="2" creationId="{C743B492-73E2-45C1-B93C-BBDCD12E1E27}"/>
          </ac:spMkLst>
        </pc:spChg>
        <pc:spChg chg="mod">
          <ac:chgData name="sikandar mehdizada" userId="4e5600281dbc9991" providerId="LiveId" clId="{5A136159-38B4-4260-BF3B-04822ED9DB53}" dt="2023-04-20T21:55:41.781" v="1162" actId="1076"/>
          <ac:spMkLst>
            <pc:docMk/>
            <pc:sldMk cId="1821418775" sldId="308"/>
            <ac:spMk id="3" creationId="{D688ECB0-8A76-45F7-A3A9-88C0F5BCF04C}"/>
          </ac:spMkLst>
        </pc:spChg>
        <pc:spChg chg="mod">
          <ac:chgData name="sikandar mehdizada" userId="4e5600281dbc9991" providerId="LiveId" clId="{5A136159-38B4-4260-BF3B-04822ED9DB53}" dt="2023-04-20T22:10:10.750" v="1580" actId="20577"/>
          <ac:spMkLst>
            <pc:docMk/>
            <pc:sldMk cId="1821418775" sldId="308"/>
            <ac:spMk id="9" creationId="{2DD3CC00-1B66-47F7-A51C-C60EEA01D0ED}"/>
          </ac:spMkLst>
        </pc:spChg>
        <pc:spChg chg="add del mod">
          <ac:chgData name="sikandar mehdizada" userId="4e5600281dbc9991" providerId="LiveId" clId="{5A136159-38B4-4260-BF3B-04822ED9DB53}" dt="2023-04-20T21:44:28.971" v="1069" actId="478"/>
          <ac:spMkLst>
            <pc:docMk/>
            <pc:sldMk cId="1821418775" sldId="308"/>
            <ac:spMk id="10" creationId="{C73DDA85-0D27-4922-3E99-50A056518183}"/>
          </ac:spMkLst>
        </pc:spChg>
        <pc:spChg chg="mod">
          <ac:chgData name="sikandar mehdizada" userId="4e5600281dbc9991" providerId="LiveId" clId="{5A136159-38B4-4260-BF3B-04822ED9DB53}" dt="2023-04-20T22:36:24.219" v="1905" actId="20577"/>
          <ac:spMkLst>
            <pc:docMk/>
            <pc:sldMk cId="1821418775" sldId="308"/>
            <ac:spMk id="11" creationId="{15771E35-5828-4164-8A1D-AA8B68DA7EFF}"/>
          </ac:spMkLst>
        </pc:spChg>
        <pc:spChg chg="mod">
          <ac:chgData name="sikandar mehdizada" userId="4e5600281dbc9991" providerId="LiveId" clId="{5A136159-38B4-4260-BF3B-04822ED9DB53}" dt="2023-04-20T22:09:10.272" v="1578" actId="20577"/>
          <ac:spMkLst>
            <pc:docMk/>
            <pc:sldMk cId="1821418775" sldId="308"/>
            <ac:spMk id="12" creationId="{DAD0C3C6-67A4-4797-AA75-1DC1E59F7AFC}"/>
          </ac:spMkLst>
        </pc:spChg>
        <pc:spChg chg="mod">
          <ac:chgData name="sikandar mehdizada" userId="4e5600281dbc9991" providerId="LiveId" clId="{5A136159-38B4-4260-BF3B-04822ED9DB53}" dt="2023-04-20T22:00:23.951" v="1541" actId="478"/>
          <ac:spMkLst>
            <pc:docMk/>
            <pc:sldMk cId="1821418775" sldId="308"/>
            <ac:spMk id="14" creationId="{BA812EE3-19D9-4879-9E6D-A0AF0EEC30C9}"/>
          </ac:spMkLst>
        </pc:spChg>
        <pc:spChg chg="del mod topLvl">
          <ac:chgData name="sikandar mehdizada" userId="4e5600281dbc9991" providerId="LiveId" clId="{5A136159-38B4-4260-BF3B-04822ED9DB53}" dt="2023-04-20T22:00:31.407" v="1542" actId="478"/>
          <ac:spMkLst>
            <pc:docMk/>
            <pc:sldMk cId="1821418775" sldId="308"/>
            <ac:spMk id="16" creationId="{4E1D5DEC-9FF4-4A87-88CB-71F384BF71FD}"/>
          </ac:spMkLst>
        </pc:spChg>
        <pc:spChg chg="mod">
          <ac:chgData name="sikandar mehdizada" userId="4e5600281dbc9991" providerId="LiveId" clId="{5A136159-38B4-4260-BF3B-04822ED9DB53}" dt="2023-04-20T22:00:23.951" v="1541" actId="478"/>
          <ac:spMkLst>
            <pc:docMk/>
            <pc:sldMk cId="1821418775" sldId="308"/>
            <ac:spMk id="27" creationId="{5F41E62C-B9E0-468C-A7EB-9ABEA40A1C06}"/>
          </ac:spMkLst>
        </pc:spChg>
        <pc:spChg chg="mod">
          <ac:chgData name="sikandar mehdizada" userId="4e5600281dbc9991" providerId="LiveId" clId="{5A136159-38B4-4260-BF3B-04822ED9DB53}" dt="2023-04-20T22:00:23.951" v="1541" actId="478"/>
          <ac:spMkLst>
            <pc:docMk/>
            <pc:sldMk cId="1821418775" sldId="308"/>
            <ac:spMk id="28" creationId="{8751D3FD-EAF6-4B7C-8F77-30EB61A4056B}"/>
          </ac:spMkLst>
        </pc:spChg>
        <pc:spChg chg="add del">
          <ac:chgData name="sikandar mehdizada" userId="4e5600281dbc9991" providerId="LiveId" clId="{5A136159-38B4-4260-BF3B-04822ED9DB53}" dt="2023-04-20T22:00:23.951" v="1541" actId="478"/>
          <ac:spMkLst>
            <pc:docMk/>
            <pc:sldMk cId="1821418775" sldId="308"/>
            <ac:spMk id="29" creationId="{CB4ADEBD-1CAF-434D-AF14-9584111C8B6F}"/>
          </ac:spMkLst>
        </pc:spChg>
        <pc:spChg chg="mod">
          <ac:chgData name="sikandar mehdizada" userId="4e5600281dbc9991" providerId="LiveId" clId="{5A136159-38B4-4260-BF3B-04822ED9DB53}" dt="2023-04-20T22:00:23.951" v="1541" actId="478"/>
          <ac:spMkLst>
            <pc:docMk/>
            <pc:sldMk cId="1821418775" sldId="308"/>
            <ac:spMk id="30" creationId="{A5A2BBA9-814D-48FB-83D5-7417FE105EA1}"/>
          </ac:spMkLst>
        </pc:spChg>
        <pc:spChg chg="mod">
          <ac:chgData name="sikandar mehdizada" userId="4e5600281dbc9991" providerId="LiveId" clId="{5A136159-38B4-4260-BF3B-04822ED9DB53}" dt="2023-04-20T22:00:23.951" v="1541" actId="478"/>
          <ac:spMkLst>
            <pc:docMk/>
            <pc:sldMk cId="1821418775" sldId="308"/>
            <ac:spMk id="31" creationId="{531A0827-6109-4705-9869-4F7E3B15937F}"/>
          </ac:spMkLst>
        </pc:spChg>
        <pc:spChg chg="add mod">
          <ac:chgData name="sikandar mehdizada" userId="4e5600281dbc9991" providerId="LiveId" clId="{5A136159-38B4-4260-BF3B-04822ED9DB53}" dt="2023-04-20T22:23:04.443" v="1754" actId="164"/>
          <ac:spMkLst>
            <pc:docMk/>
            <pc:sldMk cId="1821418775" sldId="308"/>
            <ac:spMk id="53" creationId="{3C278397-9194-670C-C877-AF79F188CC35}"/>
          </ac:spMkLst>
        </pc:spChg>
        <pc:spChg chg="mod">
          <ac:chgData name="sikandar mehdizada" userId="4e5600281dbc9991" providerId="LiveId" clId="{5A136159-38B4-4260-BF3B-04822ED9DB53}" dt="2023-04-20T22:47:56.211" v="1982" actId="20577"/>
          <ac:spMkLst>
            <pc:docMk/>
            <pc:sldMk cId="1821418775" sldId="308"/>
            <ac:spMk id="63" creationId="{FBBA1FF2-ECF1-7D0C-C461-D22779D4BFAB}"/>
          </ac:spMkLst>
        </pc:spChg>
        <pc:spChg chg="mod">
          <ac:chgData name="sikandar mehdizada" userId="4e5600281dbc9991" providerId="LiveId" clId="{5A136159-38B4-4260-BF3B-04822ED9DB53}" dt="2023-04-20T22:48:07.611" v="1990" actId="20577"/>
          <ac:spMkLst>
            <pc:docMk/>
            <pc:sldMk cId="1821418775" sldId="308"/>
            <ac:spMk id="64" creationId="{F04038B0-74C6-D608-0B7C-EFE4EA83BC72}"/>
          </ac:spMkLst>
        </pc:spChg>
        <pc:spChg chg="del mod">
          <ac:chgData name="sikandar mehdizada" userId="4e5600281dbc9991" providerId="LiveId" clId="{5A136159-38B4-4260-BF3B-04822ED9DB53}" dt="2023-04-20T22:45:51.926" v="1950" actId="478"/>
          <ac:spMkLst>
            <pc:docMk/>
            <pc:sldMk cId="1821418775" sldId="308"/>
            <ac:spMk id="65" creationId="{B882C9D5-36A4-B6E0-8261-CBE2E49A7816}"/>
          </ac:spMkLst>
        </pc:spChg>
        <pc:spChg chg="del mod">
          <ac:chgData name="sikandar mehdizada" userId="4e5600281dbc9991" providerId="LiveId" clId="{5A136159-38B4-4260-BF3B-04822ED9DB53}" dt="2023-04-20T22:45:49.226" v="1949" actId="478"/>
          <ac:spMkLst>
            <pc:docMk/>
            <pc:sldMk cId="1821418775" sldId="308"/>
            <ac:spMk id="66" creationId="{6D41F558-F915-7CFE-DF06-82F728880F74}"/>
          </ac:spMkLst>
        </pc:spChg>
        <pc:spChg chg="del mod">
          <ac:chgData name="sikandar mehdizada" userId="4e5600281dbc9991" providerId="LiveId" clId="{5A136159-38B4-4260-BF3B-04822ED9DB53}" dt="2023-04-20T22:45:40.263" v="1946" actId="478"/>
          <ac:spMkLst>
            <pc:docMk/>
            <pc:sldMk cId="1821418775" sldId="308"/>
            <ac:spMk id="67" creationId="{3AE28A61-07F6-F7D0-8F9C-FDB12F2A5966}"/>
          </ac:spMkLst>
        </pc:spChg>
        <pc:spChg chg="del mod">
          <ac:chgData name="sikandar mehdizada" userId="4e5600281dbc9991" providerId="LiveId" clId="{5A136159-38B4-4260-BF3B-04822ED9DB53}" dt="2023-04-20T22:45:37.759" v="1945" actId="478"/>
          <ac:spMkLst>
            <pc:docMk/>
            <pc:sldMk cId="1821418775" sldId="308"/>
            <ac:spMk id="68" creationId="{559CC7BC-E2CE-8687-6CBD-EA05DF08D324}"/>
          </ac:spMkLst>
        </pc:spChg>
        <pc:spChg chg="mod">
          <ac:chgData name="sikandar mehdizada" userId="4e5600281dbc9991" providerId="LiveId" clId="{5A136159-38B4-4260-BF3B-04822ED9DB53}" dt="2023-04-20T22:47:51.387" v="1977" actId="20577"/>
          <ac:spMkLst>
            <pc:docMk/>
            <pc:sldMk cId="1821418775" sldId="308"/>
            <ac:spMk id="69" creationId="{A8EA9830-B4BF-F6E5-0DE3-00C3131A4C3C}"/>
          </ac:spMkLst>
        </pc:spChg>
        <pc:spChg chg="mod">
          <ac:chgData name="sikandar mehdizada" userId="4e5600281dbc9991" providerId="LiveId" clId="{5A136159-38B4-4260-BF3B-04822ED9DB53}" dt="2023-04-20T22:48:00.053" v="1986" actId="20577"/>
          <ac:spMkLst>
            <pc:docMk/>
            <pc:sldMk cId="1821418775" sldId="308"/>
            <ac:spMk id="70" creationId="{F6202615-D6B2-AB54-40C3-62B2EE07FD4E}"/>
          </ac:spMkLst>
        </pc:spChg>
        <pc:spChg chg="mod">
          <ac:chgData name="sikandar mehdizada" userId="4e5600281dbc9991" providerId="LiveId" clId="{5A136159-38B4-4260-BF3B-04822ED9DB53}" dt="2023-04-20T22:48:14.397" v="1994" actId="20577"/>
          <ac:spMkLst>
            <pc:docMk/>
            <pc:sldMk cId="1821418775" sldId="308"/>
            <ac:spMk id="71" creationId="{3D257E66-070F-9762-950C-840FDDE15E0E}"/>
          </ac:spMkLst>
        </pc:spChg>
        <pc:spChg chg="del mod">
          <ac:chgData name="sikandar mehdizada" userId="4e5600281dbc9991" providerId="LiveId" clId="{5A136159-38B4-4260-BF3B-04822ED9DB53}" dt="2023-04-20T22:45:27.712" v="1944" actId="478"/>
          <ac:spMkLst>
            <pc:docMk/>
            <pc:sldMk cId="1821418775" sldId="308"/>
            <ac:spMk id="74" creationId="{C9354072-D3FD-4E3B-F2B6-C10E00F8D002}"/>
          </ac:spMkLst>
        </pc:spChg>
        <pc:spChg chg="del mod">
          <ac:chgData name="sikandar mehdizada" userId="4e5600281dbc9991" providerId="LiveId" clId="{5A136159-38B4-4260-BF3B-04822ED9DB53}" dt="2023-04-20T22:45:43.625" v="1947" actId="478"/>
          <ac:spMkLst>
            <pc:docMk/>
            <pc:sldMk cId="1821418775" sldId="308"/>
            <ac:spMk id="75" creationId="{8C59DA93-AE8D-BE51-826E-72813EF005DE}"/>
          </ac:spMkLst>
        </pc:spChg>
        <pc:spChg chg="del mod">
          <ac:chgData name="sikandar mehdizada" userId="4e5600281dbc9991" providerId="LiveId" clId="{5A136159-38B4-4260-BF3B-04822ED9DB53}" dt="2023-04-20T22:45:54.811" v="1951" actId="478"/>
          <ac:spMkLst>
            <pc:docMk/>
            <pc:sldMk cId="1821418775" sldId="308"/>
            <ac:spMk id="76" creationId="{F6CACC9F-F176-FCB1-0834-9C8857676F42}"/>
          </ac:spMkLst>
        </pc:spChg>
        <pc:spChg chg="del mod">
          <ac:chgData name="sikandar mehdizada" userId="4e5600281dbc9991" providerId="LiveId" clId="{5A136159-38B4-4260-BF3B-04822ED9DB53}" dt="2023-04-20T22:45:22.171" v="1943" actId="478"/>
          <ac:spMkLst>
            <pc:docMk/>
            <pc:sldMk cId="1821418775" sldId="308"/>
            <ac:spMk id="77" creationId="{355F0EAF-0E82-4057-5335-91E4F895B82C}"/>
          </ac:spMkLst>
        </pc:spChg>
        <pc:spChg chg="del mod">
          <ac:chgData name="sikandar mehdizada" userId="4e5600281dbc9991" providerId="LiveId" clId="{5A136159-38B4-4260-BF3B-04822ED9DB53}" dt="2023-04-20T22:45:46.525" v="1948" actId="478"/>
          <ac:spMkLst>
            <pc:docMk/>
            <pc:sldMk cId="1821418775" sldId="308"/>
            <ac:spMk id="78" creationId="{90DDFB6C-E775-39FD-EFE0-639163527FBB}"/>
          </ac:spMkLst>
        </pc:spChg>
        <pc:spChg chg="del mod">
          <ac:chgData name="sikandar mehdizada" userId="4e5600281dbc9991" providerId="LiveId" clId="{5A136159-38B4-4260-BF3B-04822ED9DB53}" dt="2023-04-20T22:45:58.337" v="1952" actId="478"/>
          <ac:spMkLst>
            <pc:docMk/>
            <pc:sldMk cId="1821418775" sldId="308"/>
            <ac:spMk id="79" creationId="{C01A0F14-92B2-85D1-5362-1708364B0A79}"/>
          </ac:spMkLst>
        </pc:spChg>
        <pc:spChg chg="add mod">
          <ac:chgData name="sikandar mehdizada" userId="4e5600281dbc9991" providerId="LiveId" clId="{5A136159-38B4-4260-BF3B-04822ED9DB53}" dt="2023-04-20T22:52:20.265" v="2024" actId="164"/>
          <ac:spMkLst>
            <pc:docMk/>
            <pc:sldMk cId="1821418775" sldId="308"/>
            <ac:spMk id="80" creationId="{FD8F205E-0C57-312C-EDB8-CB42270C4D78}"/>
          </ac:spMkLst>
        </pc:spChg>
        <pc:spChg chg="add mod">
          <ac:chgData name="sikandar mehdizada" userId="4e5600281dbc9991" providerId="LiveId" clId="{5A136159-38B4-4260-BF3B-04822ED9DB53}" dt="2023-04-20T22:52:20.265" v="2024" actId="164"/>
          <ac:spMkLst>
            <pc:docMk/>
            <pc:sldMk cId="1821418775" sldId="308"/>
            <ac:spMk id="81" creationId="{1837B7BB-517E-BAE7-7170-5DA103DC0912}"/>
          </ac:spMkLst>
        </pc:spChg>
        <pc:spChg chg="add mod">
          <ac:chgData name="sikandar mehdizada" userId="4e5600281dbc9991" providerId="LiveId" clId="{5A136159-38B4-4260-BF3B-04822ED9DB53}" dt="2023-04-20T22:52:20.265" v="2024" actId="164"/>
          <ac:spMkLst>
            <pc:docMk/>
            <pc:sldMk cId="1821418775" sldId="308"/>
            <ac:spMk id="82" creationId="{D6644DC1-23E7-730E-90D0-FA19D31C27E7}"/>
          </ac:spMkLst>
        </pc:spChg>
        <pc:spChg chg="add mod">
          <ac:chgData name="sikandar mehdizada" userId="4e5600281dbc9991" providerId="LiveId" clId="{5A136159-38B4-4260-BF3B-04822ED9DB53}" dt="2023-04-20T22:52:20.265" v="2024" actId="164"/>
          <ac:spMkLst>
            <pc:docMk/>
            <pc:sldMk cId="1821418775" sldId="308"/>
            <ac:spMk id="83" creationId="{AA0E3BAD-547B-2232-E26A-CEFB7231AFD8}"/>
          </ac:spMkLst>
        </pc:spChg>
        <pc:spChg chg="add mod">
          <ac:chgData name="sikandar mehdizada" userId="4e5600281dbc9991" providerId="LiveId" clId="{5A136159-38B4-4260-BF3B-04822ED9DB53}" dt="2023-04-20T22:52:20.265" v="2024" actId="164"/>
          <ac:spMkLst>
            <pc:docMk/>
            <pc:sldMk cId="1821418775" sldId="308"/>
            <ac:spMk id="84" creationId="{97B8CE89-39D6-07C0-5E73-A3B06EA307CB}"/>
          </ac:spMkLst>
        </pc:spChg>
        <pc:spChg chg="add mod">
          <ac:chgData name="sikandar mehdizada" userId="4e5600281dbc9991" providerId="LiveId" clId="{5A136159-38B4-4260-BF3B-04822ED9DB53}" dt="2023-04-20T22:52:20.265" v="2024" actId="164"/>
          <ac:spMkLst>
            <pc:docMk/>
            <pc:sldMk cId="1821418775" sldId="308"/>
            <ac:spMk id="85" creationId="{09DD37C3-44BD-E2D9-D065-A9708F7C435A}"/>
          </ac:spMkLst>
        </pc:spChg>
        <pc:spChg chg="add mod">
          <ac:chgData name="sikandar mehdizada" userId="4e5600281dbc9991" providerId="LiveId" clId="{5A136159-38B4-4260-BF3B-04822ED9DB53}" dt="2023-04-20T22:52:20.265" v="2024" actId="164"/>
          <ac:spMkLst>
            <pc:docMk/>
            <pc:sldMk cId="1821418775" sldId="308"/>
            <ac:spMk id="86" creationId="{CBE45894-EF90-A811-DE6C-5BEF850C3CE6}"/>
          </ac:spMkLst>
        </pc:spChg>
        <pc:grpChg chg="mod">
          <ac:chgData name="sikandar mehdizada" userId="4e5600281dbc9991" providerId="LiveId" clId="{5A136159-38B4-4260-BF3B-04822ED9DB53}" dt="2023-04-20T22:00:23.951" v="1541" actId="478"/>
          <ac:grpSpMkLst>
            <pc:docMk/>
            <pc:sldMk cId="1821418775" sldId="308"/>
            <ac:grpSpMk id="26" creationId="{DD2A4DB2-5723-4D11-BE09-C70FA8B45D63}"/>
          </ac:grpSpMkLst>
        </pc:grpChg>
        <pc:grpChg chg="mod topLvl">
          <ac:chgData name="sikandar mehdizada" userId="4e5600281dbc9991" providerId="LiveId" clId="{5A136159-38B4-4260-BF3B-04822ED9DB53}" dt="2023-04-20T22:00:31.407" v="1542" actId="478"/>
          <ac:grpSpMkLst>
            <pc:docMk/>
            <pc:sldMk cId="1821418775" sldId="308"/>
            <ac:grpSpMk id="36" creationId="{4111BF28-747C-4176-823F-789405727E9E}"/>
          </ac:grpSpMkLst>
        </pc:grpChg>
        <pc:grpChg chg="del mod">
          <ac:chgData name="sikandar mehdizada" userId="4e5600281dbc9991" providerId="LiveId" clId="{5A136159-38B4-4260-BF3B-04822ED9DB53}" dt="2023-04-20T22:00:31.407" v="1542" actId="478"/>
          <ac:grpSpMkLst>
            <pc:docMk/>
            <pc:sldMk cId="1821418775" sldId="308"/>
            <ac:grpSpMk id="38" creationId="{95EFD530-48FD-41DC-9AA6-551E816173B7}"/>
          </ac:grpSpMkLst>
        </pc:grpChg>
        <pc:grpChg chg="del">
          <ac:chgData name="sikandar mehdizada" userId="4e5600281dbc9991" providerId="LiveId" clId="{5A136159-38B4-4260-BF3B-04822ED9DB53}" dt="2023-04-20T21:41:13.880" v="1031" actId="478"/>
          <ac:grpSpMkLst>
            <pc:docMk/>
            <pc:sldMk cId="1821418775" sldId="308"/>
            <ac:grpSpMk id="39" creationId="{67B91292-387C-47B3-BEC2-9E58A40491A1}"/>
          </ac:grpSpMkLst>
        </pc:grpChg>
        <pc:grpChg chg="del mod">
          <ac:chgData name="sikandar mehdizada" userId="4e5600281dbc9991" providerId="LiveId" clId="{5A136159-38B4-4260-BF3B-04822ED9DB53}" dt="2023-04-20T21:44:23.862" v="1067" actId="478"/>
          <ac:grpSpMkLst>
            <pc:docMk/>
            <pc:sldMk cId="1821418775" sldId="308"/>
            <ac:grpSpMk id="46" creationId="{5F54E63E-ACCD-A666-04FF-301CD435C4F4}"/>
          </ac:grpSpMkLst>
        </pc:grpChg>
        <pc:grpChg chg="mod">
          <ac:chgData name="sikandar mehdizada" userId="4e5600281dbc9991" providerId="LiveId" clId="{5A136159-38B4-4260-BF3B-04822ED9DB53}" dt="2023-04-20T21:45:10.489" v="1079"/>
          <ac:grpSpMkLst>
            <pc:docMk/>
            <pc:sldMk cId="1821418775" sldId="308"/>
            <ac:grpSpMk id="52" creationId="{DDC015B4-5C88-77B9-E799-A428CA969092}"/>
          </ac:grpSpMkLst>
        </pc:grpChg>
        <pc:grpChg chg="del">
          <ac:chgData name="sikandar mehdizada" userId="4e5600281dbc9991" providerId="LiveId" clId="{5A136159-38B4-4260-BF3B-04822ED9DB53}" dt="2023-04-20T21:41:08.077" v="1029" actId="478"/>
          <ac:grpSpMkLst>
            <pc:docMk/>
            <pc:sldMk cId="1821418775" sldId="308"/>
            <ac:grpSpMk id="57" creationId="{2D5A69E9-AC64-4BD4-A1B3-64D66DE27C7B}"/>
          </ac:grpSpMkLst>
        </pc:grpChg>
        <pc:grpChg chg="add mod">
          <ac:chgData name="sikandar mehdizada" userId="4e5600281dbc9991" providerId="LiveId" clId="{5A136159-38B4-4260-BF3B-04822ED9DB53}" dt="2023-04-20T22:52:20.265" v="2024" actId="164"/>
          <ac:grpSpMkLst>
            <pc:docMk/>
            <pc:sldMk cId="1821418775" sldId="308"/>
            <ac:grpSpMk id="58" creationId="{31E5E97D-9EE8-83CB-8A0F-00C9C24021B6}"/>
          </ac:grpSpMkLst>
        </pc:grpChg>
        <pc:grpChg chg="add mod">
          <ac:chgData name="sikandar mehdizada" userId="4e5600281dbc9991" providerId="LiveId" clId="{5A136159-38B4-4260-BF3B-04822ED9DB53}" dt="2023-04-20T22:52:20.265" v="2024" actId="164"/>
          <ac:grpSpMkLst>
            <pc:docMk/>
            <pc:sldMk cId="1821418775" sldId="308"/>
            <ac:grpSpMk id="59" creationId="{4D521BA7-1DAC-4A10-0AB8-5A6690ACD2C7}"/>
          </ac:grpSpMkLst>
        </pc:grpChg>
        <pc:grpChg chg="mod">
          <ac:chgData name="sikandar mehdizada" userId="4e5600281dbc9991" providerId="LiveId" clId="{5A136159-38B4-4260-BF3B-04822ED9DB53}" dt="2023-04-20T22:45:09.698" v="1941"/>
          <ac:grpSpMkLst>
            <pc:docMk/>
            <pc:sldMk cId="1821418775" sldId="308"/>
            <ac:grpSpMk id="60" creationId="{A562664C-C211-879B-9160-9A8DB2371F90}"/>
          </ac:grpSpMkLst>
        </pc:grpChg>
        <pc:grpChg chg="del mod">
          <ac:chgData name="sikandar mehdizada" userId="4e5600281dbc9991" providerId="LiveId" clId="{5A136159-38B4-4260-BF3B-04822ED9DB53}" dt="2023-04-20T22:45:37.759" v="1945" actId="478"/>
          <ac:grpSpMkLst>
            <pc:docMk/>
            <pc:sldMk cId="1821418775" sldId="308"/>
            <ac:grpSpMk id="61" creationId="{143E6030-264E-D793-A92C-509591A9E368}"/>
          </ac:grpSpMkLst>
        </pc:grpChg>
        <pc:grpChg chg="del mod">
          <ac:chgData name="sikandar mehdizada" userId="4e5600281dbc9991" providerId="LiveId" clId="{5A136159-38B4-4260-BF3B-04822ED9DB53}" dt="2023-04-20T22:45:49.226" v="1949" actId="478"/>
          <ac:grpSpMkLst>
            <pc:docMk/>
            <pc:sldMk cId="1821418775" sldId="308"/>
            <ac:grpSpMk id="62" creationId="{73EEB914-5851-E7B0-8BF2-35C3E00EDE7D}"/>
          </ac:grpSpMkLst>
        </pc:grpChg>
        <pc:grpChg chg="del mod">
          <ac:chgData name="sikandar mehdizada" userId="4e5600281dbc9991" providerId="LiveId" clId="{5A136159-38B4-4260-BF3B-04822ED9DB53}" dt="2023-04-20T22:45:54.811" v="1951" actId="478"/>
          <ac:grpSpMkLst>
            <pc:docMk/>
            <pc:sldMk cId="1821418775" sldId="308"/>
            <ac:grpSpMk id="72" creationId="{C214AEF9-2095-4A38-611B-849C421B1FD9}"/>
          </ac:grpSpMkLst>
        </pc:grpChg>
        <pc:grpChg chg="del mod">
          <ac:chgData name="sikandar mehdizada" userId="4e5600281dbc9991" providerId="LiveId" clId="{5A136159-38B4-4260-BF3B-04822ED9DB53}" dt="2023-04-20T22:45:46.525" v="1948" actId="478"/>
          <ac:grpSpMkLst>
            <pc:docMk/>
            <pc:sldMk cId="1821418775" sldId="308"/>
            <ac:grpSpMk id="73" creationId="{CD025790-ADD5-D35B-1B6C-EDDAAE878CD8}"/>
          </ac:grpSpMkLst>
        </pc:grpChg>
        <pc:grpChg chg="add mod">
          <ac:chgData name="sikandar mehdizada" userId="4e5600281dbc9991" providerId="LiveId" clId="{5A136159-38B4-4260-BF3B-04822ED9DB53}" dt="2023-04-20T22:52:23.597" v="2026" actId="1076"/>
          <ac:grpSpMkLst>
            <pc:docMk/>
            <pc:sldMk cId="1821418775" sldId="308"/>
            <ac:grpSpMk id="87" creationId="{66B5C1AC-897C-573C-735D-46E610CD2831}"/>
          </ac:grpSpMkLst>
        </pc:grpChg>
        <pc:graphicFrameChg chg="del mod">
          <ac:chgData name="sikandar mehdizada" userId="4e5600281dbc9991" providerId="LiveId" clId="{5A136159-38B4-4260-BF3B-04822ED9DB53}" dt="2023-04-20T21:41:11.317" v="1030" actId="478"/>
          <ac:graphicFrameMkLst>
            <pc:docMk/>
            <pc:sldMk cId="1821418775" sldId="308"/>
            <ac:graphicFrameMk id="7" creationId="{663E4992-EDEE-4830-A460-1531F0ACA3BC}"/>
          </ac:graphicFrameMkLst>
        </pc:graphicFrameChg>
        <pc:picChg chg="add mod modCrop">
          <ac:chgData name="sikandar mehdizada" userId="4e5600281dbc9991" providerId="LiveId" clId="{5A136159-38B4-4260-BF3B-04822ED9DB53}" dt="2023-04-20T22:38:55.422" v="1910" actId="732"/>
          <ac:picMkLst>
            <pc:docMk/>
            <pc:sldMk cId="1821418775" sldId="308"/>
            <ac:picMk id="5" creationId="{EA0EDDB0-048C-2AA3-D5C1-EBD1B3F19AF2}"/>
          </ac:picMkLst>
        </pc:picChg>
        <pc:inkChg chg="add del">
          <ac:chgData name="sikandar mehdizada" userId="4e5600281dbc9991" providerId="LiveId" clId="{5A136159-38B4-4260-BF3B-04822ED9DB53}" dt="2023-04-20T21:44:25.050" v="1068" actId="478"/>
          <ac:inkMkLst>
            <pc:docMk/>
            <pc:sldMk cId="1821418775" sldId="308"/>
            <ac:inkMk id="13" creationId="{FC3ACDC9-4428-8707-3470-CCD3A3F0B569}"/>
          </ac:inkMkLst>
        </pc:inkChg>
        <pc:inkChg chg="add mod">
          <ac:chgData name="sikandar mehdizada" userId="4e5600281dbc9991" providerId="LiveId" clId="{5A136159-38B4-4260-BF3B-04822ED9DB53}" dt="2023-04-20T21:44:14.372" v="1065"/>
          <ac:inkMkLst>
            <pc:docMk/>
            <pc:sldMk cId="1821418775" sldId="308"/>
            <ac:inkMk id="44" creationId="{4EA1B30B-0CE1-96B6-C9FF-38954D092E9B}"/>
          </ac:inkMkLst>
        </pc:inkChg>
        <pc:inkChg chg="add mod">
          <ac:chgData name="sikandar mehdizada" userId="4e5600281dbc9991" providerId="LiveId" clId="{5A136159-38B4-4260-BF3B-04822ED9DB53}" dt="2023-04-20T21:44:14.372" v="1065"/>
          <ac:inkMkLst>
            <pc:docMk/>
            <pc:sldMk cId="1821418775" sldId="308"/>
            <ac:inkMk id="45" creationId="{10BEE3BC-DD98-CFF4-51C3-8526387E4BAE}"/>
          </ac:inkMkLst>
        </pc:inkChg>
        <pc:inkChg chg="add del">
          <ac:chgData name="sikandar mehdizada" userId="4e5600281dbc9991" providerId="LiveId" clId="{5A136159-38B4-4260-BF3B-04822ED9DB53}" dt="2023-04-20T21:44:44.977" v="1071" actId="9405"/>
          <ac:inkMkLst>
            <pc:docMk/>
            <pc:sldMk cId="1821418775" sldId="308"/>
            <ac:inkMk id="47" creationId="{AE8C57EA-B64E-1FF7-3794-9ED895850809}"/>
          </ac:inkMkLst>
        </pc:inkChg>
        <pc:inkChg chg="add del">
          <ac:chgData name="sikandar mehdizada" userId="4e5600281dbc9991" providerId="LiveId" clId="{5A136159-38B4-4260-BF3B-04822ED9DB53}" dt="2023-04-20T21:44:50.967" v="1073" actId="9405"/>
          <ac:inkMkLst>
            <pc:docMk/>
            <pc:sldMk cId="1821418775" sldId="308"/>
            <ac:inkMk id="48" creationId="{818F2EA2-FD3F-7C03-9E54-1A30CF0AC0A1}"/>
          </ac:inkMkLst>
        </pc:inkChg>
        <pc:inkChg chg="add del">
          <ac:chgData name="sikandar mehdizada" userId="4e5600281dbc9991" providerId="LiveId" clId="{5A136159-38B4-4260-BF3B-04822ED9DB53}" dt="2023-04-20T21:45:11.633" v="1081" actId="9405"/>
          <ac:inkMkLst>
            <pc:docMk/>
            <pc:sldMk cId="1821418775" sldId="308"/>
            <ac:inkMk id="49" creationId="{AF28C984-8168-97ED-EA26-8C0F6C9F2236}"/>
          </ac:inkMkLst>
        </pc:inkChg>
        <pc:inkChg chg="add del mod">
          <ac:chgData name="sikandar mehdizada" userId="4e5600281dbc9991" providerId="LiveId" clId="{5A136159-38B4-4260-BF3B-04822ED9DB53}" dt="2023-04-20T21:45:10.873" v="1080" actId="9405"/>
          <ac:inkMkLst>
            <pc:docMk/>
            <pc:sldMk cId="1821418775" sldId="308"/>
            <ac:inkMk id="50" creationId="{8CE4E2C7-EAF9-BDF2-9F8E-01FA2488A78D}"/>
          </ac:inkMkLst>
        </pc:inkChg>
        <pc:inkChg chg="add del mod">
          <ac:chgData name="sikandar mehdizada" userId="4e5600281dbc9991" providerId="LiveId" clId="{5A136159-38B4-4260-BF3B-04822ED9DB53}" dt="2023-04-20T21:45:10.489" v="1079"/>
          <ac:inkMkLst>
            <pc:docMk/>
            <pc:sldMk cId="1821418775" sldId="308"/>
            <ac:inkMk id="51" creationId="{A911DFC4-A76F-B0CC-8A48-84632C89E9AF}"/>
          </ac:inkMkLst>
        </pc:inkChg>
      </pc:sldChg>
      <pc:sldChg chg="add del">
        <pc:chgData name="sikandar mehdizada" userId="4e5600281dbc9991" providerId="LiveId" clId="{5A136159-38B4-4260-BF3B-04822ED9DB53}" dt="2023-04-20T21:48:07.065" v="1104" actId="47"/>
        <pc:sldMkLst>
          <pc:docMk/>
          <pc:sldMk cId="2771159865" sldId="309"/>
        </pc:sldMkLst>
      </pc:sldChg>
      <pc:sldChg chg="addSp delSp modSp add mod ord modNotesTx">
        <pc:chgData name="sikandar mehdizada" userId="4e5600281dbc9991" providerId="LiveId" clId="{5A136159-38B4-4260-BF3B-04822ED9DB53}" dt="2023-04-20T23:17:30.294" v="2205" actId="20577"/>
        <pc:sldMkLst>
          <pc:docMk/>
          <pc:sldMk cId="3155558153" sldId="309"/>
        </pc:sldMkLst>
        <pc:spChg chg="add mod">
          <ac:chgData name="sikandar mehdizada" userId="4e5600281dbc9991" providerId="LiveId" clId="{5A136159-38B4-4260-BF3B-04822ED9DB53}" dt="2023-04-20T21:55:21.411" v="1154" actId="1076"/>
          <ac:spMkLst>
            <pc:docMk/>
            <pc:sldMk cId="3155558153" sldId="309"/>
            <ac:spMk id="3" creationId="{F6C6BBBE-1CD7-1EC8-3070-3788C7D8B1CC}"/>
          </ac:spMkLst>
        </pc:spChg>
        <pc:spChg chg="add del mod">
          <ac:chgData name="sikandar mehdizada" userId="4e5600281dbc9991" providerId="LiveId" clId="{5A136159-38B4-4260-BF3B-04822ED9DB53}" dt="2023-04-20T21:55:33.611" v="1158"/>
          <ac:spMkLst>
            <pc:docMk/>
            <pc:sldMk cId="3155558153" sldId="309"/>
            <ac:spMk id="4" creationId="{8D9B4E3A-58E1-A067-2F9D-A39A312DBF4F}"/>
          </ac:spMkLst>
        </pc:spChg>
        <pc:spChg chg="mod">
          <ac:chgData name="sikandar mehdizada" userId="4e5600281dbc9991" providerId="LiveId" clId="{5A136159-38B4-4260-BF3B-04822ED9DB53}" dt="2023-04-20T23:17:30.294" v="2205" actId="20577"/>
          <ac:spMkLst>
            <pc:docMk/>
            <pc:sldMk cId="3155558153" sldId="309"/>
            <ac:spMk id="287" creationId="{956FEF7E-422E-F9A0-AC6C-5C4EE5C18023}"/>
          </ac:spMkLst>
        </pc:spChg>
        <pc:spChg chg="del">
          <ac:chgData name="sikandar mehdizada" userId="4e5600281dbc9991" providerId="LiveId" clId="{5A136159-38B4-4260-BF3B-04822ED9DB53}" dt="2023-04-20T22:32:22.446" v="1872" actId="478"/>
          <ac:spMkLst>
            <pc:docMk/>
            <pc:sldMk cId="3155558153" sldId="309"/>
            <ac:spMk id="352" creationId="{B3AC150B-CB1D-D1A5-3777-A638837EE533}"/>
          </ac:spMkLst>
        </pc:spChg>
        <pc:spChg chg="del">
          <ac:chgData name="sikandar mehdizada" userId="4e5600281dbc9991" providerId="LiveId" clId="{5A136159-38B4-4260-BF3B-04822ED9DB53}" dt="2023-04-20T21:53:00.429" v="1134" actId="478"/>
          <ac:spMkLst>
            <pc:docMk/>
            <pc:sldMk cId="3155558153" sldId="309"/>
            <ac:spMk id="353" creationId="{A8E6095F-232C-8B80-C127-6FDD488A3B15}"/>
          </ac:spMkLst>
        </pc:spChg>
        <pc:grpChg chg="del">
          <ac:chgData name="sikandar mehdizada" userId="4e5600281dbc9991" providerId="LiveId" clId="{5A136159-38B4-4260-BF3B-04822ED9DB53}" dt="2023-04-20T22:32:21.322" v="1870" actId="478"/>
          <ac:grpSpMkLst>
            <pc:docMk/>
            <pc:sldMk cId="3155558153" sldId="309"/>
            <ac:grpSpMk id="283" creationId="{01B7C135-1E7C-A8D7-67FE-28F631C3BF1A}"/>
          </ac:grpSpMkLst>
        </pc:grpChg>
        <pc:grpChg chg="del">
          <ac:chgData name="sikandar mehdizada" userId="4e5600281dbc9991" providerId="LiveId" clId="{5A136159-38B4-4260-BF3B-04822ED9DB53}" dt="2023-04-20T22:32:21.958" v="1871" actId="478"/>
          <ac:grpSpMkLst>
            <pc:docMk/>
            <pc:sldMk cId="3155558153" sldId="309"/>
            <ac:grpSpMk id="284" creationId="{E4BC68E9-CB27-8C34-5B75-CE5EB691286C}"/>
          </ac:grpSpMkLst>
        </pc:grpChg>
        <pc:grpChg chg="del">
          <ac:chgData name="sikandar mehdizada" userId="4e5600281dbc9991" providerId="LiveId" clId="{5A136159-38B4-4260-BF3B-04822ED9DB53}" dt="2023-04-20T22:32:20.318" v="1869" actId="478"/>
          <ac:grpSpMkLst>
            <pc:docMk/>
            <pc:sldMk cId="3155558153" sldId="309"/>
            <ac:grpSpMk id="291" creationId="{4A83A851-9C63-DBB5-B536-01D430C1D877}"/>
          </ac:grpSpMkLst>
        </pc:grpChg>
        <pc:cxnChg chg="mod">
          <ac:chgData name="sikandar mehdizada" userId="4e5600281dbc9991" providerId="LiveId" clId="{5A136159-38B4-4260-BF3B-04822ED9DB53}" dt="2023-04-20T22:58:26.220" v="2153" actId="1036"/>
          <ac:cxnSpMkLst>
            <pc:docMk/>
            <pc:sldMk cId="3155558153" sldId="309"/>
            <ac:cxnSpMk id="357" creationId="{C8A5F24A-AF65-55EF-AA96-0808F601D766}"/>
          </ac:cxnSpMkLst>
        </pc:cxnChg>
      </pc:sldChg>
      <pc:sldMasterChg chg="delSldLayout">
        <pc:chgData name="sikandar mehdizada" userId="4e5600281dbc9991" providerId="LiveId" clId="{5A136159-38B4-4260-BF3B-04822ED9DB53}" dt="2023-04-20T23:10:22.863" v="2158" actId="47"/>
        <pc:sldMasterMkLst>
          <pc:docMk/>
          <pc:sldMasterMk cId="3084445789" sldId="2147483660"/>
        </pc:sldMasterMkLst>
        <pc:sldLayoutChg chg="del">
          <pc:chgData name="sikandar mehdizada" userId="4e5600281dbc9991" providerId="LiveId" clId="{5A136159-38B4-4260-BF3B-04822ED9DB53}" dt="2023-04-20T23:10:22.863" v="2158" actId="47"/>
          <pc:sldLayoutMkLst>
            <pc:docMk/>
            <pc:sldMasterMk cId="3084445789" sldId="2147483660"/>
            <pc:sldLayoutMk cId="1945664052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20/04/2023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909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934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049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364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69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376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Ready when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721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94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203-91D7-454D-B6C9-C103CFCF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EE53-F214-4AA0-BE2E-01CED362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BEF2-700E-42C0-9A7B-61B87A8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1B0-F364-4F5D-8D00-AB01F604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213-5CAD-4FC0-A862-07BC38E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DDC-13C6-413E-AC42-082008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CF1-1CB1-412C-961A-D2FBB78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08EA-626A-47B1-851E-F38ECC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C862-9484-4349-9181-509436B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773-04A7-4845-A575-D365F13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2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ED903-44E5-43FE-84F2-8F1DEC2C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1F-587D-4826-A663-0DF9C6CF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C989-53C7-42C1-AC14-76467DF4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C5E-3536-4C81-901C-337AB3D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0F1-5AF9-436F-B0D2-FF781DF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20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0364-1CEC-44C8-9DCB-57FE79D2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6F5D8-8D10-4B73-B8A9-C5B4F5B3D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F694-A314-4AFD-923D-59FE2552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11E-1A9F-424C-BB74-E146D0BBE0EB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0D83-34D1-423B-97CB-BFB89541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FF97-37C2-49D7-98CB-2C9ECE47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1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FD609D6-0D39-47AD-A2D8-E9F6E77392AB}"/>
              </a:ext>
            </a:extLst>
          </p:cNvPr>
          <p:cNvSpPr/>
          <p:nvPr userDrawn="1"/>
        </p:nvSpPr>
        <p:spPr>
          <a:xfrm flipH="1" flipV="1">
            <a:off x="10251139" y="5410200"/>
            <a:ext cx="1940862" cy="1447800"/>
          </a:xfrm>
          <a:custGeom>
            <a:avLst/>
            <a:gdLst>
              <a:gd name="connsiteX0" fmla="*/ 0 w 1619920"/>
              <a:gd name="connsiteY0" fmla="*/ 1208391 h 1208391"/>
              <a:gd name="connsiteX1" fmla="*/ 0 w 1619920"/>
              <a:gd name="connsiteY1" fmla="*/ 0 h 1208391"/>
              <a:gd name="connsiteX2" fmla="*/ 1619920 w 1619920"/>
              <a:gd name="connsiteY2" fmla="*/ 0 h 1208391"/>
              <a:gd name="connsiteX3" fmla="*/ 1582472 w 1619920"/>
              <a:gd name="connsiteY3" fmla="*/ 44435 h 1208391"/>
              <a:gd name="connsiteX4" fmla="*/ 1398135 w 1619920"/>
              <a:gd name="connsiteY4" fmla="*/ 220953 h 1208391"/>
              <a:gd name="connsiteX5" fmla="*/ 575159 w 1619920"/>
              <a:gd name="connsiteY5" fmla="*/ 464105 h 1208391"/>
              <a:gd name="connsiteX6" fmla="*/ 163670 w 1619920"/>
              <a:gd name="connsiteY6" fmla="*/ 1156152 h 1208391"/>
              <a:gd name="connsiteX7" fmla="*/ 69995 w 1619920"/>
              <a:gd name="connsiteY7" fmla="*/ 1195095 h 120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9920" h="1208391">
                <a:moveTo>
                  <a:pt x="0" y="1208391"/>
                </a:moveTo>
                <a:lnTo>
                  <a:pt x="0" y="0"/>
                </a:lnTo>
                <a:lnTo>
                  <a:pt x="1619920" y="0"/>
                </a:lnTo>
                <a:lnTo>
                  <a:pt x="1582472" y="44435"/>
                </a:lnTo>
                <a:cubicBezTo>
                  <a:pt x="1518737" y="115354"/>
                  <a:pt x="1454637" y="177311"/>
                  <a:pt x="1398135" y="220953"/>
                </a:cubicBezTo>
                <a:cubicBezTo>
                  <a:pt x="1172128" y="395524"/>
                  <a:pt x="780903" y="308238"/>
                  <a:pt x="575159" y="464105"/>
                </a:cubicBezTo>
                <a:cubicBezTo>
                  <a:pt x="369415" y="619972"/>
                  <a:pt x="386560" y="1023666"/>
                  <a:pt x="163670" y="1156152"/>
                </a:cubicBezTo>
                <a:cubicBezTo>
                  <a:pt x="135809" y="1172713"/>
                  <a:pt x="104295" y="1185402"/>
                  <a:pt x="69995" y="1195095"/>
                </a:cubicBezTo>
                <a:close/>
              </a:path>
            </a:pathLst>
          </a:custGeom>
          <a:gradFill>
            <a:gsLst>
              <a:gs pos="17000">
                <a:srgbClr val="FCD674"/>
              </a:gs>
              <a:gs pos="100000">
                <a:srgbClr val="FBC53F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F13C97-B3F3-4D28-A058-F043E33BCBAA}"/>
              </a:ext>
            </a:extLst>
          </p:cNvPr>
          <p:cNvSpPr/>
          <p:nvPr userDrawn="1"/>
        </p:nvSpPr>
        <p:spPr>
          <a:xfrm>
            <a:off x="2" y="2"/>
            <a:ext cx="2989942" cy="1611432"/>
          </a:xfrm>
          <a:custGeom>
            <a:avLst/>
            <a:gdLst>
              <a:gd name="connsiteX0" fmla="*/ 1026146 w 3585467"/>
              <a:gd name="connsiteY0" fmla="*/ 0 h 1932391"/>
              <a:gd name="connsiteX1" fmla="*/ 3585467 w 3585467"/>
              <a:gd name="connsiteY1" fmla="*/ 0 h 1932391"/>
              <a:gd name="connsiteX2" fmla="*/ 3522776 w 3585467"/>
              <a:gd name="connsiteY2" fmla="*/ 74386 h 1932391"/>
              <a:gd name="connsiteX3" fmla="*/ 3236686 w 3585467"/>
              <a:gd name="connsiteY3" fmla="*/ 348343 h 1932391"/>
              <a:gd name="connsiteX4" fmla="*/ 1959429 w 3585467"/>
              <a:gd name="connsiteY4" fmla="*/ 725714 h 1932391"/>
              <a:gd name="connsiteX5" fmla="*/ 1320800 w 3585467"/>
              <a:gd name="connsiteY5" fmla="*/ 1799771 h 1932391"/>
              <a:gd name="connsiteX6" fmla="*/ 41176 w 3585467"/>
              <a:gd name="connsiteY6" fmla="*/ 1922803 h 1932391"/>
              <a:gd name="connsiteX7" fmla="*/ 0 w 3585467"/>
              <a:gd name="connsiteY7" fmla="*/ 1932391 h 1932391"/>
              <a:gd name="connsiteX8" fmla="*/ 0 w 3585467"/>
              <a:gd name="connsiteY8" fmla="*/ 1147100 h 1932391"/>
              <a:gd name="connsiteX9" fmla="*/ 163966 w 3585467"/>
              <a:gd name="connsiteY9" fmla="*/ 1164318 h 1932391"/>
              <a:gd name="connsiteX10" fmla="*/ 580571 w 3585467"/>
              <a:gd name="connsiteY10" fmla="*/ 1117600 h 1932391"/>
              <a:gd name="connsiteX11" fmla="*/ 997389 w 3585467"/>
              <a:gd name="connsiteY11" fmla="*/ 44847 h 193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85467" h="1932391">
                <a:moveTo>
                  <a:pt x="1026146" y="0"/>
                </a:moveTo>
                <a:lnTo>
                  <a:pt x="3585467" y="0"/>
                </a:lnTo>
                <a:lnTo>
                  <a:pt x="3522776" y="74386"/>
                </a:lnTo>
                <a:cubicBezTo>
                  <a:pt x="3423860" y="184453"/>
                  <a:pt x="3324377" y="280610"/>
                  <a:pt x="3236686" y="348343"/>
                </a:cubicBezTo>
                <a:cubicBezTo>
                  <a:pt x="2885924" y="619276"/>
                  <a:pt x="2278743" y="483809"/>
                  <a:pt x="1959429" y="725714"/>
                </a:cubicBezTo>
                <a:cubicBezTo>
                  <a:pt x="1640115" y="967619"/>
                  <a:pt x="1666724" y="1594152"/>
                  <a:pt x="1320800" y="1799771"/>
                </a:cubicBezTo>
                <a:cubicBezTo>
                  <a:pt x="1018117" y="1979688"/>
                  <a:pt x="437621" y="1865124"/>
                  <a:pt x="41176" y="1922803"/>
                </a:cubicBezTo>
                <a:lnTo>
                  <a:pt x="0" y="1932391"/>
                </a:lnTo>
                <a:lnTo>
                  <a:pt x="0" y="1147100"/>
                </a:lnTo>
                <a:lnTo>
                  <a:pt x="163966" y="1164318"/>
                </a:lnTo>
                <a:cubicBezTo>
                  <a:pt x="334735" y="1175204"/>
                  <a:pt x="482600" y="1166586"/>
                  <a:pt x="580571" y="1117600"/>
                </a:cubicBezTo>
                <a:cubicBezTo>
                  <a:pt x="923471" y="946150"/>
                  <a:pt x="827427" y="361686"/>
                  <a:pt x="997389" y="44847"/>
                </a:cubicBezTo>
                <a:close/>
              </a:path>
            </a:pathLst>
          </a:custGeom>
          <a:gradFill>
            <a:gsLst>
              <a:gs pos="100000">
                <a:srgbClr val="0E8E76"/>
              </a:gs>
              <a:gs pos="0">
                <a:srgbClr val="0A6A5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9EAA-946F-46E2-8505-581B7EC6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912132"/>
          </a:xfrm>
        </p:spPr>
        <p:txBody>
          <a:bodyPr>
            <a:normAutofit/>
          </a:bodyPr>
          <a:lstStyle>
            <a:lvl1pPr algn="ctr">
              <a:defRPr sz="3600"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02E-B87E-423F-B4DF-820817DF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0972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8804-58B2-4D9B-991E-5C2EC787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</p:spPr>
        <p:txBody>
          <a:bodyPr/>
          <a:lstStyle/>
          <a:p>
            <a:fld id="{35190F46-6741-4C84-B824-A6AE44F4F48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E184-7F85-440F-8485-9A08301D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E9D9-CC9A-4026-8B96-17C32A8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>
            <a:lvl1pPr>
              <a:defRPr sz="1100">
                <a:solidFill>
                  <a:srgbClr val="0E8E76"/>
                </a:solidFill>
              </a:defRPr>
            </a:lvl1pPr>
          </a:lstStyle>
          <a:p>
            <a:fld id="{14655CFF-BE09-45F6-BA87-12F0F45C7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D748-217E-4063-B3CD-ABFCF5E9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1D8F-A1A8-4F8C-9D46-72FF94EF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90C6-37A2-4851-9B8B-24BBCEF4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EEE2-FC77-4399-9E57-5A940D5CDFB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32AF-70FC-452F-9823-EB70B4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2DCF-0409-41D9-B54C-857C9D69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1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25B4-8840-4009-ACDD-8A9C2AD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0EBA-381F-4157-BBA0-3327A56A9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8A1D4-4047-4A07-843D-612207EE2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82C97-497B-4E5E-AF33-A76BD2E9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5B52-293F-4057-9883-957E0EB42A2B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CD443-A1B3-49CE-B477-C1C8879B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3114-5AA1-4922-B991-43D89044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E1F0-E9EB-4E93-A704-50129160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3EEA1-AC52-449F-9382-0229911C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DCC05-2596-4000-94EE-2ECFF889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8AFCD-9A7F-415C-8FAD-D1ECF6B22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14323-F35E-452B-AA03-889F7F44D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B98A-EBD9-4A4E-9E44-56390F67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2F53-7BCB-45ED-B4A0-509F90E951A3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65829-00B9-4D57-855F-91F7428F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DADD0-8FB0-4C30-BDFC-927BC64C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7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B51A-803B-44B8-A47D-B7B2FEA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3C8FE-1528-4625-B3BE-BF9702DD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BF1D-C4C7-4EB6-B10F-57D78FE55928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672B-7132-410D-B6EE-F5149BFD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134E3-5483-4BF1-9ABB-DDFBB4C2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6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9A7A9-360B-4C65-ABE6-91B87A9B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88A4-1B21-40E8-8030-45831BA4A275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121F-1265-4AE1-8287-DE6B918C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A049F-AE7B-4088-A6A9-E0EE66B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4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D613-DC3D-4DE2-92F9-30283EED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9654-1CD7-4271-BFB1-82792FCC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CF37-F18F-4F45-8EBB-215ED641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551F9-0E12-48C9-8D2C-AFF438CF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D122-8ECD-4267-86C5-AC6085125B70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92671-913F-487B-83AE-B560E6B2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68957-8F51-433A-9264-0898D31F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147-4759-45AD-A706-57B72A1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6CF-5938-467B-B4F8-2555CFB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FAC-4759-4BD5-889C-C8977CC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4F75-8560-4D26-8E8E-3943F80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D5-A739-463E-912C-482A7ED3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736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B368-2BCB-4F48-8BD7-3BE536D4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167AE-55F9-40C3-8F01-F2DB8F15A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C56DC-5A1C-4537-8C74-9F4C641A3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205B9-BFE1-4AD8-ABAB-F9CF9B4D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459-6EA9-49F1-8E5F-B50F36A8BD6A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5BB1-59F2-4C28-A2D9-B94FB149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B169-F09E-4D7E-8BE4-1DDF1EAD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4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C87A-66AE-4D4E-A7C9-093CC42D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A20EB-A1B4-4CE5-ADF0-E3F9F3961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21A33-C207-4191-B736-300C7818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212E-EBED-46DA-BDFF-E3274B0C927E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AAEB-B3E7-49E8-A062-CD006CC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23E5-E16E-4436-9F9C-FBED6563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2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8D8BB-C799-4B98-B2D4-C28E75B67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D2C66-3830-4B14-BDDA-F93585BF1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222F-F1F4-4401-8386-C583D905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72B3-A993-4335-9888-595947BC0F0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4813-A035-4CA8-933F-2609BA3E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02F0-B688-4294-AE56-96EEE08A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816-8377-41B5-8DD2-56E305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6606-C8A8-41B3-A4E8-B753C9C3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5A3-084C-485A-A796-A07DAC64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3E0D-C31D-49E2-918A-1E863F0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D5D-350B-4A1D-834D-EFF4BB8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0D8-2949-4AF7-A177-1DB8BDA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6C9-0086-4E64-A852-D5EBD416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493-19F8-4703-B8AA-A8EC883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014C-AB76-45B2-B005-8551062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15B6-6008-4893-81CF-EDFB7874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2618-3BE0-4BAA-A6AE-C1CA9C5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2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CE7-B585-4C08-9A79-1BFC686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F3F-9E2B-4C73-89B8-32CFB536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0812-67C9-44B4-94C7-812C74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CD19-2D3F-4C07-B780-4C05C027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04F-E340-4473-9E9D-863C345C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7AC25-5FC2-460A-B67F-3D0DFC1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DEDDA-E32E-4C73-A91E-B4C9D4A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A7052-DCCF-40DD-8EFC-FBFEFC5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3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49D00025-1DFC-4F6C-8D44-9C92C5E1A6B1}"/>
              </a:ext>
            </a:extLst>
          </p:cNvPr>
          <p:cNvSpPr/>
          <p:nvPr userDrawn="1"/>
        </p:nvSpPr>
        <p:spPr>
          <a:xfrm>
            <a:off x="10988677" y="6264251"/>
            <a:ext cx="365123" cy="365123"/>
          </a:xfrm>
          <a:prstGeom prst="ellipse">
            <a:avLst/>
          </a:prstGeom>
          <a:gradFill>
            <a:gsLst>
              <a:gs pos="0">
                <a:srgbClr val="4C5EC2"/>
              </a:gs>
              <a:gs pos="100000">
                <a:srgbClr val="43D7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AE50B-D946-430E-B541-4125E37B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619"/>
            <a:ext cx="10515600" cy="83815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750A6-0769-456F-B249-DFAA1934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808" y="6298381"/>
            <a:ext cx="296861" cy="296862"/>
          </a:xfrm>
          <a:noFill/>
        </p:spPr>
        <p:txBody>
          <a:bodyPr lIns="0" tIns="0" rIns="0" bIns="0"/>
          <a:lstStyle>
            <a:lvl1pPr algn="ctr"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1599C52-5F75-4F4B-834C-BE0CEDAE4509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30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pos="7151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86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6D1-2CD8-45EA-9CB8-41A79AC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0391-9BCA-4BA1-B68B-75CCF28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432C-9E35-4104-AF05-9D3963D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46-DD02-43E5-B0F1-DEF338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7AA-D11D-4A22-A674-4FD5EBE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569-A833-475B-A027-CE8C2183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5D5-E2CF-49E7-B501-86C78ED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4E72-E33E-4E0F-B7DA-0DAB16E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5307-BDFA-4753-905F-66A0A6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9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F11-1E79-40A1-9D0C-38C6BBC4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1A0E-A809-4A52-91A4-C06776BD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F35-0BF5-4119-9EBC-36C36EEC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9A7-C8E5-415A-BC8A-B2F53EF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6A6E-4E66-4D13-8A1A-6FD7E012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E550-7FB4-4C5F-8869-314E65A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01B9-AF9B-4CD8-AB2A-F60FDF9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746F-E95B-4BD6-9379-46466619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3672-EFDD-4EA2-BDDD-1FAB6415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9F9A-E131-4007-8B77-26CC44B9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FBA-FE57-4C4C-935B-5C8B7A87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96422-00DD-4FE6-B972-3DA0016A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5B1DE-B478-4E7C-9559-88998149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FE9F5-E9DC-49C3-BE8C-66A3FE89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B91AB-BCB9-468C-8C9D-303A0D1484B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DB17-FEDF-4059-9F72-55533BF4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BC7E-5A86-44D3-8F68-656BA62D3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5CFF-BE09-45F6-BA87-12F0F45C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owerbi.com/links/hgSGDBwkLk?ctid=15830474-cef0-4326-88db-96e5ab019d8a&amp;pbi_source=linkSh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24588CE3-8B42-4357-A523-18BCD7BFC7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487" y="337516"/>
            <a:ext cx="11455025" cy="56813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A293E1-8E3A-4AD6-8A67-74EA71F225AA}"/>
              </a:ext>
            </a:extLst>
          </p:cNvPr>
          <p:cNvSpPr/>
          <p:nvPr/>
        </p:nvSpPr>
        <p:spPr>
          <a:xfrm>
            <a:off x="368487" y="337517"/>
            <a:ext cx="11455026" cy="6182967"/>
          </a:xfrm>
          <a:prstGeom prst="rect">
            <a:avLst/>
          </a:prstGeom>
          <a:solidFill>
            <a:srgbClr val="3ECDB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EBCE3-9DFB-461C-B523-8939EDEC978B}"/>
              </a:ext>
            </a:extLst>
          </p:cNvPr>
          <p:cNvGrpSpPr/>
          <p:nvPr/>
        </p:nvGrpSpPr>
        <p:grpSpPr>
          <a:xfrm>
            <a:off x="368487" y="3429000"/>
            <a:ext cx="11455025" cy="3429000"/>
            <a:chOff x="368486" y="3429000"/>
            <a:chExt cx="11455025" cy="3429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75CE0-1006-44E3-B514-3701E97A3B54}"/>
                </a:ext>
              </a:extLst>
            </p:cNvPr>
            <p:cNvGrpSpPr/>
            <p:nvPr/>
          </p:nvGrpSpPr>
          <p:grpSpPr>
            <a:xfrm rot="10800000">
              <a:off x="368486" y="3429000"/>
              <a:ext cx="11455025" cy="3429000"/>
              <a:chOff x="0" y="1"/>
              <a:chExt cx="6096001" cy="5380037"/>
            </a:xfrm>
            <a:gradFill>
              <a:gsLst>
                <a:gs pos="0">
                  <a:srgbClr val="0B63EB"/>
                </a:gs>
                <a:gs pos="100000">
                  <a:srgbClr val="43D782"/>
                </a:gs>
              </a:gsLst>
              <a:lin ang="2700000" scaled="1"/>
            </a:gra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C9D0C4-ED0C-42C8-BD51-D729CA29A3B7}"/>
                  </a:ext>
                </a:extLst>
              </p:cNvPr>
              <p:cNvSpPr/>
              <p:nvPr/>
            </p:nvSpPr>
            <p:spPr>
              <a:xfrm>
                <a:off x="1" y="1"/>
                <a:ext cx="6096000" cy="3465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CFA1E237-D289-4F44-97D7-A6D25E93C2E1}"/>
                  </a:ext>
                </a:extLst>
              </p:cNvPr>
              <p:cNvSpPr/>
              <p:nvPr/>
            </p:nvSpPr>
            <p:spPr>
              <a:xfrm flipH="1" flipV="1">
                <a:off x="0" y="3465513"/>
                <a:ext cx="6096000" cy="191452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FB2DE1-05C7-4EEE-A4D6-74F24E5ADBD4}"/>
                </a:ext>
              </a:extLst>
            </p:cNvPr>
            <p:cNvSpPr/>
            <p:nvPr/>
          </p:nvSpPr>
          <p:spPr>
            <a:xfrm>
              <a:off x="1062617" y="4241429"/>
              <a:ext cx="5423908" cy="12311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ID" sz="4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Expansion In The US</a:t>
              </a:r>
            </a:p>
            <a:p>
              <a:pPr algn="ctr"/>
              <a:r>
                <a:rPr lang="en-ID" sz="3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Top 5 Unis &amp; States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5BE4B6-ECEE-4046-B2AE-0ED4DE254737}"/>
                </a:ext>
              </a:extLst>
            </p:cNvPr>
            <p:cNvSpPr/>
            <p:nvPr/>
          </p:nvSpPr>
          <p:spPr>
            <a:xfrm>
              <a:off x="1062617" y="5753617"/>
              <a:ext cx="2204458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ID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Sikandar Mehdizada</a:t>
              </a:r>
              <a:endParaRPr lang="en-ID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9648060-A1C4-D756-B0F4-089A793EA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" y="0"/>
            <a:ext cx="2555240" cy="10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FF3D6B58-7E51-C493-1BB5-AB3C7323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726" y="6267450"/>
            <a:ext cx="432594" cy="311464"/>
          </a:xfrm>
        </p:spPr>
        <p:txBody>
          <a:bodyPr/>
          <a:lstStyle/>
          <a:p>
            <a:fld id="{31599C52-5F75-4F4B-834C-BE0CEDAE4509}" type="slidenum">
              <a:rPr lang="en-ID" sz="1400" smtClean="0">
                <a:solidFill>
                  <a:schemeClr val="bg1"/>
                </a:solidFill>
              </a:rPr>
              <a:pPr/>
              <a:t>1</a:t>
            </a:fld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846EEA84-F5E0-41B6-9F8B-1147120338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305793" y="0"/>
            <a:ext cx="3886207" cy="6858000"/>
          </a:xfrm>
          <a:custGeom>
            <a:avLst/>
            <a:gdLst>
              <a:gd name="connsiteX0" fmla="*/ 2503273 w 3886207"/>
              <a:gd name="connsiteY0" fmla="*/ 0 h 6858000"/>
              <a:gd name="connsiteX1" fmla="*/ 2503272 w 3886207"/>
              <a:gd name="connsiteY1" fmla="*/ 0 h 6858000"/>
              <a:gd name="connsiteX2" fmla="*/ 0 w 3886207"/>
              <a:gd name="connsiteY2" fmla="*/ 0 h 6858000"/>
              <a:gd name="connsiteX3" fmla="*/ 0 w 3886207"/>
              <a:gd name="connsiteY3" fmla="*/ 6858000 h 6858000"/>
              <a:gd name="connsiteX4" fmla="*/ 3886207 w 3886207"/>
              <a:gd name="connsiteY4" fmla="*/ 6858000 h 6858000"/>
              <a:gd name="connsiteX5" fmla="*/ 2503273 w 3886207"/>
              <a:gd name="connsiteY5" fmla="*/ 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6207" h="6858000">
                <a:moveTo>
                  <a:pt x="2503273" y="0"/>
                </a:moveTo>
                <a:lnTo>
                  <a:pt x="2503272" y="0"/>
                </a:lnTo>
                <a:lnTo>
                  <a:pt x="0" y="0"/>
                </a:lnTo>
                <a:lnTo>
                  <a:pt x="0" y="6858000"/>
                </a:lnTo>
                <a:lnTo>
                  <a:pt x="3886207" y="6858000"/>
                </a:lnTo>
                <a:lnTo>
                  <a:pt x="2503273" y="5"/>
                </a:lnTo>
                <a:close/>
              </a:path>
            </a:pathLst>
          </a:custGeom>
        </p:spPr>
      </p:pic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33EEC69-BB6E-4F60-AF39-6508D86EC5E6}"/>
              </a:ext>
            </a:extLst>
          </p:cNvPr>
          <p:cNvGrpSpPr/>
          <p:nvPr/>
        </p:nvGrpSpPr>
        <p:grpSpPr>
          <a:xfrm rot="5400000">
            <a:off x="6819896" y="1485897"/>
            <a:ext cx="6858001" cy="3886206"/>
            <a:chOff x="0" y="1"/>
            <a:chExt cx="6096000" cy="5380037"/>
          </a:xfrm>
          <a:gradFill>
            <a:gsLst>
              <a:gs pos="0">
                <a:srgbClr val="0B63EB">
                  <a:alpha val="75000"/>
                </a:srgbClr>
              </a:gs>
              <a:gs pos="100000">
                <a:srgbClr val="43D782"/>
              </a:gs>
            </a:gsLst>
            <a:lin ang="2700000" scaled="1"/>
          </a:gradFill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5AFBBE5-C37B-474F-A1EC-CABD57BDF98C}"/>
                </a:ext>
              </a:extLst>
            </p:cNvPr>
            <p:cNvSpPr/>
            <p:nvPr/>
          </p:nvSpPr>
          <p:spPr>
            <a:xfrm>
              <a:off x="0" y="1"/>
              <a:ext cx="6096000" cy="34655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0" name="Right Triangle 279">
              <a:extLst>
                <a:ext uri="{FF2B5EF4-FFF2-40B4-BE49-F238E27FC236}">
                  <a16:creationId xmlns:a16="http://schemas.microsoft.com/office/drawing/2014/main" id="{2D2709D3-BC84-4151-84DC-86A147DE1C52}"/>
                </a:ext>
              </a:extLst>
            </p:cNvPr>
            <p:cNvSpPr/>
            <p:nvPr/>
          </p:nvSpPr>
          <p:spPr>
            <a:xfrm flipH="1" flipV="1">
              <a:off x="0" y="3465513"/>
              <a:ext cx="6096000" cy="19145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2FDE5D4-04E6-4FFA-B876-30E86861B8F0}"/>
              </a:ext>
            </a:extLst>
          </p:cNvPr>
          <p:cNvSpPr/>
          <p:nvPr/>
        </p:nvSpPr>
        <p:spPr>
          <a:xfrm>
            <a:off x="868444" y="1107548"/>
            <a:ext cx="10512426" cy="472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BC40B1A3-2956-4FEB-9098-9A79EB4B6282}"/>
              </a:ext>
            </a:extLst>
          </p:cNvPr>
          <p:cNvSpPr/>
          <p:nvPr/>
        </p:nvSpPr>
        <p:spPr>
          <a:xfrm rot="5400000">
            <a:off x="69971" y="704455"/>
            <a:ext cx="445269" cy="5484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53D38-6197-4129-A91F-DD3EDC94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18" y="1279003"/>
            <a:ext cx="10515600" cy="838152"/>
          </a:xfrm>
        </p:spPr>
        <p:txBody>
          <a:bodyPr/>
          <a:lstStyle/>
          <a:p>
            <a:r>
              <a:rPr lang="en-ID" dirty="0"/>
              <a:t>Executive Summary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56FEF7E-422E-F9A0-AC6C-5C4EE5C18023}"/>
              </a:ext>
            </a:extLst>
          </p:cNvPr>
          <p:cNvSpPr/>
          <p:nvPr/>
        </p:nvSpPr>
        <p:spPr>
          <a:xfrm>
            <a:off x="1297693" y="2412166"/>
            <a:ext cx="4198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Partner Candidate Universities: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934B137-4AEB-E174-92AB-1ED7E6712679}"/>
              </a:ext>
            </a:extLst>
          </p:cNvPr>
          <p:cNvGrpSpPr/>
          <p:nvPr/>
        </p:nvGrpSpPr>
        <p:grpSpPr>
          <a:xfrm>
            <a:off x="1306811" y="2906709"/>
            <a:ext cx="3682600" cy="1960770"/>
            <a:chOff x="1402061" y="2906709"/>
            <a:chExt cx="3682600" cy="19607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5F6050-BA05-FAF3-D41C-AAA0DA883B5B}"/>
                </a:ext>
              </a:extLst>
            </p:cNvPr>
            <p:cNvGrpSpPr/>
            <p:nvPr/>
          </p:nvGrpSpPr>
          <p:grpSpPr>
            <a:xfrm>
              <a:off x="1405190" y="2906709"/>
              <a:ext cx="3679471" cy="1960770"/>
              <a:chOff x="7340526" y="3100737"/>
              <a:chExt cx="3679471" cy="196077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4B2C67-0953-68AC-D911-006A50E045AF}"/>
                  </a:ext>
                </a:extLst>
              </p:cNvPr>
              <p:cNvSpPr/>
              <p:nvPr/>
            </p:nvSpPr>
            <p:spPr>
              <a:xfrm>
                <a:off x="7866951" y="3137599"/>
                <a:ext cx="3153046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North Carolina State University at Raleigh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639D25-B67B-332E-58BA-1EFFEE2CB566}"/>
                  </a:ext>
                </a:extLst>
              </p:cNvPr>
              <p:cNvSpPr/>
              <p:nvPr/>
            </p:nvSpPr>
            <p:spPr>
              <a:xfrm>
                <a:off x="7866951" y="3979977"/>
                <a:ext cx="2827815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University of Michigan-Ann Arbor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400872-22A7-AE4F-9B14-BD475350E2FD}"/>
                  </a:ext>
                </a:extLst>
              </p:cNvPr>
              <p:cNvSpPr/>
              <p:nvPr/>
            </p:nvSpPr>
            <p:spPr>
              <a:xfrm>
                <a:off x="7851076" y="4794066"/>
                <a:ext cx="2827815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University of Maryland-College Park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045CCC86-661B-A1CE-C90A-93874119E97B}"/>
                  </a:ext>
                </a:extLst>
              </p:cNvPr>
              <p:cNvGrpSpPr/>
              <p:nvPr/>
            </p:nvGrpSpPr>
            <p:grpSpPr>
              <a:xfrm>
                <a:off x="7340526" y="3100737"/>
                <a:ext cx="293867" cy="1960770"/>
                <a:chOff x="7217248" y="3100737"/>
                <a:chExt cx="293867" cy="1960770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D86CAB8C-BA8D-A6A4-F8C0-D650773A677A}"/>
                    </a:ext>
                  </a:extLst>
                </p:cNvPr>
                <p:cNvGrpSpPr/>
                <p:nvPr/>
              </p:nvGrpSpPr>
              <p:grpSpPr>
                <a:xfrm>
                  <a:off x="7217248" y="3100737"/>
                  <a:ext cx="293867" cy="1960770"/>
                  <a:chOff x="7217248" y="3100737"/>
                  <a:chExt cx="293867" cy="1960770"/>
                </a:xfrm>
                <a:gradFill>
                  <a:gsLst>
                    <a:gs pos="0">
                      <a:srgbClr val="0B63EB"/>
                    </a:gs>
                    <a:gs pos="100000">
                      <a:srgbClr val="43D782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FF91C421-53C7-3C49-D165-CC1D2046502D}"/>
                      </a:ext>
                    </a:extLst>
                  </p:cNvPr>
                  <p:cNvSpPr/>
                  <p:nvPr/>
                </p:nvSpPr>
                <p:spPr>
                  <a:xfrm>
                    <a:off x="7217248" y="3100737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26E27404-5010-3451-5619-8906226FE303}"/>
                      </a:ext>
                    </a:extLst>
                  </p:cNvPr>
                  <p:cNvSpPr/>
                  <p:nvPr/>
                </p:nvSpPr>
                <p:spPr>
                  <a:xfrm>
                    <a:off x="7217248" y="3934188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98C58B82-1065-F1A8-8F9A-158C1AD91BBD}"/>
                      </a:ext>
                    </a:extLst>
                  </p:cNvPr>
                  <p:cNvSpPr/>
                  <p:nvPr/>
                </p:nvSpPr>
                <p:spPr>
                  <a:xfrm>
                    <a:off x="7217248" y="4767640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1BF6EBE7-A1E2-1413-1F61-BA9CDF8B0602}"/>
                    </a:ext>
                  </a:extLst>
                </p:cNvPr>
                <p:cNvSpPr/>
                <p:nvPr/>
              </p:nvSpPr>
              <p:spPr>
                <a:xfrm>
                  <a:off x="7300183" y="3183672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F17FF5B6-0BC0-B3B3-48D0-FC03BE8F8D60}"/>
                    </a:ext>
                  </a:extLst>
                </p:cNvPr>
                <p:cNvSpPr/>
                <p:nvPr/>
              </p:nvSpPr>
              <p:spPr>
                <a:xfrm>
                  <a:off x="7300183" y="4017123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3A58E6AB-B0EC-E05F-B0BA-9357B4438D68}"/>
                    </a:ext>
                  </a:extLst>
                </p:cNvPr>
                <p:cNvSpPr/>
                <p:nvPr/>
              </p:nvSpPr>
              <p:spPr>
                <a:xfrm>
                  <a:off x="7300183" y="4850575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E382C4-E520-400A-156F-B93B68C154F9}"/>
                </a:ext>
              </a:extLst>
            </p:cNvPr>
            <p:cNvGrpSpPr/>
            <p:nvPr/>
          </p:nvGrpSpPr>
          <p:grpSpPr>
            <a:xfrm>
              <a:off x="1411587" y="3335125"/>
              <a:ext cx="293867" cy="293867"/>
              <a:chOff x="409449" y="466656"/>
              <a:chExt cx="293867" cy="29386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717EDE-429D-5363-00A1-D02D6204ED85}"/>
                  </a:ext>
                </a:extLst>
              </p:cNvPr>
              <p:cNvSpPr/>
              <p:nvPr/>
            </p:nvSpPr>
            <p:spPr>
              <a:xfrm>
                <a:off x="409449" y="466656"/>
                <a:ext cx="293867" cy="293867"/>
              </a:xfrm>
              <a:prstGeom prst="ellipse">
                <a:avLst/>
              </a:prstGeom>
              <a:gradFill>
                <a:gsLst>
                  <a:gs pos="0">
                    <a:srgbClr val="0B63EB"/>
                  </a:gs>
                  <a:gs pos="100000">
                    <a:srgbClr val="43D78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8C775A9-0710-CDE3-A319-B97D198646DD}"/>
                  </a:ext>
                </a:extLst>
              </p:cNvPr>
              <p:cNvSpPr/>
              <p:nvPr/>
            </p:nvSpPr>
            <p:spPr>
              <a:xfrm>
                <a:off x="492384" y="549591"/>
                <a:ext cx="127997" cy="127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AB1E5405-81CC-4EE2-086C-DBC83A175039}"/>
                </a:ext>
              </a:extLst>
            </p:cNvPr>
            <p:cNvGrpSpPr/>
            <p:nvPr/>
          </p:nvGrpSpPr>
          <p:grpSpPr>
            <a:xfrm>
              <a:off x="1402061" y="4159564"/>
              <a:ext cx="293867" cy="293867"/>
              <a:chOff x="409449" y="466656"/>
              <a:chExt cx="293867" cy="293867"/>
            </a:xfrm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C33EA0B-8353-BA8C-374F-47DDC089C484}"/>
                  </a:ext>
                </a:extLst>
              </p:cNvPr>
              <p:cNvSpPr/>
              <p:nvPr/>
            </p:nvSpPr>
            <p:spPr>
              <a:xfrm>
                <a:off x="409449" y="466656"/>
                <a:ext cx="293867" cy="293867"/>
              </a:xfrm>
              <a:prstGeom prst="ellipse">
                <a:avLst/>
              </a:prstGeom>
              <a:gradFill>
                <a:gsLst>
                  <a:gs pos="0">
                    <a:srgbClr val="0B63EB"/>
                  </a:gs>
                  <a:gs pos="100000">
                    <a:srgbClr val="43D78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7F0AA627-D10D-88FA-AC90-0DB978562EDB}"/>
                  </a:ext>
                </a:extLst>
              </p:cNvPr>
              <p:cNvSpPr/>
              <p:nvPr/>
            </p:nvSpPr>
            <p:spPr>
              <a:xfrm>
                <a:off x="492384" y="549591"/>
                <a:ext cx="127997" cy="127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2DC037D-E1A7-D7A8-90E7-78227E2C1CE8}"/>
                </a:ext>
              </a:extLst>
            </p:cNvPr>
            <p:cNvSpPr/>
            <p:nvPr/>
          </p:nvSpPr>
          <p:spPr>
            <a:xfrm>
              <a:off x="1931615" y="3364760"/>
              <a:ext cx="315304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The University of Texas at Dallas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0D491D1-E116-DA76-8A1C-F3125374BB6D}"/>
                </a:ext>
              </a:extLst>
            </p:cNvPr>
            <p:cNvSpPr/>
            <p:nvPr/>
          </p:nvSpPr>
          <p:spPr>
            <a:xfrm>
              <a:off x="1915740" y="4193983"/>
              <a:ext cx="315304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University of Georgia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5C34D50-0A26-FACE-5696-92BF113A3674}"/>
              </a:ext>
            </a:extLst>
          </p:cNvPr>
          <p:cNvGrpSpPr/>
          <p:nvPr/>
        </p:nvGrpSpPr>
        <p:grpSpPr>
          <a:xfrm>
            <a:off x="7161199" y="2857678"/>
            <a:ext cx="3682600" cy="1960770"/>
            <a:chOff x="1402061" y="2906709"/>
            <a:chExt cx="3682600" cy="1960770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39459392-3979-ABE5-9DD1-86D2AEBC0F4E}"/>
                </a:ext>
              </a:extLst>
            </p:cNvPr>
            <p:cNvGrpSpPr/>
            <p:nvPr/>
          </p:nvGrpSpPr>
          <p:grpSpPr>
            <a:xfrm>
              <a:off x="1405190" y="2906709"/>
              <a:ext cx="3679471" cy="1960770"/>
              <a:chOff x="7340526" y="3100737"/>
              <a:chExt cx="3679471" cy="196077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AB962085-3EBF-EB2A-3DFF-80587964B59D}"/>
                  </a:ext>
                </a:extLst>
              </p:cNvPr>
              <p:cNvSpPr/>
              <p:nvPr/>
            </p:nvSpPr>
            <p:spPr>
              <a:xfrm>
                <a:off x="7866951" y="3137599"/>
                <a:ext cx="3153046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California (CA)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9B94B303-BDE7-A8E5-8ABA-44334C631E8B}"/>
                  </a:ext>
                </a:extLst>
              </p:cNvPr>
              <p:cNvSpPr/>
              <p:nvPr/>
            </p:nvSpPr>
            <p:spPr>
              <a:xfrm>
                <a:off x="7866951" y="3979977"/>
                <a:ext cx="2827815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Ohio (OH)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D18FF981-D087-9062-8610-FE47AC36988D}"/>
                  </a:ext>
                </a:extLst>
              </p:cNvPr>
              <p:cNvSpPr/>
              <p:nvPr/>
            </p:nvSpPr>
            <p:spPr>
              <a:xfrm>
                <a:off x="7851076" y="4794066"/>
                <a:ext cx="2827815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Wisconsin (WI)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44DBAC95-4641-F667-5C8E-43046848A92F}"/>
                  </a:ext>
                </a:extLst>
              </p:cNvPr>
              <p:cNvGrpSpPr/>
              <p:nvPr/>
            </p:nvGrpSpPr>
            <p:grpSpPr>
              <a:xfrm>
                <a:off x="7340526" y="3100737"/>
                <a:ext cx="293867" cy="1960770"/>
                <a:chOff x="7217248" y="3100737"/>
                <a:chExt cx="293867" cy="1960770"/>
              </a:xfrm>
            </p:grpSpPr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9D54668F-8B05-2014-2321-D1F0174888A7}"/>
                    </a:ext>
                  </a:extLst>
                </p:cNvPr>
                <p:cNvGrpSpPr/>
                <p:nvPr/>
              </p:nvGrpSpPr>
              <p:grpSpPr>
                <a:xfrm>
                  <a:off x="7217248" y="3100737"/>
                  <a:ext cx="293867" cy="1960770"/>
                  <a:chOff x="7217248" y="3100737"/>
                  <a:chExt cx="293867" cy="1960770"/>
                </a:xfrm>
                <a:gradFill>
                  <a:gsLst>
                    <a:gs pos="0">
                      <a:srgbClr val="0B63EB"/>
                    </a:gs>
                    <a:gs pos="100000">
                      <a:srgbClr val="43D782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</p:grpSpPr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5E780A84-B21B-58F9-354C-E8FC7D7A757C}"/>
                      </a:ext>
                    </a:extLst>
                  </p:cNvPr>
                  <p:cNvSpPr/>
                  <p:nvPr/>
                </p:nvSpPr>
                <p:spPr>
                  <a:xfrm>
                    <a:off x="7217248" y="3100737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57B7EED6-C171-DAAD-E7C0-E421FEF60859}"/>
                      </a:ext>
                    </a:extLst>
                  </p:cNvPr>
                  <p:cNvSpPr/>
                  <p:nvPr/>
                </p:nvSpPr>
                <p:spPr>
                  <a:xfrm>
                    <a:off x="7217248" y="3934188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6403120E-B13F-FC4F-033F-6650428C55D9}"/>
                      </a:ext>
                    </a:extLst>
                  </p:cNvPr>
                  <p:cNvSpPr/>
                  <p:nvPr/>
                </p:nvSpPr>
                <p:spPr>
                  <a:xfrm>
                    <a:off x="7217248" y="4767640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CCA064DB-C527-AB0F-3E12-6CF246B85D9E}"/>
                    </a:ext>
                  </a:extLst>
                </p:cNvPr>
                <p:cNvSpPr/>
                <p:nvPr/>
              </p:nvSpPr>
              <p:spPr>
                <a:xfrm>
                  <a:off x="7300183" y="3183672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4913A4F2-DC23-7517-2D00-3AECD3BA43DA}"/>
                    </a:ext>
                  </a:extLst>
                </p:cNvPr>
                <p:cNvSpPr/>
                <p:nvPr/>
              </p:nvSpPr>
              <p:spPr>
                <a:xfrm>
                  <a:off x="7300183" y="4017123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D3B84066-A094-F93D-F234-F0E5189AF31F}"/>
                    </a:ext>
                  </a:extLst>
                </p:cNvPr>
                <p:cNvSpPr/>
                <p:nvPr/>
              </p:nvSpPr>
              <p:spPr>
                <a:xfrm>
                  <a:off x="7300183" y="4850575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120CA95-B305-E55E-60AD-3E0B043F83F8}"/>
                </a:ext>
              </a:extLst>
            </p:cNvPr>
            <p:cNvGrpSpPr/>
            <p:nvPr/>
          </p:nvGrpSpPr>
          <p:grpSpPr>
            <a:xfrm>
              <a:off x="1411587" y="3335125"/>
              <a:ext cx="293867" cy="293867"/>
              <a:chOff x="409449" y="466656"/>
              <a:chExt cx="293867" cy="293867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B40BE3B7-8EF0-7BDC-BA02-B61488D4FD52}"/>
                  </a:ext>
                </a:extLst>
              </p:cNvPr>
              <p:cNvSpPr/>
              <p:nvPr/>
            </p:nvSpPr>
            <p:spPr>
              <a:xfrm>
                <a:off x="409449" y="466656"/>
                <a:ext cx="293867" cy="293867"/>
              </a:xfrm>
              <a:prstGeom prst="ellipse">
                <a:avLst/>
              </a:prstGeom>
              <a:gradFill>
                <a:gsLst>
                  <a:gs pos="0">
                    <a:srgbClr val="0B63EB"/>
                  </a:gs>
                  <a:gs pos="100000">
                    <a:srgbClr val="43D78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144D3CFF-2D29-C6FE-A3EA-FCC7DD1D3EE9}"/>
                  </a:ext>
                </a:extLst>
              </p:cNvPr>
              <p:cNvSpPr/>
              <p:nvPr/>
            </p:nvSpPr>
            <p:spPr>
              <a:xfrm>
                <a:off x="492384" y="549591"/>
                <a:ext cx="127997" cy="127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F9C8FA98-9DB9-F6BB-9A0C-233CC853D7F6}"/>
                </a:ext>
              </a:extLst>
            </p:cNvPr>
            <p:cNvGrpSpPr/>
            <p:nvPr/>
          </p:nvGrpSpPr>
          <p:grpSpPr>
            <a:xfrm>
              <a:off x="1402061" y="4159564"/>
              <a:ext cx="293867" cy="293867"/>
              <a:chOff x="409449" y="466656"/>
              <a:chExt cx="293867" cy="293867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78535BE0-081F-C1AA-D6BC-4C962DA9DCC7}"/>
                  </a:ext>
                </a:extLst>
              </p:cNvPr>
              <p:cNvSpPr/>
              <p:nvPr/>
            </p:nvSpPr>
            <p:spPr>
              <a:xfrm>
                <a:off x="409449" y="466656"/>
                <a:ext cx="293867" cy="293867"/>
              </a:xfrm>
              <a:prstGeom prst="ellipse">
                <a:avLst/>
              </a:prstGeom>
              <a:gradFill>
                <a:gsLst>
                  <a:gs pos="0">
                    <a:srgbClr val="0B63EB"/>
                  </a:gs>
                  <a:gs pos="100000">
                    <a:srgbClr val="43D78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90695981-F253-4E34-150D-30792890661B}"/>
                  </a:ext>
                </a:extLst>
              </p:cNvPr>
              <p:cNvSpPr/>
              <p:nvPr/>
            </p:nvSpPr>
            <p:spPr>
              <a:xfrm>
                <a:off x="492384" y="549591"/>
                <a:ext cx="127997" cy="127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A86BDA8-F7C4-1D72-AC11-ED956C5C4122}"/>
                </a:ext>
              </a:extLst>
            </p:cNvPr>
            <p:cNvSpPr/>
            <p:nvPr/>
          </p:nvSpPr>
          <p:spPr>
            <a:xfrm>
              <a:off x="1931615" y="3364760"/>
              <a:ext cx="3153046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Texas (TX)</a:t>
              </a:r>
              <a:b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</a:b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09FEC399-5722-225D-7411-3FCAEF90A242}"/>
                </a:ext>
              </a:extLst>
            </p:cNvPr>
            <p:cNvSpPr/>
            <p:nvPr/>
          </p:nvSpPr>
          <p:spPr>
            <a:xfrm>
              <a:off x="1915740" y="4193983"/>
              <a:ext cx="315304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North Carolina (NC)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7A5D771-024E-40CA-6560-2D73A7C766E8}"/>
              </a:ext>
            </a:extLst>
          </p:cNvPr>
          <p:cNvSpPr/>
          <p:nvPr/>
        </p:nvSpPr>
        <p:spPr>
          <a:xfrm>
            <a:off x="7167956" y="2402730"/>
            <a:ext cx="4198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States to Expand in to: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8E6095F-232C-8B80-C127-6FDD488A3B15}"/>
              </a:ext>
            </a:extLst>
          </p:cNvPr>
          <p:cNvSpPr txBox="1"/>
          <p:nvPr/>
        </p:nvSpPr>
        <p:spPr>
          <a:xfrm>
            <a:off x="1079376" y="6048375"/>
            <a:ext cx="398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Next: How I justify these lists</a:t>
            </a:r>
          </a:p>
        </p:txBody>
      </p:sp>
      <p:sp>
        <p:nvSpPr>
          <p:cNvPr id="355" name="Arrow: Left 354">
            <a:extLst>
              <a:ext uri="{FF2B5EF4-FFF2-40B4-BE49-F238E27FC236}">
                <a16:creationId xmlns:a16="http://schemas.microsoft.com/office/drawing/2014/main" id="{67805B3B-4AAE-9572-9038-11D037806161}"/>
              </a:ext>
            </a:extLst>
          </p:cNvPr>
          <p:cNvSpPr/>
          <p:nvPr/>
        </p:nvSpPr>
        <p:spPr>
          <a:xfrm>
            <a:off x="4196234" y="3347058"/>
            <a:ext cx="778903" cy="274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A082B30-7B88-9F13-3B42-F2192970FFA1}"/>
              </a:ext>
            </a:extLst>
          </p:cNvPr>
          <p:cNvSpPr txBox="1"/>
          <p:nvPr/>
        </p:nvSpPr>
        <p:spPr>
          <a:xfrm>
            <a:off x="4947540" y="3211688"/>
            <a:ext cx="1479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No.1 Recommendation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8A5F24A-AF65-55EF-AA96-0808F601D766}"/>
              </a:ext>
            </a:extLst>
          </p:cNvPr>
          <p:cNvCxnSpPr>
            <a:cxnSpLocks/>
          </p:cNvCxnSpPr>
          <p:nvPr/>
        </p:nvCxnSpPr>
        <p:spPr>
          <a:xfrm>
            <a:off x="6445129" y="2457976"/>
            <a:ext cx="0" cy="29045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olden Crown Images - Free Download on Freepik">
            <a:extLst>
              <a:ext uri="{FF2B5EF4-FFF2-40B4-BE49-F238E27FC236}">
                <a16:creationId xmlns:a16="http://schemas.microsoft.com/office/drawing/2014/main" id="{7AD0F242-4C08-D627-D224-E7F314C61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" t="16180" r="9036" b="23938"/>
          <a:stretch/>
        </p:blipFill>
        <p:spPr bwMode="auto">
          <a:xfrm>
            <a:off x="1221026" y="3283511"/>
            <a:ext cx="490765" cy="35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Slide Number Placeholder 2">
            <a:extLst>
              <a:ext uri="{FF2B5EF4-FFF2-40B4-BE49-F238E27FC236}">
                <a16:creationId xmlns:a16="http://schemas.microsoft.com/office/drawing/2014/main" id="{BBB6E8F6-18A6-9341-3ECF-5CC28CF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5018" y="6305580"/>
            <a:ext cx="296861" cy="296862"/>
          </a:xfrm>
        </p:spPr>
        <p:txBody>
          <a:bodyPr/>
          <a:lstStyle/>
          <a:p>
            <a:fld id="{31599C52-5F75-4F4B-834C-BE0CEDAE4509}" type="slidenum">
              <a:rPr lang="en-ID" sz="1100" smtClean="0"/>
              <a:pPr/>
              <a:t>2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677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5B198BF5-314C-4CE5-B6CF-F33021C711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09458" y="1"/>
            <a:ext cx="7282542" cy="6849687"/>
          </a:xfrm>
          <a:custGeom>
            <a:avLst/>
            <a:gdLst>
              <a:gd name="connsiteX0" fmla="*/ 0 w 7282542"/>
              <a:gd name="connsiteY0" fmla="*/ 0 h 6849687"/>
              <a:gd name="connsiteX1" fmla="*/ 4556335 w 7282542"/>
              <a:gd name="connsiteY1" fmla="*/ 0 h 6849687"/>
              <a:gd name="connsiteX2" fmla="*/ 7282542 w 7282542"/>
              <a:gd name="connsiteY2" fmla="*/ 5857394 h 6849687"/>
              <a:gd name="connsiteX3" fmla="*/ 7282542 w 7282542"/>
              <a:gd name="connsiteY3" fmla="*/ 6849687 h 6849687"/>
              <a:gd name="connsiteX4" fmla="*/ 3188050 w 7282542"/>
              <a:gd name="connsiteY4" fmla="*/ 6849687 h 684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2542" h="6849687">
                <a:moveTo>
                  <a:pt x="0" y="0"/>
                </a:moveTo>
                <a:lnTo>
                  <a:pt x="4556335" y="0"/>
                </a:lnTo>
                <a:lnTo>
                  <a:pt x="7282542" y="5857394"/>
                </a:lnTo>
                <a:lnTo>
                  <a:pt x="7282542" y="6849687"/>
                </a:lnTo>
                <a:lnTo>
                  <a:pt x="3188050" y="6849687"/>
                </a:lnTo>
                <a:close/>
              </a:path>
            </a:pathLst>
          </a:custGeom>
        </p:spPr>
      </p:pic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DA1015F8-37CF-4705-B0CF-432F08CB2384}"/>
              </a:ext>
            </a:extLst>
          </p:cNvPr>
          <p:cNvSpPr/>
          <p:nvPr/>
        </p:nvSpPr>
        <p:spPr>
          <a:xfrm flipH="1">
            <a:off x="4909458" y="0"/>
            <a:ext cx="7282542" cy="6849687"/>
          </a:xfrm>
          <a:custGeom>
            <a:avLst/>
            <a:gdLst>
              <a:gd name="connsiteX0" fmla="*/ 7282542 w 7282542"/>
              <a:gd name="connsiteY0" fmla="*/ 0 h 6849687"/>
              <a:gd name="connsiteX1" fmla="*/ 2726207 w 7282542"/>
              <a:gd name="connsiteY1" fmla="*/ 0 h 6849687"/>
              <a:gd name="connsiteX2" fmla="*/ 0 w 7282542"/>
              <a:gd name="connsiteY2" fmla="*/ 5857394 h 6849687"/>
              <a:gd name="connsiteX3" fmla="*/ 0 w 7282542"/>
              <a:gd name="connsiteY3" fmla="*/ 6849687 h 6849687"/>
              <a:gd name="connsiteX4" fmla="*/ 4094492 w 7282542"/>
              <a:gd name="connsiteY4" fmla="*/ 6849687 h 684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2542" h="6849687">
                <a:moveTo>
                  <a:pt x="7282542" y="0"/>
                </a:moveTo>
                <a:lnTo>
                  <a:pt x="2726207" y="0"/>
                </a:lnTo>
                <a:lnTo>
                  <a:pt x="0" y="5857394"/>
                </a:lnTo>
                <a:lnTo>
                  <a:pt x="0" y="6849687"/>
                </a:lnTo>
                <a:lnTo>
                  <a:pt x="4094492" y="6849687"/>
                </a:lnTo>
                <a:close/>
              </a:path>
            </a:pathLst>
          </a:custGeom>
          <a:gradFill flip="none" rotWithShape="1">
            <a:gsLst>
              <a:gs pos="0">
                <a:srgbClr val="0B63EB">
                  <a:alpha val="75000"/>
                </a:srgbClr>
              </a:gs>
              <a:gs pos="100000">
                <a:srgbClr val="43D782">
                  <a:alpha val="7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1793D-4029-48F0-B74C-240F1235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67275"/>
            <a:ext cx="10515600" cy="838152"/>
          </a:xfrm>
        </p:spPr>
        <p:txBody>
          <a:bodyPr>
            <a:normAutofit/>
          </a:bodyPr>
          <a:lstStyle/>
          <a:p>
            <a:r>
              <a:rPr lang="en-ID" sz="3200" dirty="0"/>
              <a:t>Top Universities Scored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631CA-35B2-4EA1-AE50-A03C7F61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9558" y="6499818"/>
            <a:ext cx="296861" cy="296862"/>
          </a:xfrm>
        </p:spPr>
        <p:txBody>
          <a:bodyPr/>
          <a:lstStyle/>
          <a:p>
            <a:fld id="{31599C52-5F75-4F4B-834C-BE0CEDAE4509}" type="slidenum">
              <a:rPr lang="en-ID" sz="1100" smtClean="0"/>
              <a:pPr/>
              <a:t>3</a:t>
            </a:fld>
            <a:endParaRPr lang="en-ID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30402-0341-7F3D-C57B-AD5C82FBB86A}"/>
              </a:ext>
            </a:extLst>
          </p:cNvPr>
          <p:cNvSpPr txBox="1"/>
          <p:nvPr/>
        </p:nvSpPr>
        <p:spPr>
          <a:xfrm>
            <a:off x="495300" y="1627525"/>
            <a:ext cx="619125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Scored And Prioritised Universities Based On 6 Criteria: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 Cost of Tuition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2: Proportion of Foreign Students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3: Median Earnings Post Graduation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4: Unemployment Rate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5: Locality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6: USNEWS University Rankings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F97BB7-C666-0B50-0CCB-FF1BB6E5A9CC}"/>
              </a:ext>
            </a:extLst>
          </p:cNvPr>
          <p:cNvGrpSpPr/>
          <p:nvPr/>
        </p:nvGrpSpPr>
        <p:grpSpPr>
          <a:xfrm>
            <a:off x="95250" y="4103046"/>
            <a:ext cx="12001499" cy="2343766"/>
            <a:chOff x="95250" y="4103046"/>
            <a:chExt cx="12001499" cy="23437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2CD9B9-C607-550E-2828-3B609B1A5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9" t="12084" r="626" b="42348"/>
            <a:stretch/>
          </p:blipFill>
          <p:spPr>
            <a:xfrm>
              <a:off x="95250" y="4103046"/>
              <a:ext cx="12001499" cy="234376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ADAACC3-7163-2C78-1520-A5B8C92619DF}"/>
                </a:ext>
              </a:extLst>
            </p:cNvPr>
            <p:cNvSpPr/>
            <p:nvPr/>
          </p:nvSpPr>
          <p:spPr>
            <a:xfrm>
              <a:off x="4229100" y="4962525"/>
              <a:ext cx="447675" cy="24890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6041C32-8BC0-4AFE-6864-4A7D64CC9C31}"/>
                </a:ext>
              </a:extLst>
            </p:cNvPr>
            <p:cNvSpPr/>
            <p:nvPr/>
          </p:nvSpPr>
          <p:spPr>
            <a:xfrm>
              <a:off x="4229100" y="6023278"/>
              <a:ext cx="447675" cy="423533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4124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48A589D2-C16B-4924-BBF7-A51436074B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2"/>
            <a:ext cx="12191998" cy="4909340"/>
          </a:xfrm>
          <a:custGeom>
            <a:avLst/>
            <a:gdLst>
              <a:gd name="connsiteX0" fmla="*/ 0 w 12191998"/>
              <a:gd name="connsiteY0" fmla="*/ 0 h 4909340"/>
              <a:gd name="connsiteX1" fmla="*/ 6383079 w 12191998"/>
              <a:gd name="connsiteY1" fmla="*/ 0 h 4909340"/>
              <a:gd name="connsiteX2" fmla="*/ 12191998 w 12191998"/>
              <a:gd name="connsiteY2" fmla="*/ 1110255 h 4909340"/>
              <a:gd name="connsiteX3" fmla="*/ 12191998 w 12191998"/>
              <a:gd name="connsiteY3" fmla="*/ 4909340 h 4909340"/>
              <a:gd name="connsiteX4" fmla="*/ 0 w 12191998"/>
              <a:gd name="connsiteY4" fmla="*/ 2579090 h 49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909340">
                <a:moveTo>
                  <a:pt x="0" y="0"/>
                </a:moveTo>
                <a:lnTo>
                  <a:pt x="6383079" y="0"/>
                </a:lnTo>
                <a:lnTo>
                  <a:pt x="12191998" y="1110255"/>
                </a:lnTo>
                <a:lnTo>
                  <a:pt x="12191998" y="4909340"/>
                </a:lnTo>
                <a:lnTo>
                  <a:pt x="0" y="2579090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D9E90BD-251F-4F45-9C79-6DFC6DE091CD}"/>
              </a:ext>
            </a:extLst>
          </p:cNvPr>
          <p:cNvSpPr/>
          <p:nvPr/>
        </p:nvSpPr>
        <p:spPr>
          <a:xfrm rot="5400000">
            <a:off x="3641331" y="-3641329"/>
            <a:ext cx="4909341" cy="12192002"/>
          </a:xfrm>
          <a:custGeom>
            <a:avLst/>
            <a:gdLst>
              <a:gd name="connsiteX0" fmla="*/ 0 w 4909341"/>
              <a:gd name="connsiteY0" fmla="*/ 12192002 h 12192002"/>
              <a:gd name="connsiteX1" fmla="*/ 0 w 4909341"/>
              <a:gd name="connsiteY1" fmla="*/ 5808923 h 12192002"/>
              <a:gd name="connsiteX2" fmla="*/ 1110256 w 4909341"/>
              <a:gd name="connsiteY2" fmla="*/ 0 h 12192002"/>
              <a:gd name="connsiteX3" fmla="*/ 4909341 w 4909341"/>
              <a:gd name="connsiteY3" fmla="*/ 0 h 12192002"/>
              <a:gd name="connsiteX4" fmla="*/ 2579090 w 4909341"/>
              <a:gd name="connsiteY4" fmla="*/ 12192002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9341" h="12192002">
                <a:moveTo>
                  <a:pt x="0" y="12192002"/>
                </a:moveTo>
                <a:lnTo>
                  <a:pt x="0" y="5808923"/>
                </a:lnTo>
                <a:lnTo>
                  <a:pt x="1110256" y="0"/>
                </a:lnTo>
                <a:lnTo>
                  <a:pt x="4909341" y="0"/>
                </a:lnTo>
                <a:lnTo>
                  <a:pt x="2579090" y="12192002"/>
                </a:lnTo>
                <a:close/>
              </a:path>
            </a:pathLst>
          </a:custGeom>
          <a:gradFill flip="none" rotWithShape="1">
            <a:gsLst>
              <a:gs pos="0">
                <a:srgbClr val="0B63EB">
                  <a:alpha val="75000"/>
                </a:srgbClr>
              </a:gs>
              <a:gs pos="100000">
                <a:srgbClr val="43D782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11BF28-747C-4176-823F-789405727E9E}"/>
              </a:ext>
            </a:extLst>
          </p:cNvPr>
          <p:cNvGrpSpPr/>
          <p:nvPr/>
        </p:nvGrpSpPr>
        <p:grpSpPr>
          <a:xfrm>
            <a:off x="839788" y="4650142"/>
            <a:ext cx="5506441" cy="580377"/>
            <a:chOff x="839788" y="4656050"/>
            <a:chExt cx="5506441" cy="5803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771E35-5828-4164-8A1D-AA8B68DA7EFF}"/>
                </a:ext>
              </a:extLst>
            </p:cNvPr>
            <p:cNvSpPr/>
            <p:nvPr/>
          </p:nvSpPr>
          <p:spPr>
            <a:xfrm>
              <a:off x="1731935" y="4730795"/>
              <a:ext cx="4614294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More High Scoring Universities In A State </a:t>
              </a:r>
              <a:r>
                <a:rPr lang="en-US" altLang="ja-JP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=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Low Risk In Expanding There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12EE3-19D9-4879-9E6D-A0AF0EEC30C9}"/>
                </a:ext>
              </a:extLst>
            </p:cNvPr>
            <p:cNvSpPr/>
            <p:nvPr/>
          </p:nvSpPr>
          <p:spPr>
            <a:xfrm>
              <a:off x="839788" y="4656050"/>
              <a:ext cx="580377" cy="580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2A4DB2-5723-4D11-BE09-C70FA8B45D63}"/>
                </a:ext>
              </a:extLst>
            </p:cNvPr>
            <p:cNvGrpSpPr/>
            <p:nvPr/>
          </p:nvGrpSpPr>
          <p:grpSpPr>
            <a:xfrm>
              <a:off x="987101" y="4804157"/>
              <a:ext cx="285750" cy="284162"/>
              <a:chOff x="6450013" y="7640638"/>
              <a:chExt cx="285750" cy="284162"/>
            </a:xfrm>
            <a:gradFill>
              <a:gsLst>
                <a:gs pos="0">
                  <a:srgbClr val="0B63EB"/>
                </a:gs>
                <a:gs pos="100000">
                  <a:srgbClr val="43D782"/>
                </a:gs>
              </a:gsLst>
              <a:lin ang="5400000" scaled="1"/>
            </a:gradFill>
          </p:grpSpPr>
          <p:sp>
            <p:nvSpPr>
              <p:cNvPr id="27" name="Freeform 3694">
                <a:extLst>
                  <a:ext uri="{FF2B5EF4-FFF2-40B4-BE49-F238E27FC236}">
                    <a16:creationId xmlns:a16="http://schemas.microsoft.com/office/drawing/2014/main" id="{5F41E62C-B9E0-468C-A7EB-9ABEA40A1C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50013" y="7718425"/>
                <a:ext cx="285750" cy="206375"/>
              </a:xfrm>
              <a:custGeom>
                <a:avLst/>
                <a:gdLst>
                  <a:gd name="T0" fmla="*/ 290 w 720"/>
                  <a:gd name="T1" fmla="*/ 285 h 520"/>
                  <a:gd name="T2" fmla="*/ 334 w 720"/>
                  <a:gd name="T3" fmla="*/ 303 h 520"/>
                  <a:gd name="T4" fmla="*/ 368 w 720"/>
                  <a:gd name="T5" fmla="*/ 308 h 520"/>
                  <a:gd name="T6" fmla="*/ 407 w 720"/>
                  <a:gd name="T7" fmla="*/ 296 h 520"/>
                  <a:gd name="T8" fmla="*/ 497 w 720"/>
                  <a:gd name="T9" fmla="*/ 294 h 520"/>
                  <a:gd name="T10" fmla="*/ 524 w 720"/>
                  <a:gd name="T11" fmla="*/ 277 h 520"/>
                  <a:gd name="T12" fmla="*/ 475 w 720"/>
                  <a:gd name="T13" fmla="*/ 250 h 520"/>
                  <a:gd name="T14" fmla="*/ 511 w 720"/>
                  <a:gd name="T15" fmla="*/ 200 h 520"/>
                  <a:gd name="T16" fmla="*/ 531 w 720"/>
                  <a:gd name="T17" fmla="*/ 151 h 520"/>
                  <a:gd name="T18" fmla="*/ 554 w 720"/>
                  <a:gd name="T19" fmla="*/ 123 h 520"/>
                  <a:gd name="T20" fmla="*/ 560 w 720"/>
                  <a:gd name="T21" fmla="*/ 84 h 520"/>
                  <a:gd name="T22" fmla="*/ 546 w 720"/>
                  <a:gd name="T23" fmla="*/ 52 h 520"/>
                  <a:gd name="T24" fmla="*/ 529 w 720"/>
                  <a:gd name="T25" fmla="*/ 0 h 520"/>
                  <a:gd name="T26" fmla="*/ 506 w 720"/>
                  <a:gd name="T27" fmla="*/ 56 h 520"/>
                  <a:gd name="T28" fmla="*/ 521 w 720"/>
                  <a:gd name="T29" fmla="*/ 64 h 520"/>
                  <a:gd name="T30" fmla="*/ 533 w 720"/>
                  <a:gd name="T31" fmla="*/ 75 h 520"/>
                  <a:gd name="T32" fmla="*/ 535 w 720"/>
                  <a:gd name="T33" fmla="*/ 101 h 520"/>
                  <a:gd name="T34" fmla="*/ 526 w 720"/>
                  <a:gd name="T35" fmla="*/ 126 h 520"/>
                  <a:gd name="T36" fmla="*/ 507 w 720"/>
                  <a:gd name="T37" fmla="*/ 133 h 520"/>
                  <a:gd name="T38" fmla="*/ 498 w 720"/>
                  <a:gd name="T39" fmla="*/ 160 h 520"/>
                  <a:gd name="T40" fmla="*/ 475 w 720"/>
                  <a:gd name="T41" fmla="*/ 214 h 520"/>
                  <a:gd name="T42" fmla="*/ 434 w 720"/>
                  <a:gd name="T43" fmla="*/ 254 h 520"/>
                  <a:gd name="T44" fmla="*/ 388 w 720"/>
                  <a:gd name="T45" fmla="*/ 278 h 520"/>
                  <a:gd name="T46" fmla="*/ 352 w 720"/>
                  <a:gd name="T47" fmla="*/ 283 h 520"/>
                  <a:gd name="T48" fmla="*/ 310 w 720"/>
                  <a:gd name="T49" fmla="*/ 268 h 520"/>
                  <a:gd name="T50" fmla="*/ 264 w 720"/>
                  <a:gd name="T51" fmla="*/ 236 h 520"/>
                  <a:gd name="T52" fmla="*/ 230 w 720"/>
                  <a:gd name="T53" fmla="*/ 188 h 520"/>
                  <a:gd name="T54" fmla="*/ 219 w 720"/>
                  <a:gd name="T55" fmla="*/ 140 h 520"/>
                  <a:gd name="T56" fmla="*/ 203 w 720"/>
                  <a:gd name="T57" fmla="*/ 131 h 520"/>
                  <a:gd name="T58" fmla="*/ 187 w 720"/>
                  <a:gd name="T59" fmla="*/ 114 h 520"/>
                  <a:gd name="T60" fmla="*/ 185 w 720"/>
                  <a:gd name="T61" fmla="*/ 87 h 520"/>
                  <a:gd name="T62" fmla="*/ 192 w 720"/>
                  <a:gd name="T63" fmla="*/ 68 h 520"/>
                  <a:gd name="T64" fmla="*/ 209 w 720"/>
                  <a:gd name="T65" fmla="*/ 63 h 520"/>
                  <a:gd name="T66" fmla="*/ 215 w 720"/>
                  <a:gd name="T67" fmla="*/ 16 h 520"/>
                  <a:gd name="T68" fmla="*/ 186 w 720"/>
                  <a:gd name="T69" fmla="*/ 43 h 520"/>
                  <a:gd name="T70" fmla="*/ 165 w 720"/>
                  <a:gd name="T71" fmla="*/ 65 h 520"/>
                  <a:gd name="T72" fmla="*/ 160 w 720"/>
                  <a:gd name="T73" fmla="*/ 104 h 520"/>
                  <a:gd name="T74" fmla="*/ 174 w 720"/>
                  <a:gd name="T75" fmla="*/ 140 h 520"/>
                  <a:gd name="T76" fmla="*/ 199 w 720"/>
                  <a:gd name="T77" fmla="*/ 170 h 520"/>
                  <a:gd name="T78" fmla="*/ 224 w 720"/>
                  <a:gd name="T79" fmla="*/ 226 h 520"/>
                  <a:gd name="T80" fmla="*/ 197 w 720"/>
                  <a:gd name="T81" fmla="*/ 277 h 520"/>
                  <a:gd name="T82" fmla="*/ 77 w 720"/>
                  <a:gd name="T83" fmla="*/ 312 h 520"/>
                  <a:gd name="T84" fmla="*/ 43 w 720"/>
                  <a:gd name="T85" fmla="*/ 334 h 520"/>
                  <a:gd name="T86" fmla="*/ 18 w 720"/>
                  <a:gd name="T87" fmla="*/ 364 h 520"/>
                  <a:gd name="T88" fmla="*/ 4 w 720"/>
                  <a:gd name="T89" fmla="*/ 402 h 520"/>
                  <a:gd name="T90" fmla="*/ 0 w 720"/>
                  <a:gd name="T91" fmla="*/ 520 h 520"/>
                  <a:gd name="T92" fmla="*/ 719 w 720"/>
                  <a:gd name="T93" fmla="*/ 412 h 520"/>
                  <a:gd name="T94" fmla="*/ 707 w 720"/>
                  <a:gd name="T95" fmla="*/ 373 h 520"/>
                  <a:gd name="T96" fmla="*/ 684 w 720"/>
                  <a:gd name="T97" fmla="*/ 341 h 520"/>
                  <a:gd name="T98" fmla="*/ 652 w 720"/>
                  <a:gd name="T99" fmla="*/ 316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0" h="520">
                    <a:moveTo>
                      <a:pt x="361" y="430"/>
                    </a:moveTo>
                    <a:lnTo>
                      <a:pt x="223" y="294"/>
                    </a:lnTo>
                    <a:lnTo>
                      <a:pt x="280" y="277"/>
                    </a:lnTo>
                    <a:lnTo>
                      <a:pt x="290" y="285"/>
                    </a:lnTo>
                    <a:lnTo>
                      <a:pt x="302" y="290"/>
                    </a:lnTo>
                    <a:lnTo>
                      <a:pt x="313" y="295"/>
                    </a:lnTo>
                    <a:lnTo>
                      <a:pt x="323" y="300"/>
                    </a:lnTo>
                    <a:lnTo>
                      <a:pt x="334" y="303"/>
                    </a:lnTo>
                    <a:lnTo>
                      <a:pt x="344" y="305"/>
                    </a:lnTo>
                    <a:lnTo>
                      <a:pt x="352" y="308"/>
                    </a:lnTo>
                    <a:lnTo>
                      <a:pt x="361" y="308"/>
                    </a:lnTo>
                    <a:lnTo>
                      <a:pt x="368" y="308"/>
                    </a:lnTo>
                    <a:lnTo>
                      <a:pt x="377" y="305"/>
                    </a:lnTo>
                    <a:lnTo>
                      <a:pt x="386" y="304"/>
                    </a:lnTo>
                    <a:lnTo>
                      <a:pt x="397" y="300"/>
                    </a:lnTo>
                    <a:lnTo>
                      <a:pt x="407" y="296"/>
                    </a:lnTo>
                    <a:lnTo>
                      <a:pt x="417" y="291"/>
                    </a:lnTo>
                    <a:lnTo>
                      <a:pt x="429" y="285"/>
                    </a:lnTo>
                    <a:lnTo>
                      <a:pt x="439" y="278"/>
                    </a:lnTo>
                    <a:lnTo>
                      <a:pt x="497" y="294"/>
                    </a:lnTo>
                    <a:lnTo>
                      <a:pt x="361" y="430"/>
                    </a:lnTo>
                    <a:close/>
                    <a:moveTo>
                      <a:pt x="633" y="307"/>
                    </a:moveTo>
                    <a:lnTo>
                      <a:pt x="525" y="277"/>
                    </a:lnTo>
                    <a:lnTo>
                      <a:pt x="524" y="277"/>
                    </a:lnTo>
                    <a:lnTo>
                      <a:pt x="524" y="277"/>
                    </a:lnTo>
                    <a:lnTo>
                      <a:pt x="472" y="263"/>
                    </a:lnTo>
                    <a:lnTo>
                      <a:pt x="463" y="260"/>
                    </a:lnTo>
                    <a:lnTo>
                      <a:pt x="475" y="250"/>
                    </a:lnTo>
                    <a:lnTo>
                      <a:pt x="485" y="239"/>
                    </a:lnTo>
                    <a:lnTo>
                      <a:pt x="495" y="227"/>
                    </a:lnTo>
                    <a:lnTo>
                      <a:pt x="503" y="214"/>
                    </a:lnTo>
                    <a:lnTo>
                      <a:pt x="511" y="200"/>
                    </a:lnTo>
                    <a:lnTo>
                      <a:pt x="517" y="186"/>
                    </a:lnTo>
                    <a:lnTo>
                      <a:pt x="521" y="170"/>
                    </a:lnTo>
                    <a:lnTo>
                      <a:pt x="524" y="155"/>
                    </a:lnTo>
                    <a:lnTo>
                      <a:pt x="531" y="151"/>
                    </a:lnTo>
                    <a:lnTo>
                      <a:pt x="539" y="146"/>
                    </a:lnTo>
                    <a:lnTo>
                      <a:pt x="546" y="140"/>
                    </a:lnTo>
                    <a:lnTo>
                      <a:pt x="551" y="132"/>
                    </a:lnTo>
                    <a:lnTo>
                      <a:pt x="554" y="123"/>
                    </a:lnTo>
                    <a:lnTo>
                      <a:pt x="558" y="114"/>
                    </a:lnTo>
                    <a:lnTo>
                      <a:pt x="560" y="104"/>
                    </a:lnTo>
                    <a:lnTo>
                      <a:pt x="560" y="95"/>
                    </a:lnTo>
                    <a:lnTo>
                      <a:pt x="560" y="84"/>
                    </a:lnTo>
                    <a:lnTo>
                      <a:pt x="558" y="74"/>
                    </a:lnTo>
                    <a:lnTo>
                      <a:pt x="554" y="65"/>
                    </a:lnTo>
                    <a:lnTo>
                      <a:pt x="551" y="57"/>
                    </a:lnTo>
                    <a:lnTo>
                      <a:pt x="546" y="52"/>
                    </a:lnTo>
                    <a:lnTo>
                      <a:pt x="540" y="47"/>
                    </a:lnTo>
                    <a:lnTo>
                      <a:pt x="535" y="43"/>
                    </a:lnTo>
                    <a:lnTo>
                      <a:pt x="529" y="41"/>
                    </a:lnTo>
                    <a:lnTo>
                      <a:pt x="529" y="0"/>
                    </a:lnTo>
                    <a:lnTo>
                      <a:pt x="519" y="7"/>
                    </a:lnTo>
                    <a:lnTo>
                      <a:pt x="504" y="16"/>
                    </a:lnTo>
                    <a:lnTo>
                      <a:pt x="504" y="51"/>
                    </a:lnTo>
                    <a:lnTo>
                      <a:pt x="506" y="56"/>
                    </a:lnTo>
                    <a:lnTo>
                      <a:pt x="508" y="60"/>
                    </a:lnTo>
                    <a:lnTo>
                      <a:pt x="512" y="63"/>
                    </a:lnTo>
                    <a:lnTo>
                      <a:pt x="516" y="63"/>
                    </a:lnTo>
                    <a:lnTo>
                      <a:pt x="521" y="64"/>
                    </a:lnTo>
                    <a:lnTo>
                      <a:pt x="525" y="65"/>
                    </a:lnTo>
                    <a:lnTo>
                      <a:pt x="528" y="68"/>
                    </a:lnTo>
                    <a:lnTo>
                      <a:pt x="530" y="72"/>
                    </a:lnTo>
                    <a:lnTo>
                      <a:pt x="533" y="75"/>
                    </a:lnTo>
                    <a:lnTo>
                      <a:pt x="535" y="82"/>
                    </a:lnTo>
                    <a:lnTo>
                      <a:pt x="535" y="87"/>
                    </a:lnTo>
                    <a:lnTo>
                      <a:pt x="537" y="95"/>
                    </a:lnTo>
                    <a:lnTo>
                      <a:pt x="535" y="101"/>
                    </a:lnTo>
                    <a:lnTo>
                      <a:pt x="535" y="108"/>
                    </a:lnTo>
                    <a:lnTo>
                      <a:pt x="533" y="114"/>
                    </a:lnTo>
                    <a:lnTo>
                      <a:pt x="530" y="120"/>
                    </a:lnTo>
                    <a:lnTo>
                      <a:pt x="526" y="126"/>
                    </a:lnTo>
                    <a:lnTo>
                      <a:pt x="522" y="129"/>
                    </a:lnTo>
                    <a:lnTo>
                      <a:pt x="517" y="131"/>
                    </a:lnTo>
                    <a:lnTo>
                      <a:pt x="512" y="132"/>
                    </a:lnTo>
                    <a:lnTo>
                      <a:pt x="507" y="133"/>
                    </a:lnTo>
                    <a:lnTo>
                      <a:pt x="503" y="136"/>
                    </a:lnTo>
                    <a:lnTo>
                      <a:pt x="501" y="140"/>
                    </a:lnTo>
                    <a:lnTo>
                      <a:pt x="499" y="145"/>
                    </a:lnTo>
                    <a:lnTo>
                      <a:pt x="498" y="160"/>
                    </a:lnTo>
                    <a:lnTo>
                      <a:pt x="495" y="174"/>
                    </a:lnTo>
                    <a:lnTo>
                      <a:pt x="490" y="188"/>
                    </a:lnTo>
                    <a:lnTo>
                      <a:pt x="484" y="201"/>
                    </a:lnTo>
                    <a:lnTo>
                      <a:pt x="475" y="214"/>
                    </a:lnTo>
                    <a:lnTo>
                      <a:pt x="466" y="226"/>
                    </a:lnTo>
                    <a:lnTo>
                      <a:pt x="456" y="236"/>
                    </a:lnTo>
                    <a:lnTo>
                      <a:pt x="445" y="245"/>
                    </a:lnTo>
                    <a:lnTo>
                      <a:pt x="434" y="254"/>
                    </a:lnTo>
                    <a:lnTo>
                      <a:pt x="422" y="262"/>
                    </a:lnTo>
                    <a:lnTo>
                      <a:pt x="411" y="268"/>
                    </a:lnTo>
                    <a:lnTo>
                      <a:pt x="399" y="273"/>
                    </a:lnTo>
                    <a:lnTo>
                      <a:pt x="388" y="278"/>
                    </a:lnTo>
                    <a:lnTo>
                      <a:pt x="377" y="281"/>
                    </a:lnTo>
                    <a:lnTo>
                      <a:pt x="368" y="283"/>
                    </a:lnTo>
                    <a:lnTo>
                      <a:pt x="361" y="283"/>
                    </a:lnTo>
                    <a:lnTo>
                      <a:pt x="352" y="283"/>
                    </a:lnTo>
                    <a:lnTo>
                      <a:pt x="343" y="281"/>
                    </a:lnTo>
                    <a:lnTo>
                      <a:pt x="332" y="278"/>
                    </a:lnTo>
                    <a:lnTo>
                      <a:pt x="321" y="273"/>
                    </a:lnTo>
                    <a:lnTo>
                      <a:pt x="310" y="268"/>
                    </a:lnTo>
                    <a:lnTo>
                      <a:pt x="299" y="262"/>
                    </a:lnTo>
                    <a:lnTo>
                      <a:pt x="286" y="254"/>
                    </a:lnTo>
                    <a:lnTo>
                      <a:pt x="276" y="245"/>
                    </a:lnTo>
                    <a:lnTo>
                      <a:pt x="264" y="236"/>
                    </a:lnTo>
                    <a:lnTo>
                      <a:pt x="254" y="226"/>
                    </a:lnTo>
                    <a:lnTo>
                      <a:pt x="245" y="214"/>
                    </a:lnTo>
                    <a:lnTo>
                      <a:pt x="237" y="201"/>
                    </a:lnTo>
                    <a:lnTo>
                      <a:pt x="230" y="188"/>
                    </a:lnTo>
                    <a:lnTo>
                      <a:pt x="224" y="174"/>
                    </a:lnTo>
                    <a:lnTo>
                      <a:pt x="222" y="160"/>
                    </a:lnTo>
                    <a:lnTo>
                      <a:pt x="221" y="145"/>
                    </a:lnTo>
                    <a:lnTo>
                      <a:pt x="219" y="140"/>
                    </a:lnTo>
                    <a:lnTo>
                      <a:pt x="217" y="136"/>
                    </a:lnTo>
                    <a:lnTo>
                      <a:pt x="213" y="133"/>
                    </a:lnTo>
                    <a:lnTo>
                      <a:pt x="209" y="132"/>
                    </a:lnTo>
                    <a:lnTo>
                      <a:pt x="203" y="131"/>
                    </a:lnTo>
                    <a:lnTo>
                      <a:pt x="197" y="129"/>
                    </a:lnTo>
                    <a:lnTo>
                      <a:pt x="194" y="126"/>
                    </a:lnTo>
                    <a:lnTo>
                      <a:pt x="191" y="120"/>
                    </a:lnTo>
                    <a:lnTo>
                      <a:pt x="187" y="114"/>
                    </a:lnTo>
                    <a:lnTo>
                      <a:pt x="186" y="108"/>
                    </a:lnTo>
                    <a:lnTo>
                      <a:pt x="185" y="101"/>
                    </a:lnTo>
                    <a:lnTo>
                      <a:pt x="185" y="95"/>
                    </a:lnTo>
                    <a:lnTo>
                      <a:pt x="185" y="87"/>
                    </a:lnTo>
                    <a:lnTo>
                      <a:pt x="186" y="82"/>
                    </a:lnTo>
                    <a:lnTo>
                      <a:pt x="187" y="75"/>
                    </a:lnTo>
                    <a:lnTo>
                      <a:pt x="190" y="72"/>
                    </a:lnTo>
                    <a:lnTo>
                      <a:pt x="192" y="68"/>
                    </a:lnTo>
                    <a:lnTo>
                      <a:pt x="196" y="65"/>
                    </a:lnTo>
                    <a:lnTo>
                      <a:pt x="200" y="64"/>
                    </a:lnTo>
                    <a:lnTo>
                      <a:pt x="204" y="63"/>
                    </a:lnTo>
                    <a:lnTo>
                      <a:pt x="209" y="63"/>
                    </a:lnTo>
                    <a:lnTo>
                      <a:pt x="213" y="60"/>
                    </a:lnTo>
                    <a:lnTo>
                      <a:pt x="215" y="56"/>
                    </a:lnTo>
                    <a:lnTo>
                      <a:pt x="215" y="51"/>
                    </a:lnTo>
                    <a:lnTo>
                      <a:pt x="215" y="16"/>
                    </a:lnTo>
                    <a:lnTo>
                      <a:pt x="201" y="7"/>
                    </a:lnTo>
                    <a:lnTo>
                      <a:pt x="192" y="1"/>
                    </a:lnTo>
                    <a:lnTo>
                      <a:pt x="192" y="41"/>
                    </a:lnTo>
                    <a:lnTo>
                      <a:pt x="186" y="43"/>
                    </a:lnTo>
                    <a:lnTo>
                      <a:pt x="179" y="47"/>
                    </a:lnTo>
                    <a:lnTo>
                      <a:pt x="174" y="52"/>
                    </a:lnTo>
                    <a:lnTo>
                      <a:pt x="171" y="57"/>
                    </a:lnTo>
                    <a:lnTo>
                      <a:pt x="165" y="65"/>
                    </a:lnTo>
                    <a:lnTo>
                      <a:pt x="163" y="74"/>
                    </a:lnTo>
                    <a:lnTo>
                      <a:pt x="160" y="84"/>
                    </a:lnTo>
                    <a:lnTo>
                      <a:pt x="160" y="95"/>
                    </a:lnTo>
                    <a:lnTo>
                      <a:pt x="160" y="104"/>
                    </a:lnTo>
                    <a:lnTo>
                      <a:pt x="163" y="114"/>
                    </a:lnTo>
                    <a:lnTo>
                      <a:pt x="165" y="123"/>
                    </a:lnTo>
                    <a:lnTo>
                      <a:pt x="169" y="132"/>
                    </a:lnTo>
                    <a:lnTo>
                      <a:pt x="174" y="140"/>
                    </a:lnTo>
                    <a:lnTo>
                      <a:pt x="181" y="146"/>
                    </a:lnTo>
                    <a:lnTo>
                      <a:pt x="188" y="151"/>
                    </a:lnTo>
                    <a:lnTo>
                      <a:pt x="197" y="155"/>
                    </a:lnTo>
                    <a:lnTo>
                      <a:pt x="199" y="170"/>
                    </a:lnTo>
                    <a:lnTo>
                      <a:pt x="204" y="186"/>
                    </a:lnTo>
                    <a:lnTo>
                      <a:pt x="209" y="200"/>
                    </a:lnTo>
                    <a:lnTo>
                      <a:pt x="217" y="213"/>
                    </a:lnTo>
                    <a:lnTo>
                      <a:pt x="224" y="226"/>
                    </a:lnTo>
                    <a:lnTo>
                      <a:pt x="233" y="239"/>
                    </a:lnTo>
                    <a:lnTo>
                      <a:pt x="245" y="249"/>
                    </a:lnTo>
                    <a:lnTo>
                      <a:pt x="255" y="259"/>
                    </a:lnTo>
                    <a:lnTo>
                      <a:pt x="197" y="277"/>
                    </a:lnTo>
                    <a:lnTo>
                      <a:pt x="197" y="277"/>
                    </a:lnTo>
                    <a:lnTo>
                      <a:pt x="197" y="277"/>
                    </a:lnTo>
                    <a:lnTo>
                      <a:pt x="86" y="308"/>
                    </a:lnTo>
                    <a:lnTo>
                      <a:pt x="77" y="312"/>
                    </a:lnTo>
                    <a:lnTo>
                      <a:pt x="68" y="316"/>
                    </a:lnTo>
                    <a:lnTo>
                      <a:pt x="59" y="321"/>
                    </a:lnTo>
                    <a:lnTo>
                      <a:pt x="51" y="327"/>
                    </a:lnTo>
                    <a:lnTo>
                      <a:pt x="43" y="334"/>
                    </a:lnTo>
                    <a:lnTo>
                      <a:pt x="36" y="341"/>
                    </a:lnTo>
                    <a:lnTo>
                      <a:pt x="29" y="348"/>
                    </a:lnTo>
                    <a:lnTo>
                      <a:pt x="24" y="357"/>
                    </a:lnTo>
                    <a:lnTo>
                      <a:pt x="18" y="364"/>
                    </a:lnTo>
                    <a:lnTo>
                      <a:pt x="14" y="373"/>
                    </a:lnTo>
                    <a:lnTo>
                      <a:pt x="9" y="382"/>
                    </a:lnTo>
                    <a:lnTo>
                      <a:pt x="6" y="391"/>
                    </a:lnTo>
                    <a:lnTo>
                      <a:pt x="4" y="402"/>
                    </a:lnTo>
                    <a:lnTo>
                      <a:pt x="1" y="412"/>
                    </a:lnTo>
                    <a:lnTo>
                      <a:pt x="0" y="422"/>
                    </a:lnTo>
                    <a:lnTo>
                      <a:pt x="0" y="432"/>
                    </a:lnTo>
                    <a:lnTo>
                      <a:pt x="0" y="520"/>
                    </a:lnTo>
                    <a:lnTo>
                      <a:pt x="720" y="520"/>
                    </a:lnTo>
                    <a:lnTo>
                      <a:pt x="720" y="432"/>
                    </a:lnTo>
                    <a:lnTo>
                      <a:pt x="720" y="422"/>
                    </a:lnTo>
                    <a:lnTo>
                      <a:pt x="719" y="412"/>
                    </a:lnTo>
                    <a:lnTo>
                      <a:pt x="718" y="402"/>
                    </a:lnTo>
                    <a:lnTo>
                      <a:pt x="715" y="391"/>
                    </a:lnTo>
                    <a:lnTo>
                      <a:pt x="711" y="382"/>
                    </a:lnTo>
                    <a:lnTo>
                      <a:pt x="707" y="373"/>
                    </a:lnTo>
                    <a:lnTo>
                      <a:pt x="702" y="364"/>
                    </a:lnTo>
                    <a:lnTo>
                      <a:pt x="697" y="357"/>
                    </a:lnTo>
                    <a:lnTo>
                      <a:pt x="691" y="348"/>
                    </a:lnTo>
                    <a:lnTo>
                      <a:pt x="684" y="341"/>
                    </a:lnTo>
                    <a:lnTo>
                      <a:pt x="677" y="334"/>
                    </a:lnTo>
                    <a:lnTo>
                      <a:pt x="669" y="327"/>
                    </a:lnTo>
                    <a:lnTo>
                      <a:pt x="661" y="321"/>
                    </a:lnTo>
                    <a:lnTo>
                      <a:pt x="652" y="316"/>
                    </a:lnTo>
                    <a:lnTo>
                      <a:pt x="643" y="310"/>
                    </a:lnTo>
                    <a:lnTo>
                      <a:pt x="633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695">
                <a:extLst>
                  <a:ext uri="{FF2B5EF4-FFF2-40B4-BE49-F238E27FC236}">
                    <a16:creationId xmlns:a16="http://schemas.microsoft.com/office/drawing/2014/main" id="{8751D3FD-EAF6-4B7C-8F77-30EB61A40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5" y="7696200"/>
                <a:ext cx="123825" cy="33338"/>
              </a:xfrm>
              <a:custGeom>
                <a:avLst/>
                <a:gdLst>
                  <a:gd name="T0" fmla="*/ 312 w 312"/>
                  <a:gd name="T1" fmla="*/ 0 h 85"/>
                  <a:gd name="T2" fmla="*/ 182 w 312"/>
                  <a:gd name="T3" fmla="*/ 22 h 85"/>
                  <a:gd name="T4" fmla="*/ 169 w 312"/>
                  <a:gd name="T5" fmla="*/ 23 h 85"/>
                  <a:gd name="T6" fmla="*/ 157 w 312"/>
                  <a:gd name="T7" fmla="*/ 24 h 85"/>
                  <a:gd name="T8" fmla="*/ 142 w 312"/>
                  <a:gd name="T9" fmla="*/ 23 h 85"/>
                  <a:gd name="T10" fmla="*/ 131 w 312"/>
                  <a:gd name="T11" fmla="*/ 22 h 85"/>
                  <a:gd name="T12" fmla="*/ 0 w 312"/>
                  <a:gd name="T13" fmla="*/ 0 h 85"/>
                  <a:gd name="T14" fmla="*/ 0 w 312"/>
                  <a:gd name="T15" fmla="*/ 37 h 85"/>
                  <a:gd name="T16" fmla="*/ 2 w 312"/>
                  <a:gd name="T17" fmla="*/ 40 h 85"/>
                  <a:gd name="T18" fmla="*/ 10 w 312"/>
                  <a:gd name="T19" fmla="*/ 45 h 85"/>
                  <a:gd name="T20" fmla="*/ 23 w 312"/>
                  <a:gd name="T21" fmla="*/ 53 h 85"/>
                  <a:gd name="T22" fmla="*/ 40 w 312"/>
                  <a:gd name="T23" fmla="*/ 62 h 85"/>
                  <a:gd name="T24" fmla="*/ 50 w 312"/>
                  <a:gd name="T25" fmla="*/ 67 h 85"/>
                  <a:gd name="T26" fmla="*/ 62 w 312"/>
                  <a:gd name="T27" fmla="*/ 71 h 85"/>
                  <a:gd name="T28" fmla="*/ 74 w 312"/>
                  <a:gd name="T29" fmla="*/ 74 h 85"/>
                  <a:gd name="T30" fmla="*/ 87 w 312"/>
                  <a:gd name="T31" fmla="*/ 78 h 85"/>
                  <a:gd name="T32" fmla="*/ 103 w 312"/>
                  <a:gd name="T33" fmla="*/ 81 h 85"/>
                  <a:gd name="T34" fmla="*/ 119 w 312"/>
                  <a:gd name="T35" fmla="*/ 83 h 85"/>
                  <a:gd name="T36" fmla="*/ 137 w 312"/>
                  <a:gd name="T37" fmla="*/ 85 h 85"/>
                  <a:gd name="T38" fmla="*/ 157 w 312"/>
                  <a:gd name="T39" fmla="*/ 85 h 85"/>
                  <a:gd name="T40" fmla="*/ 175 w 312"/>
                  <a:gd name="T41" fmla="*/ 85 h 85"/>
                  <a:gd name="T42" fmla="*/ 193 w 312"/>
                  <a:gd name="T43" fmla="*/ 83 h 85"/>
                  <a:gd name="T44" fmla="*/ 209 w 312"/>
                  <a:gd name="T45" fmla="*/ 81 h 85"/>
                  <a:gd name="T46" fmla="*/ 225 w 312"/>
                  <a:gd name="T47" fmla="*/ 78 h 85"/>
                  <a:gd name="T48" fmla="*/ 239 w 312"/>
                  <a:gd name="T49" fmla="*/ 74 h 85"/>
                  <a:gd name="T50" fmla="*/ 252 w 312"/>
                  <a:gd name="T51" fmla="*/ 71 h 85"/>
                  <a:gd name="T52" fmla="*/ 262 w 312"/>
                  <a:gd name="T53" fmla="*/ 67 h 85"/>
                  <a:gd name="T54" fmla="*/ 272 w 312"/>
                  <a:gd name="T55" fmla="*/ 62 h 85"/>
                  <a:gd name="T56" fmla="*/ 290 w 312"/>
                  <a:gd name="T57" fmla="*/ 53 h 85"/>
                  <a:gd name="T58" fmla="*/ 302 w 312"/>
                  <a:gd name="T59" fmla="*/ 45 h 85"/>
                  <a:gd name="T60" fmla="*/ 309 w 312"/>
                  <a:gd name="T61" fmla="*/ 40 h 85"/>
                  <a:gd name="T62" fmla="*/ 312 w 312"/>
                  <a:gd name="T63" fmla="*/ 37 h 85"/>
                  <a:gd name="T64" fmla="*/ 312 w 312"/>
                  <a:gd name="T6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2" h="85">
                    <a:moveTo>
                      <a:pt x="312" y="0"/>
                    </a:moveTo>
                    <a:lnTo>
                      <a:pt x="182" y="22"/>
                    </a:lnTo>
                    <a:lnTo>
                      <a:pt x="169" y="23"/>
                    </a:lnTo>
                    <a:lnTo>
                      <a:pt x="157" y="24"/>
                    </a:lnTo>
                    <a:lnTo>
                      <a:pt x="142" y="23"/>
                    </a:lnTo>
                    <a:lnTo>
                      <a:pt x="131" y="22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2" y="40"/>
                    </a:lnTo>
                    <a:lnTo>
                      <a:pt x="10" y="45"/>
                    </a:lnTo>
                    <a:lnTo>
                      <a:pt x="23" y="53"/>
                    </a:lnTo>
                    <a:lnTo>
                      <a:pt x="40" y="62"/>
                    </a:lnTo>
                    <a:lnTo>
                      <a:pt x="50" y="67"/>
                    </a:lnTo>
                    <a:lnTo>
                      <a:pt x="62" y="71"/>
                    </a:lnTo>
                    <a:lnTo>
                      <a:pt x="74" y="74"/>
                    </a:lnTo>
                    <a:lnTo>
                      <a:pt x="87" y="78"/>
                    </a:lnTo>
                    <a:lnTo>
                      <a:pt x="103" y="81"/>
                    </a:lnTo>
                    <a:lnTo>
                      <a:pt x="119" y="83"/>
                    </a:lnTo>
                    <a:lnTo>
                      <a:pt x="137" y="85"/>
                    </a:lnTo>
                    <a:lnTo>
                      <a:pt x="157" y="85"/>
                    </a:lnTo>
                    <a:lnTo>
                      <a:pt x="175" y="85"/>
                    </a:lnTo>
                    <a:lnTo>
                      <a:pt x="193" y="83"/>
                    </a:lnTo>
                    <a:lnTo>
                      <a:pt x="209" y="81"/>
                    </a:lnTo>
                    <a:lnTo>
                      <a:pt x="225" y="78"/>
                    </a:lnTo>
                    <a:lnTo>
                      <a:pt x="239" y="74"/>
                    </a:lnTo>
                    <a:lnTo>
                      <a:pt x="252" y="71"/>
                    </a:lnTo>
                    <a:lnTo>
                      <a:pt x="262" y="67"/>
                    </a:lnTo>
                    <a:lnTo>
                      <a:pt x="272" y="62"/>
                    </a:lnTo>
                    <a:lnTo>
                      <a:pt x="290" y="53"/>
                    </a:lnTo>
                    <a:lnTo>
                      <a:pt x="302" y="45"/>
                    </a:lnTo>
                    <a:lnTo>
                      <a:pt x="309" y="40"/>
                    </a:lnTo>
                    <a:lnTo>
                      <a:pt x="312" y="37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696">
                <a:extLst>
                  <a:ext uri="{FF2B5EF4-FFF2-40B4-BE49-F238E27FC236}">
                    <a16:creationId xmlns:a16="http://schemas.microsoft.com/office/drawing/2014/main" id="{CB4ADEBD-1CAF-434D-AF14-9584111C8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7640638"/>
                <a:ext cx="269875" cy="160338"/>
              </a:xfrm>
              <a:custGeom>
                <a:avLst/>
                <a:gdLst>
                  <a:gd name="T0" fmla="*/ 14 w 682"/>
                  <a:gd name="T1" fmla="*/ 87 h 407"/>
                  <a:gd name="T2" fmla="*/ 53 w 682"/>
                  <a:gd name="T3" fmla="*/ 93 h 407"/>
                  <a:gd name="T4" fmla="*/ 53 w 682"/>
                  <a:gd name="T5" fmla="*/ 118 h 407"/>
                  <a:gd name="T6" fmla="*/ 53 w 682"/>
                  <a:gd name="T7" fmla="*/ 188 h 407"/>
                  <a:gd name="T8" fmla="*/ 17 w 682"/>
                  <a:gd name="T9" fmla="*/ 393 h 407"/>
                  <a:gd name="T10" fmla="*/ 17 w 682"/>
                  <a:gd name="T11" fmla="*/ 398 h 407"/>
                  <a:gd name="T12" fmla="*/ 19 w 682"/>
                  <a:gd name="T13" fmla="*/ 402 h 407"/>
                  <a:gd name="T14" fmla="*/ 23 w 682"/>
                  <a:gd name="T15" fmla="*/ 405 h 407"/>
                  <a:gd name="T16" fmla="*/ 28 w 682"/>
                  <a:gd name="T17" fmla="*/ 407 h 407"/>
                  <a:gd name="T18" fmla="*/ 113 w 682"/>
                  <a:gd name="T19" fmla="*/ 407 h 407"/>
                  <a:gd name="T20" fmla="*/ 118 w 682"/>
                  <a:gd name="T21" fmla="*/ 405 h 407"/>
                  <a:gd name="T22" fmla="*/ 122 w 682"/>
                  <a:gd name="T23" fmla="*/ 402 h 407"/>
                  <a:gd name="T24" fmla="*/ 125 w 682"/>
                  <a:gd name="T25" fmla="*/ 396 h 407"/>
                  <a:gd name="T26" fmla="*/ 125 w 682"/>
                  <a:gd name="T27" fmla="*/ 391 h 407"/>
                  <a:gd name="T28" fmla="*/ 77 w 682"/>
                  <a:gd name="T29" fmla="*/ 188 h 407"/>
                  <a:gd name="T30" fmla="*/ 77 w 682"/>
                  <a:gd name="T31" fmla="*/ 122 h 407"/>
                  <a:gd name="T32" fmla="*/ 77 w 682"/>
                  <a:gd name="T33" fmla="*/ 97 h 407"/>
                  <a:gd name="T34" fmla="*/ 320 w 682"/>
                  <a:gd name="T35" fmla="*/ 140 h 407"/>
                  <a:gd name="T36" fmla="*/ 330 w 682"/>
                  <a:gd name="T37" fmla="*/ 141 h 407"/>
                  <a:gd name="T38" fmla="*/ 342 w 682"/>
                  <a:gd name="T39" fmla="*/ 141 h 407"/>
                  <a:gd name="T40" fmla="*/ 353 w 682"/>
                  <a:gd name="T41" fmla="*/ 141 h 407"/>
                  <a:gd name="T42" fmla="*/ 363 w 682"/>
                  <a:gd name="T43" fmla="*/ 140 h 407"/>
                  <a:gd name="T44" fmla="*/ 668 w 682"/>
                  <a:gd name="T45" fmla="*/ 87 h 407"/>
                  <a:gd name="T46" fmla="*/ 673 w 682"/>
                  <a:gd name="T47" fmla="*/ 84 h 407"/>
                  <a:gd name="T48" fmla="*/ 678 w 682"/>
                  <a:gd name="T49" fmla="*/ 81 h 407"/>
                  <a:gd name="T50" fmla="*/ 681 w 682"/>
                  <a:gd name="T51" fmla="*/ 75 h 407"/>
                  <a:gd name="T52" fmla="*/ 682 w 682"/>
                  <a:gd name="T53" fmla="*/ 70 h 407"/>
                  <a:gd name="T54" fmla="*/ 681 w 682"/>
                  <a:gd name="T55" fmla="*/ 65 h 407"/>
                  <a:gd name="T56" fmla="*/ 678 w 682"/>
                  <a:gd name="T57" fmla="*/ 60 h 407"/>
                  <a:gd name="T58" fmla="*/ 673 w 682"/>
                  <a:gd name="T59" fmla="*/ 56 h 407"/>
                  <a:gd name="T60" fmla="*/ 668 w 682"/>
                  <a:gd name="T61" fmla="*/ 55 h 407"/>
                  <a:gd name="T62" fmla="*/ 363 w 682"/>
                  <a:gd name="T63" fmla="*/ 1 h 407"/>
                  <a:gd name="T64" fmla="*/ 353 w 682"/>
                  <a:gd name="T65" fmla="*/ 0 h 407"/>
                  <a:gd name="T66" fmla="*/ 342 w 682"/>
                  <a:gd name="T67" fmla="*/ 0 h 407"/>
                  <a:gd name="T68" fmla="*/ 330 w 682"/>
                  <a:gd name="T69" fmla="*/ 0 h 407"/>
                  <a:gd name="T70" fmla="*/ 320 w 682"/>
                  <a:gd name="T71" fmla="*/ 1 h 407"/>
                  <a:gd name="T72" fmla="*/ 14 w 682"/>
                  <a:gd name="T73" fmla="*/ 55 h 407"/>
                  <a:gd name="T74" fmla="*/ 9 w 682"/>
                  <a:gd name="T75" fmla="*/ 56 h 407"/>
                  <a:gd name="T76" fmla="*/ 5 w 682"/>
                  <a:gd name="T77" fmla="*/ 60 h 407"/>
                  <a:gd name="T78" fmla="*/ 1 w 682"/>
                  <a:gd name="T79" fmla="*/ 65 h 407"/>
                  <a:gd name="T80" fmla="*/ 0 w 682"/>
                  <a:gd name="T81" fmla="*/ 70 h 407"/>
                  <a:gd name="T82" fmla="*/ 1 w 682"/>
                  <a:gd name="T83" fmla="*/ 75 h 407"/>
                  <a:gd name="T84" fmla="*/ 5 w 682"/>
                  <a:gd name="T85" fmla="*/ 81 h 407"/>
                  <a:gd name="T86" fmla="*/ 9 w 682"/>
                  <a:gd name="T87" fmla="*/ 84 h 407"/>
                  <a:gd name="T88" fmla="*/ 14 w 682"/>
                  <a:gd name="T89" fmla="*/ 87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2" h="407">
                    <a:moveTo>
                      <a:pt x="14" y="87"/>
                    </a:moveTo>
                    <a:lnTo>
                      <a:pt x="53" y="93"/>
                    </a:lnTo>
                    <a:lnTo>
                      <a:pt x="53" y="118"/>
                    </a:lnTo>
                    <a:lnTo>
                      <a:pt x="53" y="188"/>
                    </a:lnTo>
                    <a:lnTo>
                      <a:pt x="17" y="393"/>
                    </a:lnTo>
                    <a:lnTo>
                      <a:pt x="17" y="398"/>
                    </a:lnTo>
                    <a:lnTo>
                      <a:pt x="19" y="402"/>
                    </a:lnTo>
                    <a:lnTo>
                      <a:pt x="23" y="405"/>
                    </a:lnTo>
                    <a:lnTo>
                      <a:pt x="28" y="407"/>
                    </a:lnTo>
                    <a:lnTo>
                      <a:pt x="113" y="407"/>
                    </a:lnTo>
                    <a:lnTo>
                      <a:pt x="118" y="405"/>
                    </a:lnTo>
                    <a:lnTo>
                      <a:pt x="122" y="402"/>
                    </a:lnTo>
                    <a:lnTo>
                      <a:pt x="125" y="396"/>
                    </a:lnTo>
                    <a:lnTo>
                      <a:pt x="125" y="391"/>
                    </a:lnTo>
                    <a:lnTo>
                      <a:pt x="77" y="188"/>
                    </a:lnTo>
                    <a:lnTo>
                      <a:pt x="77" y="122"/>
                    </a:lnTo>
                    <a:lnTo>
                      <a:pt x="77" y="97"/>
                    </a:lnTo>
                    <a:lnTo>
                      <a:pt x="320" y="140"/>
                    </a:lnTo>
                    <a:lnTo>
                      <a:pt x="330" y="141"/>
                    </a:lnTo>
                    <a:lnTo>
                      <a:pt x="342" y="141"/>
                    </a:lnTo>
                    <a:lnTo>
                      <a:pt x="353" y="141"/>
                    </a:lnTo>
                    <a:lnTo>
                      <a:pt x="363" y="140"/>
                    </a:lnTo>
                    <a:lnTo>
                      <a:pt x="668" y="87"/>
                    </a:lnTo>
                    <a:lnTo>
                      <a:pt x="673" y="84"/>
                    </a:lnTo>
                    <a:lnTo>
                      <a:pt x="678" y="81"/>
                    </a:lnTo>
                    <a:lnTo>
                      <a:pt x="681" y="75"/>
                    </a:lnTo>
                    <a:lnTo>
                      <a:pt x="682" y="70"/>
                    </a:lnTo>
                    <a:lnTo>
                      <a:pt x="681" y="65"/>
                    </a:lnTo>
                    <a:lnTo>
                      <a:pt x="678" y="60"/>
                    </a:lnTo>
                    <a:lnTo>
                      <a:pt x="673" y="56"/>
                    </a:lnTo>
                    <a:lnTo>
                      <a:pt x="668" y="55"/>
                    </a:lnTo>
                    <a:lnTo>
                      <a:pt x="363" y="1"/>
                    </a:lnTo>
                    <a:lnTo>
                      <a:pt x="353" y="0"/>
                    </a:lnTo>
                    <a:lnTo>
                      <a:pt x="342" y="0"/>
                    </a:lnTo>
                    <a:lnTo>
                      <a:pt x="330" y="0"/>
                    </a:lnTo>
                    <a:lnTo>
                      <a:pt x="320" y="1"/>
                    </a:lnTo>
                    <a:lnTo>
                      <a:pt x="14" y="55"/>
                    </a:lnTo>
                    <a:lnTo>
                      <a:pt x="9" y="56"/>
                    </a:lnTo>
                    <a:lnTo>
                      <a:pt x="5" y="60"/>
                    </a:lnTo>
                    <a:lnTo>
                      <a:pt x="1" y="65"/>
                    </a:lnTo>
                    <a:lnTo>
                      <a:pt x="0" y="70"/>
                    </a:lnTo>
                    <a:lnTo>
                      <a:pt x="1" y="75"/>
                    </a:lnTo>
                    <a:lnTo>
                      <a:pt x="5" y="81"/>
                    </a:lnTo>
                    <a:lnTo>
                      <a:pt x="9" y="84"/>
                    </a:lnTo>
                    <a:lnTo>
                      <a:pt x="14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697">
                <a:extLst>
                  <a:ext uri="{FF2B5EF4-FFF2-40B4-BE49-F238E27FC236}">
                    <a16:creationId xmlns:a16="http://schemas.microsoft.com/office/drawing/2014/main" id="{A5A2BBA9-814D-48FB-83D5-7417FE105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613" y="7742238"/>
                <a:ext cx="33337" cy="14288"/>
              </a:xfrm>
              <a:custGeom>
                <a:avLst/>
                <a:gdLst>
                  <a:gd name="T0" fmla="*/ 46 w 83"/>
                  <a:gd name="T1" fmla="*/ 0 h 40"/>
                  <a:gd name="T2" fmla="*/ 41 w 83"/>
                  <a:gd name="T3" fmla="*/ 0 h 40"/>
                  <a:gd name="T4" fmla="*/ 37 w 83"/>
                  <a:gd name="T5" fmla="*/ 0 h 40"/>
                  <a:gd name="T6" fmla="*/ 29 w 83"/>
                  <a:gd name="T7" fmla="*/ 0 h 40"/>
                  <a:gd name="T8" fmla="*/ 20 w 83"/>
                  <a:gd name="T9" fmla="*/ 1 h 40"/>
                  <a:gd name="T10" fmla="*/ 13 w 83"/>
                  <a:gd name="T11" fmla="*/ 4 h 40"/>
                  <a:gd name="T12" fmla="*/ 6 w 83"/>
                  <a:gd name="T13" fmla="*/ 8 h 40"/>
                  <a:gd name="T14" fmla="*/ 4 w 83"/>
                  <a:gd name="T15" fmla="*/ 12 h 40"/>
                  <a:gd name="T16" fmla="*/ 1 w 83"/>
                  <a:gd name="T17" fmla="*/ 17 h 40"/>
                  <a:gd name="T18" fmla="*/ 0 w 83"/>
                  <a:gd name="T19" fmla="*/ 22 h 40"/>
                  <a:gd name="T20" fmla="*/ 0 w 83"/>
                  <a:gd name="T21" fmla="*/ 27 h 40"/>
                  <a:gd name="T22" fmla="*/ 0 w 83"/>
                  <a:gd name="T23" fmla="*/ 32 h 40"/>
                  <a:gd name="T24" fmla="*/ 2 w 83"/>
                  <a:gd name="T25" fmla="*/ 36 h 40"/>
                  <a:gd name="T26" fmla="*/ 6 w 83"/>
                  <a:gd name="T27" fmla="*/ 39 h 40"/>
                  <a:gd name="T28" fmla="*/ 11 w 83"/>
                  <a:gd name="T29" fmla="*/ 40 h 40"/>
                  <a:gd name="T30" fmla="*/ 17 w 83"/>
                  <a:gd name="T31" fmla="*/ 39 h 40"/>
                  <a:gd name="T32" fmla="*/ 20 w 83"/>
                  <a:gd name="T33" fmla="*/ 36 h 40"/>
                  <a:gd name="T34" fmla="*/ 23 w 83"/>
                  <a:gd name="T35" fmla="*/ 32 h 40"/>
                  <a:gd name="T36" fmla="*/ 23 w 83"/>
                  <a:gd name="T37" fmla="*/ 27 h 40"/>
                  <a:gd name="T38" fmla="*/ 23 w 83"/>
                  <a:gd name="T39" fmla="*/ 26 h 40"/>
                  <a:gd name="T40" fmla="*/ 23 w 83"/>
                  <a:gd name="T41" fmla="*/ 26 h 40"/>
                  <a:gd name="T42" fmla="*/ 29 w 83"/>
                  <a:gd name="T43" fmla="*/ 25 h 40"/>
                  <a:gd name="T44" fmla="*/ 37 w 83"/>
                  <a:gd name="T45" fmla="*/ 25 h 40"/>
                  <a:gd name="T46" fmla="*/ 41 w 83"/>
                  <a:gd name="T47" fmla="*/ 25 h 40"/>
                  <a:gd name="T48" fmla="*/ 46 w 83"/>
                  <a:gd name="T49" fmla="*/ 25 h 40"/>
                  <a:gd name="T50" fmla="*/ 54 w 83"/>
                  <a:gd name="T51" fmla="*/ 25 h 40"/>
                  <a:gd name="T52" fmla="*/ 59 w 83"/>
                  <a:gd name="T53" fmla="*/ 25 h 40"/>
                  <a:gd name="T54" fmla="*/ 60 w 83"/>
                  <a:gd name="T55" fmla="*/ 26 h 40"/>
                  <a:gd name="T56" fmla="*/ 60 w 83"/>
                  <a:gd name="T57" fmla="*/ 27 h 40"/>
                  <a:gd name="T58" fmla="*/ 60 w 83"/>
                  <a:gd name="T59" fmla="*/ 32 h 40"/>
                  <a:gd name="T60" fmla="*/ 63 w 83"/>
                  <a:gd name="T61" fmla="*/ 36 h 40"/>
                  <a:gd name="T62" fmla="*/ 67 w 83"/>
                  <a:gd name="T63" fmla="*/ 39 h 40"/>
                  <a:gd name="T64" fmla="*/ 72 w 83"/>
                  <a:gd name="T65" fmla="*/ 40 h 40"/>
                  <a:gd name="T66" fmla="*/ 77 w 83"/>
                  <a:gd name="T67" fmla="*/ 39 h 40"/>
                  <a:gd name="T68" fmla="*/ 81 w 83"/>
                  <a:gd name="T69" fmla="*/ 36 h 40"/>
                  <a:gd name="T70" fmla="*/ 83 w 83"/>
                  <a:gd name="T71" fmla="*/ 32 h 40"/>
                  <a:gd name="T72" fmla="*/ 83 w 83"/>
                  <a:gd name="T73" fmla="*/ 27 h 40"/>
                  <a:gd name="T74" fmla="*/ 83 w 83"/>
                  <a:gd name="T75" fmla="*/ 22 h 40"/>
                  <a:gd name="T76" fmla="*/ 82 w 83"/>
                  <a:gd name="T77" fmla="*/ 17 h 40"/>
                  <a:gd name="T78" fmla="*/ 79 w 83"/>
                  <a:gd name="T79" fmla="*/ 12 h 40"/>
                  <a:gd name="T80" fmla="*/ 77 w 83"/>
                  <a:gd name="T81" fmla="*/ 8 h 40"/>
                  <a:gd name="T82" fmla="*/ 70 w 83"/>
                  <a:gd name="T83" fmla="*/ 4 h 40"/>
                  <a:gd name="T84" fmla="*/ 63 w 83"/>
                  <a:gd name="T85" fmla="*/ 1 h 40"/>
                  <a:gd name="T86" fmla="*/ 54 w 83"/>
                  <a:gd name="T87" fmla="*/ 0 h 40"/>
                  <a:gd name="T88" fmla="*/ 46 w 83"/>
                  <a:gd name="T8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3" h="40">
                    <a:moveTo>
                      <a:pt x="46" y="0"/>
                    </a:moveTo>
                    <a:lnTo>
                      <a:pt x="41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0" y="1"/>
                    </a:lnTo>
                    <a:lnTo>
                      <a:pt x="13" y="4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2" y="36"/>
                    </a:lnTo>
                    <a:lnTo>
                      <a:pt x="6" y="39"/>
                    </a:lnTo>
                    <a:lnTo>
                      <a:pt x="11" y="40"/>
                    </a:lnTo>
                    <a:lnTo>
                      <a:pt x="17" y="39"/>
                    </a:lnTo>
                    <a:lnTo>
                      <a:pt x="20" y="36"/>
                    </a:lnTo>
                    <a:lnTo>
                      <a:pt x="23" y="32"/>
                    </a:lnTo>
                    <a:lnTo>
                      <a:pt x="23" y="27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9" y="25"/>
                    </a:lnTo>
                    <a:lnTo>
                      <a:pt x="37" y="25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54" y="25"/>
                    </a:lnTo>
                    <a:lnTo>
                      <a:pt x="59" y="25"/>
                    </a:lnTo>
                    <a:lnTo>
                      <a:pt x="60" y="26"/>
                    </a:lnTo>
                    <a:lnTo>
                      <a:pt x="60" y="27"/>
                    </a:lnTo>
                    <a:lnTo>
                      <a:pt x="60" y="32"/>
                    </a:lnTo>
                    <a:lnTo>
                      <a:pt x="63" y="36"/>
                    </a:lnTo>
                    <a:lnTo>
                      <a:pt x="67" y="39"/>
                    </a:lnTo>
                    <a:lnTo>
                      <a:pt x="72" y="40"/>
                    </a:lnTo>
                    <a:lnTo>
                      <a:pt x="77" y="39"/>
                    </a:lnTo>
                    <a:lnTo>
                      <a:pt x="81" y="36"/>
                    </a:lnTo>
                    <a:lnTo>
                      <a:pt x="83" y="32"/>
                    </a:lnTo>
                    <a:lnTo>
                      <a:pt x="83" y="27"/>
                    </a:lnTo>
                    <a:lnTo>
                      <a:pt x="83" y="22"/>
                    </a:lnTo>
                    <a:lnTo>
                      <a:pt x="82" y="17"/>
                    </a:lnTo>
                    <a:lnTo>
                      <a:pt x="79" y="12"/>
                    </a:lnTo>
                    <a:lnTo>
                      <a:pt x="77" y="8"/>
                    </a:lnTo>
                    <a:lnTo>
                      <a:pt x="70" y="4"/>
                    </a:lnTo>
                    <a:lnTo>
                      <a:pt x="63" y="1"/>
                    </a:lnTo>
                    <a:lnTo>
                      <a:pt x="54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698">
                <a:extLst>
                  <a:ext uri="{FF2B5EF4-FFF2-40B4-BE49-F238E27FC236}">
                    <a16:creationId xmlns:a16="http://schemas.microsoft.com/office/drawing/2014/main" id="{531A0827-6109-4705-9869-4F7E3B159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825" y="7742238"/>
                <a:ext cx="33337" cy="14288"/>
              </a:xfrm>
              <a:custGeom>
                <a:avLst/>
                <a:gdLst>
                  <a:gd name="T0" fmla="*/ 46 w 84"/>
                  <a:gd name="T1" fmla="*/ 0 h 40"/>
                  <a:gd name="T2" fmla="*/ 42 w 84"/>
                  <a:gd name="T3" fmla="*/ 0 h 40"/>
                  <a:gd name="T4" fmla="*/ 38 w 84"/>
                  <a:gd name="T5" fmla="*/ 0 h 40"/>
                  <a:gd name="T6" fmla="*/ 29 w 84"/>
                  <a:gd name="T7" fmla="*/ 0 h 40"/>
                  <a:gd name="T8" fmla="*/ 21 w 84"/>
                  <a:gd name="T9" fmla="*/ 1 h 40"/>
                  <a:gd name="T10" fmla="*/ 14 w 84"/>
                  <a:gd name="T11" fmla="*/ 4 h 40"/>
                  <a:gd name="T12" fmla="*/ 6 w 84"/>
                  <a:gd name="T13" fmla="*/ 8 h 40"/>
                  <a:gd name="T14" fmla="*/ 3 w 84"/>
                  <a:gd name="T15" fmla="*/ 12 h 40"/>
                  <a:gd name="T16" fmla="*/ 1 w 84"/>
                  <a:gd name="T17" fmla="*/ 17 h 40"/>
                  <a:gd name="T18" fmla="*/ 0 w 84"/>
                  <a:gd name="T19" fmla="*/ 22 h 40"/>
                  <a:gd name="T20" fmla="*/ 0 w 84"/>
                  <a:gd name="T21" fmla="*/ 27 h 40"/>
                  <a:gd name="T22" fmla="*/ 1 w 84"/>
                  <a:gd name="T23" fmla="*/ 32 h 40"/>
                  <a:gd name="T24" fmla="*/ 3 w 84"/>
                  <a:gd name="T25" fmla="*/ 36 h 40"/>
                  <a:gd name="T26" fmla="*/ 7 w 84"/>
                  <a:gd name="T27" fmla="*/ 39 h 40"/>
                  <a:gd name="T28" fmla="*/ 11 w 84"/>
                  <a:gd name="T29" fmla="*/ 40 h 40"/>
                  <a:gd name="T30" fmla="*/ 16 w 84"/>
                  <a:gd name="T31" fmla="*/ 39 h 40"/>
                  <a:gd name="T32" fmla="*/ 20 w 84"/>
                  <a:gd name="T33" fmla="*/ 36 h 40"/>
                  <a:gd name="T34" fmla="*/ 23 w 84"/>
                  <a:gd name="T35" fmla="*/ 32 h 40"/>
                  <a:gd name="T36" fmla="*/ 24 w 84"/>
                  <a:gd name="T37" fmla="*/ 27 h 40"/>
                  <a:gd name="T38" fmla="*/ 24 w 84"/>
                  <a:gd name="T39" fmla="*/ 26 h 40"/>
                  <a:gd name="T40" fmla="*/ 24 w 84"/>
                  <a:gd name="T41" fmla="*/ 26 h 40"/>
                  <a:gd name="T42" fmla="*/ 29 w 84"/>
                  <a:gd name="T43" fmla="*/ 25 h 40"/>
                  <a:gd name="T44" fmla="*/ 38 w 84"/>
                  <a:gd name="T45" fmla="*/ 25 h 40"/>
                  <a:gd name="T46" fmla="*/ 42 w 84"/>
                  <a:gd name="T47" fmla="*/ 25 h 40"/>
                  <a:gd name="T48" fmla="*/ 46 w 84"/>
                  <a:gd name="T49" fmla="*/ 25 h 40"/>
                  <a:gd name="T50" fmla="*/ 55 w 84"/>
                  <a:gd name="T51" fmla="*/ 25 h 40"/>
                  <a:gd name="T52" fmla="*/ 60 w 84"/>
                  <a:gd name="T53" fmla="*/ 25 h 40"/>
                  <a:gd name="T54" fmla="*/ 60 w 84"/>
                  <a:gd name="T55" fmla="*/ 26 h 40"/>
                  <a:gd name="T56" fmla="*/ 60 w 84"/>
                  <a:gd name="T57" fmla="*/ 27 h 40"/>
                  <a:gd name="T58" fmla="*/ 61 w 84"/>
                  <a:gd name="T59" fmla="*/ 32 h 40"/>
                  <a:gd name="T60" fmla="*/ 64 w 84"/>
                  <a:gd name="T61" fmla="*/ 36 h 40"/>
                  <a:gd name="T62" fmla="*/ 68 w 84"/>
                  <a:gd name="T63" fmla="*/ 39 h 40"/>
                  <a:gd name="T64" fmla="*/ 71 w 84"/>
                  <a:gd name="T65" fmla="*/ 40 h 40"/>
                  <a:gd name="T66" fmla="*/ 77 w 84"/>
                  <a:gd name="T67" fmla="*/ 39 h 40"/>
                  <a:gd name="T68" fmla="*/ 80 w 84"/>
                  <a:gd name="T69" fmla="*/ 36 h 40"/>
                  <a:gd name="T70" fmla="*/ 83 w 84"/>
                  <a:gd name="T71" fmla="*/ 32 h 40"/>
                  <a:gd name="T72" fmla="*/ 84 w 84"/>
                  <a:gd name="T73" fmla="*/ 27 h 40"/>
                  <a:gd name="T74" fmla="*/ 83 w 84"/>
                  <a:gd name="T75" fmla="*/ 22 h 40"/>
                  <a:gd name="T76" fmla="*/ 82 w 84"/>
                  <a:gd name="T77" fmla="*/ 17 h 40"/>
                  <a:gd name="T78" fmla="*/ 80 w 84"/>
                  <a:gd name="T79" fmla="*/ 12 h 40"/>
                  <a:gd name="T80" fmla="*/ 77 w 84"/>
                  <a:gd name="T81" fmla="*/ 8 h 40"/>
                  <a:gd name="T82" fmla="*/ 70 w 84"/>
                  <a:gd name="T83" fmla="*/ 4 h 40"/>
                  <a:gd name="T84" fmla="*/ 62 w 84"/>
                  <a:gd name="T85" fmla="*/ 1 h 40"/>
                  <a:gd name="T86" fmla="*/ 55 w 84"/>
                  <a:gd name="T87" fmla="*/ 0 h 40"/>
                  <a:gd name="T88" fmla="*/ 46 w 84"/>
                  <a:gd name="T8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" h="40">
                    <a:moveTo>
                      <a:pt x="46" y="0"/>
                    </a:moveTo>
                    <a:lnTo>
                      <a:pt x="42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1" y="1"/>
                    </a:lnTo>
                    <a:lnTo>
                      <a:pt x="14" y="4"/>
                    </a:lnTo>
                    <a:lnTo>
                      <a:pt x="6" y="8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3" y="36"/>
                    </a:lnTo>
                    <a:lnTo>
                      <a:pt x="7" y="39"/>
                    </a:lnTo>
                    <a:lnTo>
                      <a:pt x="11" y="40"/>
                    </a:lnTo>
                    <a:lnTo>
                      <a:pt x="16" y="39"/>
                    </a:lnTo>
                    <a:lnTo>
                      <a:pt x="20" y="36"/>
                    </a:lnTo>
                    <a:lnTo>
                      <a:pt x="23" y="32"/>
                    </a:lnTo>
                    <a:lnTo>
                      <a:pt x="24" y="27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9" y="25"/>
                    </a:lnTo>
                    <a:lnTo>
                      <a:pt x="38" y="25"/>
                    </a:lnTo>
                    <a:lnTo>
                      <a:pt x="42" y="25"/>
                    </a:lnTo>
                    <a:lnTo>
                      <a:pt x="46" y="25"/>
                    </a:lnTo>
                    <a:lnTo>
                      <a:pt x="55" y="25"/>
                    </a:lnTo>
                    <a:lnTo>
                      <a:pt x="60" y="25"/>
                    </a:lnTo>
                    <a:lnTo>
                      <a:pt x="60" y="26"/>
                    </a:lnTo>
                    <a:lnTo>
                      <a:pt x="60" y="27"/>
                    </a:lnTo>
                    <a:lnTo>
                      <a:pt x="61" y="32"/>
                    </a:lnTo>
                    <a:lnTo>
                      <a:pt x="64" y="36"/>
                    </a:lnTo>
                    <a:lnTo>
                      <a:pt x="68" y="39"/>
                    </a:lnTo>
                    <a:lnTo>
                      <a:pt x="71" y="40"/>
                    </a:lnTo>
                    <a:lnTo>
                      <a:pt x="77" y="39"/>
                    </a:lnTo>
                    <a:lnTo>
                      <a:pt x="80" y="36"/>
                    </a:lnTo>
                    <a:lnTo>
                      <a:pt x="83" y="32"/>
                    </a:lnTo>
                    <a:lnTo>
                      <a:pt x="84" y="27"/>
                    </a:lnTo>
                    <a:lnTo>
                      <a:pt x="83" y="22"/>
                    </a:lnTo>
                    <a:lnTo>
                      <a:pt x="82" y="17"/>
                    </a:lnTo>
                    <a:lnTo>
                      <a:pt x="80" y="12"/>
                    </a:lnTo>
                    <a:lnTo>
                      <a:pt x="77" y="8"/>
                    </a:lnTo>
                    <a:lnTo>
                      <a:pt x="70" y="4"/>
                    </a:lnTo>
                    <a:lnTo>
                      <a:pt x="62" y="1"/>
                    </a:lnTo>
                    <a:lnTo>
                      <a:pt x="55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3B492-73E2-45C1-B93C-BBDCD12E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>
                <a:solidFill>
                  <a:schemeClr val="bg1"/>
                </a:solidFill>
              </a:rPr>
              <a:t>Top States Scored</a:t>
            </a:r>
            <a:endParaRPr lang="en-ID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88ECB0-8A76-45F7-A3A9-88C0F5BC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z="1100" smtClean="0"/>
              <a:pPr/>
              <a:t>4</a:t>
            </a:fld>
            <a:endParaRPr lang="en-ID" sz="11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C0FCCD-F18D-44E2-95F2-514ECA1B4FE2}"/>
              </a:ext>
            </a:extLst>
          </p:cNvPr>
          <p:cNvGrpSpPr/>
          <p:nvPr/>
        </p:nvGrpSpPr>
        <p:grpSpPr>
          <a:xfrm>
            <a:off x="839788" y="3823333"/>
            <a:ext cx="5506441" cy="580377"/>
            <a:chOff x="839788" y="3823333"/>
            <a:chExt cx="5506441" cy="5803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D3CC00-1B66-47F7-A51C-C60EEA01D0ED}"/>
                </a:ext>
              </a:extLst>
            </p:cNvPr>
            <p:cNvSpPr/>
            <p:nvPr/>
          </p:nvSpPr>
          <p:spPr>
            <a:xfrm>
              <a:off x="1731935" y="3898078"/>
              <a:ext cx="4614294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Ranked Based On Number Of Universities In </a:t>
              </a:r>
              <a:b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Top 200 &amp; Top 100 Ranking List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2AF398-0F85-4356-BC02-E56B4A467E46}"/>
                </a:ext>
              </a:extLst>
            </p:cNvPr>
            <p:cNvSpPr/>
            <p:nvPr/>
          </p:nvSpPr>
          <p:spPr>
            <a:xfrm>
              <a:off x="839788" y="3823333"/>
              <a:ext cx="580377" cy="580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239956-93ED-466B-8D78-03A997A67342}"/>
                </a:ext>
              </a:extLst>
            </p:cNvPr>
            <p:cNvGrpSpPr/>
            <p:nvPr/>
          </p:nvGrpSpPr>
          <p:grpSpPr>
            <a:xfrm>
              <a:off x="987101" y="3969853"/>
              <a:ext cx="285750" cy="287337"/>
              <a:chOff x="2025650" y="2516188"/>
              <a:chExt cx="285750" cy="287337"/>
            </a:xfrm>
            <a:gradFill>
              <a:gsLst>
                <a:gs pos="0">
                  <a:srgbClr val="0B63EB"/>
                </a:gs>
                <a:gs pos="100000">
                  <a:srgbClr val="43D782"/>
                </a:gs>
              </a:gsLst>
              <a:lin ang="5400000" scaled="1"/>
            </a:gradFill>
          </p:grpSpPr>
          <p:sp>
            <p:nvSpPr>
              <p:cNvPr id="18" name="Freeform 1153">
                <a:extLst>
                  <a:ext uri="{FF2B5EF4-FFF2-40B4-BE49-F238E27FC236}">
                    <a16:creationId xmlns:a16="http://schemas.microsoft.com/office/drawing/2014/main" id="{D1AA1BF2-84A5-4D10-ACE3-23426534A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2554288"/>
                <a:ext cx="38100" cy="107950"/>
              </a:xfrm>
              <a:custGeom>
                <a:avLst/>
                <a:gdLst>
                  <a:gd name="T0" fmla="*/ 24 w 95"/>
                  <a:gd name="T1" fmla="*/ 271 h 271"/>
                  <a:gd name="T2" fmla="*/ 40 w 95"/>
                  <a:gd name="T3" fmla="*/ 262 h 271"/>
                  <a:gd name="T4" fmla="*/ 58 w 95"/>
                  <a:gd name="T5" fmla="*/ 255 h 271"/>
                  <a:gd name="T6" fmla="*/ 77 w 95"/>
                  <a:gd name="T7" fmla="*/ 249 h 271"/>
                  <a:gd name="T8" fmla="*/ 95 w 95"/>
                  <a:gd name="T9" fmla="*/ 244 h 271"/>
                  <a:gd name="T10" fmla="*/ 95 w 95"/>
                  <a:gd name="T11" fmla="*/ 11 h 271"/>
                  <a:gd name="T12" fmla="*/ 95 w 95"/>
                  <a:gd name="T13" fmla="*/ 7 h 271"/>
                  <a:gd name="T14" fmla="*/ 92 w 95"/>
                  <a:gd name="T15" fmla="*/ 3 h 271"/>
                  <a:gd name="T16" fmla="*/ 88 w 95"/>
                  <a:gd name="T17" fmla="*/ 1 h 271"/>
                  <a:gd name="T18" fmla="*/ 84 w 95"/>
                  <a:gd name="T19" fmla="*/ 0 h 271"/>
                  <a:gd name="T20" fmla="*/ 0 w 95"/>
                  <a:gd name="T21" fmla="*/ 0 h 271"/>
                  <a:gd name="T22" fmla="*/ 0 w 95"/>
                  <a:gd name="T23" fmla="*/ 71 h 271"/>
                  <a:gd name="T24" fmla="*/ 24 w 95"/>
                  <a:gd name="T25" fmla="*/ 71 h 271"/>
                  <a:gd name="T26" fmla="*/ 24 w 95"/>
                  <a:gd name="T27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5" h="271">
                    <a:moveTo>
                      <a:pt x="24" y="271"/>
                    </a:moveTo>
                    <a:lnTo>
                      <a:pt x="40" y="262"/>
                    </a:lnTo>
                    <a:lnTo>
                      <a:pt x="58" y="255"/>
                    </a:lnTo>
                    <a:lnTo>
                      <a:pt x="77" y="249"/>
                    </a:lnTo>
                    <a:lnTo>
                      <a:pt x="95" y="244"/>
                    </a:lnTo>
                    <a:lnTo>
                      <a:pt x="95" y="11"/>
                    </a:lnTo>
                    <a:lnTo>
                      <a:pt x="95" y="7"/>
                    </a:lnTo>
                    <a:lnTo>
                      <a:pt x="92" y="3"/>
                    </a:lnTo>
                    <a:lnTo>
                      <a:pt x="88" y="1"/>
                    </a:lnTo>
                    <a:lnTo>
                      <a:pt x="84" y="0"/>
                    </a:lnTo>
                    <a:lnTo>
                      <a:pt x="0" y="0"/>
                    </a:lnTo>
                    <a:lnTo>
                      <a:pt x="0" y="71"/>
                    </a:lnTo>
                    <a:lnTo>
                      <a:pt x="24" y="71"/>
                    </a:lnTo>
                    <a:lnTo>
                      <a:pt x="24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54">
                <a:extLst>
                  <a:ext uri="{FF2B5EF4-FFF2-40B4-BE49-F238E27FC236}">
                    <a16:creationId xmlns:a16="http://schemas.microsoft.com/office/drawing/2014/main" id="{6101E605-E1B6-4913-B523-0ECE1BADD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554288"/>
                <a:ext cx="146050" cy="220663"/>
              </a:xfrm>
              <a:custGeom>
                <a:avLst/>
                <a:gdLst>
                  <a:gd name="T0" fmla="*/ 72 w 369"/>
                  <a:gd name="T1" fmla="*/ 481 h 554"/>
                  <a:gd name="T2" fmla="*/ 72 w 369"/>
                  <a:gd name="T3" fmla="*/ 71 h 554"/>
                  <a:gd name="T4" fmla="*/ 97 w 369"/>
                  <a:gd name="T5" fmla="*/ 71 h 554"/>
                  <a:gd name="T6" fmla="*/ 97 w 369"/>
                  <a:gd name="T7" fmla="*/ 0 h 554"/>
                  <a:gd name="T8" fmla="*/ 12 w 369"/>
                  <a:gd name="T9" fmla="*/ 0 h 554"/>
                  <a:gd name="T10" fmla="*/ 8 w 369"/>
                  <a:gd name="T11" fmla="*/ 1 h 554"/>
                  <a:gd name="T12" fmla="*/ 4 w 369"/>
                  <a:gd name="T13" fmla="*/ 3 h 554"/>
                  <a:gd name="T14" fmla="*/ 1 w 369"/>
                  <a:gd name="T15" fmla="*/ 7 h 554"/>
                  <a:gd name="T16" fmla="*/ 0 w 369"/>
                  <a:gd name="T17" fmla="*/ 11 h 554"/>
                  <a:gd name="T18" fmla="*/ 0 w 369"/>
                  <a:gd name="T19" fmla="*/ 494 h 554"/>
                  <a:gd name="T20" fmla="*/ 1 w 369"/>
                  <a:gd name="T21" fmla="*/ 501 h 554"/>
                  <a:gd name="T22" fmla="*/ 1 w 369"/>
                  <a:gd name="T23" fmla="*/ 508 h 554"/>
                  <a:gd name="T24" fmla="*/ 3 w 369"/>
                  <a:gd name="T25" fmla="*/ 514 h 554"/>
                  <a:gd name="T26" fmla="*/ 4 w 369"/>
                  <a:gd name="T27" fmla="*/ 520 h 554"/>
                  <a:gd name="T28" fmla="*/ 6 w 369"/>
                  <a:gd name="T29" fmla="*/ 525 h 554"/>
                  <a:gd name="T30" fmla="*/ 9 w 369"/>
                  <a:gd name="T31" fmla="*/ 530 h 554"/>
                  <a:gd name="T32" fmla="*/ 12 w 369"/>
                  <a:gd name="T33" fmla="*/ 534 h 554"/>
                  <a:gd name="T34" fmla="*/ 15 w 369"/>
                  <a:gd name="T35" fmla="*/ 538 h 554"/>
                  <a:gd name="T36" fmla="*/ 19 w 369"/>
                  <a:gd name="T37" fmla="*/ 542 h 554"/>
                  <a:gd name="T38" fmla="*/ 24 w 369"/>
                  <a:gd name="T39" fmla="*/ 546 h 554"/>
                  <a:gd name="T40" fmla="*/ 28 w 369"/>
                  <a:gd name="T41" fmla="*/ 548 h 554"/>
                  <a:gd name="T42" fmla="*/ 34 w 369"/>
                  <a:gd name="T43" fmla="*/ 550 h 554"/>
                  <a:gd name="T44" fmla="*/ 40 w 369"/>
                  <a:gd name="T45" fmla="*/ 552 h 554"/>
                  <a:gd name="T46" fmla="*/ 47 w 369"/>
                  <a:gd name="T47" fmla="*/ 553 h 554"/>
                  <a:gd name="T48" fmla="*/ 53 w 369"/>
                  <a:gd name="T49" fmla="*/ 554 h 554"/>
                  <a:gd name="T50" fmla="*/ 61 w 369"/>
                  <a:gd name="T51" fmla="*/ 554 h 554"/>
                  <a:gd name="T52" fmla="*/ 369 w 369"/>
                  <a:gd name="T53" fmla="*/ 554 h 554"/>
                  <a:gd name="T54" fmla="*/ 360 w 369"/>
                  <a:gd name="T55" fmla="*/ 536 h 554"/>
                  <a:gd name="T56" fmla="*/ 351 w 369"/>
                  <a:gd name="T57" fmla="*/ 519 h 554"/>
                  <a:gd name="T58" fmla="*/ 345 w 369"/>
                  <a:gd name="T59" fmla="*/ 501 h 554"/>
                  <a:gd name="T60" fmla="*/ 340 w 369"/>
                  <a:gd name="T61" fmla="*/ 481 h 554"/>
                  <a:gd name="T62" fmla="*/ 72 w 369"/>
                  <a:gd name="T63" fmla="*/ 48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9" h="554">
                    <a:moveTo>
                      <a:pt x="72" y="481"/>
                    </a:moveTo>
                    <a:lnTo>
                      <a:pt x="72" y="71"/>
                    </a:lnTo>
                    <a:lnTo>
                      <a:pt x="97" y="71"/>
                    </a:lnTo>
                    <a:lnTo>
                      <a:pt x="97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4" y="3"/>
                    </a:lnTo>
                    <a:lnTo>
                      <a:pt x="1" y="7"/>
                    </a:lnTo>
                    <a:lnTo>
                      <a:pt x="0" y="11"/>
                    </a:lnTo>
                    <a:lnTo>
                      <a:pt x="0" y="494"/>
                    </a:lnTo>
                    <a:lnTo>
                      <a:pt x="1" y="501"/>
                    </a:lnTo>
                    <a:lnTo>
                      <a:pt x="1" y="508"/>
                    </a:lnTo>
                    <a:lnTo>
                      <a:pt x="3" y="514"/>
                    </a:lnTo>
                    <a:lnTo>
                      <a:pt x="4" y="520"/>
                    </a:lnTo>
                    <a:lnTo>
                      <a:pt x="6" y="525"/>
                    </a:lnTo>
                    <a:lnTo>
                      <a:pt x="9" y="530"/>
                    </a:lnTo>
                    <a:lnTo>
                      <a:pt x="12" y="534"/>
                    </a:lnTo>
                    <a:lnTo>
                      <a:pt x="15" y="538"/>
                    </a:lnTo>
                    <a:lnTo>
                      <a:pt x="19" y="542"/>
                    </a:lnTo>
                    <a:lnTo>
                      <a:pt x="24" y="546"/>
                    </a:lnTo>
                    <a:lnTo>
                      <a:pt x="28" y="548"/>
                    </a:lnTo>
                    <a:lnTo>
                      <a:pt x="34" y="550"/>
                    </a:lnTo>
                    <a:lnTo>
                      <a:pt x="40" y="552"/>
                    </a:lnTo>
                    <a:lnTo>
                      <a:pt x="47" y="553"/>
                    </a:lnTo>
                    <a:lnTo>
                      <a:pt x="53" y="554"/>
                    </a:lnTo>
                    <a:lnTo>
                      <a:pt x="61" y="554"/>
                    </a:lnTo>
                    <a:lnTo>
                      <a:pt x="369" y="554"/>
                    </a:lnTo>
                    <a:lnTo>
                      <a:pt x="360" y="536"/>
                    </a:lnTo>
                    <a:lnTo>
                      <a:pt x="351" y="519"/>
                    </a:lnTo>
                    <a:lnTo>
                      <a:pt x="345" y="501"/>
                    </a:lnTo>
                    <a:lnTo>
                      <a:pt x="340" y="481"/>
                    </a:lnTo>
                    <a:lnTo>
                      <a:pt x="72" y="4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155">
                <a:extLst>
                  <a:ext uri="{FF2B5EF4-FFF2-40B4-BE49-F238E27FC236}">
                    <a16:creationId xmlns:a16="http://schemas.microsoft.com/office/drawing/2014/main" id="{A4632BBC-8A60-458B-BE53-F8192553C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2622550"/>
                <a:ext cx="69850" cy="9525"/>
              </a:xfrm>
              <a:custGeom>
                <a:avLst/>
                <a:gdLst>
                  <a:gd name="T0" fmla="*/ 164 w 176"/>
                  <a:gd name="T1" fmla="*/ 0 h 25"/>
                  <a:gd name="T2" fmla="*/ 12 w 176"/>
                  <a:gd name="T3" fmla="*/ 0 h 25"/>
                  <a:gd name="T4" fmla="*/ 8 w 176"/>
                  <a:gd name="T5" fmla="*/ 1 h 25"/>
                  <a:gd name="T6" fmla="*/ 4 w 176"/>
                  <a:gd name="T7" fmla="*/ 4 h 25"/>
                  <a:gd name="T8" fmla="*/ 1 w 176"/>
                  <a:gd name="T9" fmla="*/ 7 h 25"/>
                  <a:gd name="T10" fmla="*/ 0 w 176"/>
                  <a:gd name="T11" fmla="*/ 12 h 25"/>
                  <a:gd name="T12" fmla="*/ 1 w 176"/>
                  <a:gd name="T13" fmla="*/ 18 h 25"/>
                  <a:gd name="T14" fmla="*/ 4 w 176"/>
                  <a:gd name="T15" fmla="*/ 21 h 25"/>
                  <a:gd name="T16" fmla="*/ 8 w 176"/>
                  <a:gd name="T17" fmla="*/ 24 h 25"/>
                  <a:gd name="T18" fmla="*/ 12 w 176"/>
                  <a:gd name="T19" fmla="*/ 25 h 25"/>
                  <a:gd name="T20" fmla="*/ 164 w 176"/>
                  <a:gd name="T21" fmla="*/ 25 h 25"/>
                  <a:gd name="T22" fmla="*/ 169 w 176"/>
                  <a:gd name="T23" fmla="*/ 24 h 25"/>
                  <a:gd name="T24" fmla="*/ 172 w 176"/>
                  <a:gd name="T25" fmla="*/ 21 h 25"/>
                  <a:gd name="T26" fmla="*/ 175 w 176"/>
                  <a:gd name="T27" fmla="*/ 18 h 25"/>
                  <a:gd name="T28" fmla="*/ 176 w 176"/>
                  <a:gd name="T29" fmla="*/ 12 h 25"/>
                  <a:gd name="T30" fmla="*/ 175 w 176"/>
                  <a:gd name="T31" fmla="*/ 7 h 25"/>
                  <a:gd name="T32" fmla="*/ 172 w 176"/>
                  <a:gd name="T33" fmla="*/ 4 h 25"/>
                  <a:gd name="T34" fmla="*/ 169 w 176"/>
                  <a:gd name="T35" fmla="*/ 1 h 25"/>
                  <a:gd name="T36" fmla="*/ 164 w 176"/>
                  <a:gd name="T3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6" h="25">
                    <a:moveTo>
                      <a:pt x="16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1"/>
                    </a:lnTo>
                    <a:lnTo>
                      <a:pt x="8" y="24"/>
                    </a:lnTo>
                    <a:lnTo>
                      <a:pt x="12" y="25"/>
                    </a:lnTo>
                    <a:lnTo>
                      <a:pt x="164" y="25"/>
                    </a:lnTo>
                    <a:lnTo>
                      <a:pt x="169" y="24"/>
                    </a:lnTo>
                    <a:lnTo>
                      <a:pt x="172" y="21"/>
                    </a:lnTo>
                    <a:lnTo>
                      <a:pt x="175" y="18"/>
                    </a:lnTo>
                    <a:lnTo>
                      <a:pt x="176" y="12"/>
                    </a:lnTo>
                    <a:lnTo>
                      <a:pt x="175" y="7"/>
                    </a:lnTo>
                    <a:lnTo>
                      <a:pt x="172" y="4"/>
                    </a:lnTo>
                    <a:lnTo>
                      <a:pt x="169" y="1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56">
                <a:extLst>
                  <a:ext uri="{FF2B5EF4-FFF2-40B4-BE49-F238E27FC236}">
                    <a16:creationId xmlns:a16="http://schemas.microsoft.com/office/drawing/2014/main" id="{84B85351-0CBF-4987-868C-720111A8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2651125"/>
                <a:ext cx="69850" cy="9525"/>
              </a:xfrm>
              <a:custGeom>
                <a:avLst/>
                <a:gdLst>
                  <a:gd name="T0" fmla="*/ 164 w 176"/>
                  <a:gd name="T1" fmla="*/ 0 h 23"/>
                  <a:gd name="T2" fmla="*/ 12 w 176"/>
                  <a:gd name="T3" fmla="*/ 0 h 23"/>
                  <a:gd name="T4" fmla="*/ 8 w 176"/>
                  <a:gd name="T5" fmla="*/ 1 h 23"/>
                  <a:gd name="T6" fmla="*/ 4 w 176"/>
                  <a:gd name="T7" fmla="*/ 3 h 23"/>
                  <a:gd name="T8" fmla="*/ 1 w 176"/>
                  <a:gd name="T9" fmla="*/ 7 h 23"/>
                  <a:gd name="T10" fmla="*/ 0 w 176"/>
                  <a:gd name="T11" fmla="*/ 12 h 23"/>
                  <a:gd name="T12" fmla="*/ 1 w 176"/>
                  <a:gd name="T13" fmla="*/ 16 h 23"/>
                  <a:gd name="T14" fmla="*/ 4 w 176"/>
                  <a:gd name="T15" fmla="*/ 20 h 23"/>
                  <a:gd name="T16" fmla="*/ 8 w 176"/>
                  <a:gd name="T17" fmla="*/ 23 h 23"/>
                  <a:gd name="T18" fmla="*/ 12 w 176"/>
                  <a:gd name="T19" fmla="*/ 23 h 23"/>
                  <a:gd name="T20" fmla="*/ 164 w 176"/>
                  <a:gd name="T21" fmla="*/ 23 h 23"/>
                  <a:gd name="T22" fmla="*/ 169 w 176"/>
                  <a:gd name="T23" fmla="*/ 23 h 23"/>
                  <a:gd name="T24" fmla="*/ 172 w 176"/>
                  <a:gd name="T25" fmla="*/ 20 h 23"/>
                  <a:gd name="T26" fmla="*/ 175 w 176"/>
                  <a:gd name="T27" fmla="*/ 16 h 23"/>
                  <a:gd name="T28" fmla="*/ 176 w 176"/>
                  <a:gd name="T29" fmla="*/ 12 h 23"/>
                  <a:gd name="T30" fmla="*/ 175 w 176"/>
                  <a:gd name="T31" fmla="*/ 7 h 23"/>
                  <a:gd name="T32" fmla="*/ 172 w 176"/>
                  <a:gd name="T33" fmla="*/ 3 h 23"/>
                  <a:gd name="T34" fmla="*/ 169 w 176"/>
                  <a:gd name="T35" fmla="*/ 1 h 23"/>
                  <a:gd name="T36" fmla="*/ 164 w 176"/>
                  <a:gd name="T3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6" h="23">
                    <a:moveTo>
                      <a:pt x="16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3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1" y="16"/>
                    </a:lnTo>
                    <a:lnTo>
                      <a:pt x="4" y="20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64" y="23"/>
                    </a:lnTo>
                    <a:lnTo>
                      <a:pt x="169" y="23"/>
                    </a:lnTo>
                    <a:lnTo>
                      <a:pt x="172" y="20"/>
                    </a:lnTo>
                    <a:lnTo>
                      <a:pt x="175" y="16"/>
                    </a:lnTo>
                    <a:lnTo>
                      <a:pt x="176" y="12"/>
                    </a:lnTo>
                    <a:lnTo>
                      <a:pt x="175" y="7"/>
                    </a:lnTo>
                    <a:lnTo>
                      <a:pt x="172" y="3"/>
                    </a:lnTo>
                    <a:lnTo>
                      <a:pt x="169" y="1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57">
                <a:extLst>
                  <a:ext uri="{FF2B5EF4-FFF2-40B4-BE49-F238E27FC236}">
                    <a16:creationId xmlns:a16="http://schemas.microsoft.com/office/drawing/2014/main" id="{88531EF8-E423-4396-BA90-8BCD2E12F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2679700"/>
                <a:ext cx="69850" cy="9525"/>
              </a:xfrm>
              <a:custGeom>
                <a:avLst/>
                <a:gdLst>
                  <a:gd name="T0" fmla="*/ 176 w 176"/>
                  <a:gd name="T1" fmla="*/ 11 h 23"/>
                  <a:gd name="T2" fmla="*/ 175 w 176"/>
                  <a:gd name="T3" fmla="*/ 7 h 23"/>
                  <a:gd name="T4" fmla="*/ 172 w 176"/>
                  <a:gd name="T5" fmla="*/ 3 h 23"/>
                  <a:gd name="T6" fmla="*/ 169 w 176"/>
                  <a:gd name="T7" fmla="*/ 1 h 23"/>
                  <a:gd name="T8" fmla="*/ 164 w 176"/>
                  <a:gd name="T9" fmla="*/ 0 h 23"/>
                  <a:gd name="T10" fmla="*/ 12 w 176"/>
                  <a:gd name="T11" fmla="*/ 0 h 23"/>
                  <a:gd name="T12" fmla="*/ 8 w 176"/>
                  <a:gd name="T13" fmla="*/ 1 h 23"/>
                  <a:gd name="T14" fmla="*/ 4 w 176"/>
                  <a:gd name="T15" fmla="*/ 3 h 23"/>
                  <a:gd name="T16" fmla="*/ 1 w 176"/>
                  <a:gd name="T17" fmla="*/ 7 h 23"/>
                  <a:gd name="T18" fmla="*/ 0 w 176"/>
                  <a:gd name="T19" fmla="*/ 11 h 23"/>
                  <a:gd name="T20" fmla="*/ 1 w 176"/>
                  <a:gd name="T21" fmla="*/ 16 h 23"/>
                  <a:gd name="T22" fmla="*/ 4 w 176"/>
                  <a:gd name="T23" fmla="*/ 20 h 23"/>
                  <a:gd name="T24" fmla="*/ 8 w 176"/>
                  <a:gd name="T25" fmla="*/ 22 h 23"/>
                  <a:gd name="T26" fmla="*/ 12 w 176"/>
                  <a:gd name="T27" fmla="*/ 23 h 23"/>
                  <a:gd name="T28" fmla="*/ 164 w 176"/>
                  <a:gd name="T29" fmla="*/ 23 h 23"/>
                  <a:gd name="T30" fmla="*/ 169 w 176"/>
                  <a:gd name="T31" fmla="*/ 22 h 23"/>
                  <a:gd name="T32" fmla="*/ 172 w 176"/>
                  <a:gd name="T33" fmla="*/ 20 h 23"/>
                  <a:gd name="T34" fmla="*/ 175 w 176"/>
                  <a:gd name="T35" fmla="*/ 16 h 23"/>
                  <a:gd name="T36" fmla="*/ 176 w 176"/>
                  <a:gd name="T3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6" h="23">
                    <a:moveTo>
                      <a:pt x="176" y="11"/>
                    </a:moveTo>
                    <a:lnTo>
                      <a:pt x="175" y="7"/>
                    </a:lnTo>
                    <a:lnTo>
                      <a:pt x="172" y="3"/>
                    </a:lnTo>
                    <a:lnTo>
                      <a:pt x="169" y="1"/>
                    </a:lnTo>
                    <a:lnTo>
                      <a:pt x="164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4" y="3"/>
                    </a:lnTo>
                    <a:lnTo>
                      <a:pt x="1" y="7"/>
                    </a:lnTo>
                    <a:lnTo>
                      <a:pt x="0" y="11"/>
                    </a:lnTo>
                    <a:lnTo>
                      <a:pt x="1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3"/>
                    </a:lnTo>
                    <a:lnTo>
                      <a:pt x="164" y="23"/>
                    </a:lnTo>
                    <a:lnTo>
                      <a:pt x="169" y="22"/>
                    </a:lnTo>
                    <a:lnTo>
                      <a:pt x="172" y="20"/>
                    </a:lnTo>
                    <a:lnTo>
                      <a:pt x="175" y="16"/>
                    </a:lnTo>
                    <a:lnTo>
                      <a:pt x="17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58">
                <a:extLst>
                  <a:ext uri="{FF2B5EF4-FFF2-40B4-BE49-F238E27FC236}">
                    <a16:creationId xmlns:a16="http://schemas.microsoft.com/office/drawing/2014/main" id="{76F9086A-EB49-4AC6-99DB-EC6E2591A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2708275"/>
                <a:ext cx="44450" cy="9525"/>
              </a:xfrm>
              <a:custGeom>
                <a:avLst/>
                <a:gdLst>
                  <a:gd name="T0" fmla="*/ 12 w 115"/>
                  <a:gd name="T1" fmla="*/ 0 h 24"/>
                  <a:gd name="T2" fmla="*/ 8 w 115"/>
                  <a:gd name="T3" fmla="*/ 1 h 24"/>
                  <a:gd name="T4" fmla="*/ 4 w 115"/>
                  <a:gd name="T5" fmla="*/ 3 h 24"/>
                  <a:gd name="T6" fmla="*/ 1 w 115"/>
                  <a:gd name="T7" fmla="*/ 8 h 24"/>
                  <a:gd name="T8" fmla="*/ 0 w 115"/>
                  <a:gd name="T9" fmla="*/ 12 h 24"/>
                  <a:gd name="T10" fmla="*/ 1 w 115"/>
                  <a:gd name="T11" fmla="*/ 17 h 24"/>
                  <a:gd name="T12" fmla="*/ 4 w 115"/>
                  <a:gd name="T13" fmla="*/ 21 h 24"/>
                  <a:gd name="T14" fmla="*/ 8 w 115"/>
                  <a:gd name="T15" fmla="*/ 23 h 24"/>
                  <a:gd name="T16" fmla="*/ 12 w 115"/>
                  <a:gd name="T17" fmla="*/ 24 h 24"/>
                  <a:gd name="T18" fmla="*/ 104 w 115"/>
                  <a:gd name="T19" fmla="*/ 24 h 24"/>
                  <a:gd name="T20" fmla="*/ 108 w 115"/>
                  <a:gd name="T21" fmla="*/ 23 h 24"/>
                  <a:gd name="T22" fmla="*/ 112 w 115"/>
                  <a:gd name="T23" fmla="*/ 21 h 24"/>
                  <a:gd name="T24" fmla="*/ 114 w 115"/>
                  <a:gd name="T25" fmla="*/ 17 h 24"/>
                  <a:gd name="T26" fmla="*/ 115 w 115"/>
                  <a:gd name="T27" fmla="*/ 12 h 24"/>
                  <a:gd name="T28" fmla="*/ 114 w 115"/>
                  <a:gd name="T29" fmla="*/ 8 h 24"/>
                  <a:gd name="T30" fmla="*/ 112 w 115"/>
                  <a:gd name="T31" fmla="*/ 3 h 24"/>
                  <a:gd name="T32" fmla="*/ 108 w 115"/>
                  <a:gd name="T33" fmla="*/ 1 h 24"/>
                  <a:gd name="T34" fmla="*/ 104 w 115"/>
                  <a:gd name="T35" fmla="*/ 0 h 24"/>
                  <a:gd name="T36" fmla="*/ 12 w 115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5" h="24">
                    <a:moveTo>
                      <a:pt x="12" y="0"/>
                    </a:moveTo>
                    <a:lnTo>
                      <a:pt x="8" y="1"/>
                    </a:lnTo>
                    <a:lnTo>
                      <a:pt x="4" y="3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7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04" y="24"/>
                    </a:lnTo>
                    <a:lnTo>
                      <a:pt x="108" y="23"/>
                    </a:lnTo>
                    <a:lnTo>
                      <a:pt x="112" y="21"/>
                    </a:lnTo>
                    <a:lnTo>
                      <a:pt x="114" y="17"/>
                    </a:lnTo>
                    <a:lnTo>
                      <a:pt x="115" y="12"/>
                    </a:lnTo>
                    <a:lnTo>
                      <a:pt x="114" y="8"/>
                    </a:lnTo>
                    <a:lnTo>
                      <a:pt x="112" y="3"/>
                    </a:lnTo>
                    <a:lnTo>
                      <a:pt x="108" y="1"/>
                    </a:lnTo>
                    <a:lnTo>
                      <a:pt x="10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59">
                <a:extLst>
                  <a:ext uri="{FF2B5EF4-FFF2-40B4-BE49-F238E27FC236}">
                    <a16:creationId xmlns:a16="http://schemas.microsoft.com/office/drawing/2014/main" id="{ABA1E543-C061-4849-98B6-3C08B54E8D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68525" y="2660650"/>
                <a:ext cx="142875" cy="142875"/>
              </a:xfrm>
              <a:custGeom>
                <a:avLst/>
                <a:gdLst>
                  <a:gd name="T0" fmla="*/ 157 w 361"/>
                  <a:gd name="T1" fmla="*/ 259 h 362"/>
                  <a:gd name="T2" fmla="*/ 84 w 361"/>
                  <a:gd name="T3" fmla="*/ 186 h 362"/>
                  <a:gd name="T4" fmla="*/ 84 w 361"/>
                  <a:gd name="T5" fmla="*/ 176 h 362"/>
                  <a:gd name="T6" fmla="*/ 91 w 361"/>
                  <a:gd name="T7" fmla="*/ 170 h 362"/>
                  <a:gd name="T8" fmla="*/ 101 w 361"/>
                  <a:gd name="T9" fmla="*/ 170 h 362"/>
                  <a:gd name="T10" fmla="*/ 156 w 361"/>
                  <a:gd name="T11" fmla="*/ 224 h 362"/>
                  <a:gd name="T12" fmla="*/ 260 w 361"/>
                  <a:gd name="T13" fmla="*/ 111 h 362"/>
                  <a:gd name="T14" fmla="*/ 266 w 361"/>
                  <a:gd name="T15" fmla="*/ 109 h 362"/>
                  <a:gd name="T16" fmla="*/ 271 w 361"/>
                  <a:gd name="T17" fmla="*/ 111 h 362"/>
                  <a:gd name="T18" fmla="*/ 275 w 361"/>
                  <a:gd name="T19" fmla="*/ 116 h 362"/>
                  <a:gd name="T20" fmla="*/ 276 w 361"/>
                  <a:gd name="T21" fmla="*/ 125 h 362"/>
                  <a:gd name="T22" fmla="*/ 180 w 361"/>
                  <a:gd name="T23" fmla="*/ 0 h 362"/>
                  <a:gd name="T24" fmla="*/ 143 w 361"/>
                  <a:gd name="T25" fmla="*/ 4 h 362"/>
                  <a:gd name="T26" fmla="*/ 110 w 361"/>
                  <a:gd name="T27" fmla="*/ 14 h 362"/>
                  <a:gd name="T28" fmla="*/ 79 w 361"/>
                  <a:gd name="T29" fmla="*/ 32 h 362"/>
                  <a:gd name="T30" fmla="*/ 53 w 361"/>
                  <a:gd name="T31" fmla="*/ 54 h 362"/>
                  <a:gd name="T32" fmla="*/ 30 w 361"/>
                  <a:gd name="T33" fmla="*/ 81 h 362"/>
                  <a:gd name="T34" fmla="*/ 14 w 361"/>
                  <a:gd name="T35" fmla="*/ 111 h 362"/>
                  <a:gd name="T36" fmla="*/ 3 w 361"/>
                  <a:gd name="T37" fmla="*/ 145 h 362"/>
                  <a:gd name="T38" fmla="*/ 0 w 361"/>
                  <a:gd name="T39" fmla="*/ 182 h 362"/>
                  <a:gd name="T40" fmla="*/ 3 w 361"/>
                  <a:gd name="T41" fmla="*/ 217 h 362"/>
                  <a:gd name="T42" fmla="*/ 14 w 361"/>
                  <a:gd name="T43" fmla="*/ 252 h 362"/>
                  <a:gd name="T44" fmla="*/ 30 w 361"/>
                  <a:gd name="T45" fmla="*/ 283 h 362"/>
                  <a:gd name="T46" fmla="*/ 53 w 361"/>
                  <a:gd name="T47" fmla="*/ 309 h 362"/>
                  <a:gd name="T48" fmla="*/ 79 w 361"/>
                  <a:gd name="T49" fmla="*/ 331 h 362"/>
                  <a:gd name="T50" fmla="*/ 110 w 361"/>
                  <a:gd name="T51" fmla="*/ 348 h 362"/>
                  <a:gd name="T52" fmla="*/ 143 w 361"/>
                  <a:gd name="T53" fmla="*/ 358 h 362"/>
                  <a:gd name="T54" fmla="*/ 180 w 361"/>
                  <a:gd name="T55" fmla="*/ 362 h 362"/>
                  <a:gd name="T56" fmla="*/ 217 w 361"/>
                  <a:gd name="T57" fmla="*/ 358 h 362"/>
                  <a:gd name="T58" fmla="*/ 251 w 361"/>
                  <a:gd name="T59" fmla="*/ 348 h 362"/>
                  <a:gd name="T60" fmla="*/ 281 w 361"/>
                  <a:gd name="T61" fmla="*/ 331 h 362"/>
                  <a:gd name="T62" fmla="*/ 308 w 361"/>
                  <a:gd name="T63" fmla="*/ 309 h 362"/>
                  <a:gd name="T64" fmla="*/ 330 w 361"/>
                  <a:gd name="T65" fmla="*/ 283 h 362"/>
                  <a:gd name="T66" fmla="*/ 346 w 361"/>
                  <a:gd name="T67" fmla="*/ 252 h 362"/>
                  <a:gd name="T68" fmla="*/ 357 w 361"/>
                  <a:gd name="T69" fmla="*/ 217 h 362"/>
                  <a:gd name="T70" fmla="*/ 361 w 361"/>
                  <a:gd name="T71" fmla="*/ 182 h 362"/>
                  <a:gd name="T72" fmla="*/ 357 w 361"/>
                  <a:gd name="T73" fmla="*/ 145 h 362"/>
                  <a:gd name="T74" fmla="*/ 346 w 361"/>
                  <a:gd name="T75" fmla="*/ 111 h 362"/>
                  <a:gd name="T76" fmla="*/ 330 w 361"/>
                  <a:gd name="T77" fmla="*/ 81 h 362"/>
                  <a:gd name="T78" fmla="*/ 308 w 361"/>
                  <a:gd name="T79" fmla="*/ 54 h 362"/>
                  <a:gd name="T80" fmla="*/ 281 w 361"/>
                  <a:gd name="T81" fmla="*/ 32 h 362"/>
                  <a:gd name="T82" fmla="*/ 251 w 361"/>
                  <a:gd name="T83" fmla="*/ 14 h 362"/>
                  <a:gd name="T84" fmla="*/ 217 w 361"/>
                  <a:gd name="T85" fmla="*/ 4 h 362"/>
                  <a:gd name="T86" fmla="*/ 180 w 361"/>
                  <a:gd name="T8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1" h="362">
                    <a:moveTo>
                      <a:pt x="273" y="130"/>
                    </a:moveTo>
                    <a:lnTo>
                      <a:pt x="157" y="259"/>
                    </a:lnTo>
                    <a:lnTo>
                      <a:pt x="87" y="190"/>
                    </a:lnTo>
                    <a:lnTo>
                      <a:pt x="84" y="186"/>
                    </a:lnTo>
                    <a:lnTo>
                      <a:pt x="83" y="182"/>
                    </a:lnTo>
                    <a:lnTo>
                      <a:pt x="84" y="176"/>
                    </a:lnTo>
                    <a:lnTo>
                      <a:pt x="87" y="172"/>
                    </a:lnTo>
                    <a:lnTo>
                      <a:pt x="91" y="170"/>
                    </a:lnTo>
                    <a:lnTo>
                      <a:pt x="96" y="169"/>
                    </a:lnTo>
                    <a:lnTo>
                      <a:pt x="101" y="170"/>
                    </a:lnTo>
                    <a:lnTo>
                      <a:pt x="105" y="172"/>
                    </a:lnTo>
                    <a:lnTo>
                      <a:pt x="156" y="224"/>
                    </a:lnTo>
                    <a:lnTo>
                      <a:pt x="256" y="113"/>
                    </a:lnTo>
                    <a:lnTo>
                      <a:pt x="260" y="111"/>
                    </a:lnTo>
                    <a:lnTo>
                      <a:pt x="264" y="109"/>
                    </a:lnTo>
                    <a:lnTo>
                      <a:pt x="266" y="109"/>
                    </a:lnTo>
                    <a:lnTo>
                      <a:pt x="268" y="110"/>
                    </a:lnTo>
                    <a:lnTo>
                      <a:pt x="271" y="111"/>
                    </a:lnTo>
                    <a:lnTo>
                      <a:pt x="272" y="112"/>
                    </a:lnTo>
                    <a:lnTo>
                      <a:pt x="275" y="116"/>
                    </a:lnTo>
                    <a:lnTo>
                      <a:pt x="276" y="121"/>
                    </a:lnTo>
                    <a:lnTo>
                      <a:pt x="276" y="125"/>
                    </a:lnTo>
                    <a:lnTo>
                      <a:pt x="273" y="130"/>
                    </a:lnTo>
                    <a:close/>
                    <a:moveTo>
                      <a:pt x="180" y="0"/>
                    </a:moveTo>
                    <a:lnTo>
                      <a:pt x="162" y="1"/>
                    </a:lnTo>
                    <a:lnTo>
                      <a:pt x="143" y="4"/>
                    </a:lnTo>
                    <a:lnTo>
                      <a:pt x="126" y="8"/>
                    </a:lnTo>
                    <a:lnTo>
                      <a:pt x="110" y="14"/>
                    </a:lnTo>
                    <a:lnTo>
                      <a:pt x="94" y="23"/>
                    </a:lnTo>
                    <a:lnTo>
                      <a:pt x="79" y="32"/>
                    </a:lnTo>
                    <a:lnTo>
                      <a:pt x="65" y="42"/>
                    </a:lnTo>
                    <a:lnTo>
                      <a:pt x="53" y="54"/>
                    </a:lnTo>
                    <a:lnTo>
                      <a:pt x="40" y="66"/>
                    </a:lnTo>
                    <a:lnTo>
                      <a:pt x="30" y="81"/>
                    </a:lnTo>
                    <a:lnTo>
                      <a:pt x="21" y="96"/>
                    </a:lnTo>
                    <a:lnTo>
                      <a:pt x="14" y="111"/>
                    </a:lnTo>
                    <a:lnTo>
                      <a:pt x="8" y="128"/>
                    </a:lnTo>
                    <a:lnTo>
                      <a:pt x="3" y="145"/>
                    </a:lnTo>
                    <a:lnTo>
                      <a:pt x="1" y="163"/>
                    </a:lnTo>
                    <a:lnTo>
                      <a:pt x="0" y="182"/>
                    </a:lnTo>
                    <a:lnTo>
                      <a:pt x="1" y="200"/>
                    </a:lnTo>
                    <a:lnTo>
                      <a:pt x="3" y="217"/>
                    </a:lnTo>
                    <a:lnTo>
                      <a:pt x="8" y="235"/>
                    </a:lnTo>
                    <a:lnTo>
                      <a:pt x="14" y="252"/>
                    </a:lnTo>
                    <a:lnTo>
                      <a:pt x="21" y="267"/>
                    </a:lnTo>
                    <a:lnTo>
                      <a:pt x="30" y="283"/>
                    </a:lnTo>
                    <a:lnTo>
                      <a:pt x="40" y="296"/>
                    </a:lnTo>
                    <a:lnTo>
                      <a:pt x="53" y="309"/>
                    </a:lnTo>
                    <a:lnTo>
                      <a:pt x="65" y="320"/>
                    </a:lnTo>
                    <a:lnTo>
                      <a:pt x="79" y="331"/>
                    </a:lnTo>
                    <a:lnTo>
                      <a:pt x="94" y="340"/>
                    </a:lnTo>
                    <a:lnTo>
                      <a:pt x="110" y="348"/>
                    </a:lnTo>
                    <a:lnTo>
                      <a:pt x="126" y="354"/>
                    </a:lnTo>
                    <a:lnTo>
                      <a:pt x="143" y="358"/>
                    </a:lnTo>
                    <a:lnTo>
                      <a:pt x="162" y="361"/>
                    </a:lnTo>
                    <a:lnTo>
                      <a:pt x="180" y="362"/>
                    </a:lnTo>
                    <a:lnTo>
                      <a:pt x="199" y="361"/>
                    </a:lnTo>
                    <a:lnTo>
                      <a:pt x="217" y="358"/>
                    </a:lnTo>
                    <a:lnTo>
                      <a:pt x="234" y="354"/>
                    </a:lnTo>
                    <a:lnTo>
                      <a:pt x="251" y="348"/>
                    </a:lnTo>
                    <a:lnTo>
                      <a:pt x="266" y="340"/>
                    </a:lnTo>
                    <a:lnTo>
                      <a:pt x="281" y="331"/>
                    </a:lnTo>
                    <a:lnTo>
                      <a:pt x="295" y="320"/>
                    </a:lnTo>
                    <a:lnTo>
                      <a:pt x="308" y="309"/>
                    </a:lnTo>
                    <a:lnTo>
                      <a:pt x="320" y="296"/>
                    </a:lnTo>
                    <a:lnTo>
                      <a:pt x="330" y="283"/>
                    </a:lnTo>
                    <a:lnTo>
                      <a:pt x="339" y="267"/>
                    </a:lnTo>
                    <a:lnTo>
                      <a:pt x="346" y="252"/>
                    </a:lnTo>
                    <a:lnTo>
                      <a:pt x="352" y="235"/>
                    </a:lnTo>
                    <a:lnTo>
                      <a:pt x="357" y="217"/>
                    </a:lnTo>
                    <a:lnTo>
                      <a:pt x="360" y="200"/>
                    </a:lnTo>
                    <a:lnTo>
                      <a:pt x="361" y="182"/>
                    </a:lnTo>
                    <a:lnTo>
                      <a:pt x="360" y="163"/>
                    </a:lnTo>
                    <a:lnTo>
                      <a:pt x="357" y="145"/>
                    </a:lnTo>
                    <a:lnTo>
                      <a:pt x="352" y="128"/>
                    </a:lnTo>
                    <a:lnTo>
                      <a:pt x="346" y="111"/>
                    </a:lnTo>
                    <a:lnTo>
                      <a:pt x="339" y="96"/>
                    </a:lnTo>
                    <a:lnTo>
                      <a:pt x="330" y="81"/>
                    </a:lnTo>
                    <a:lnTo>
                      <a:pt x="320" y="66"/>
                    </a:lnTo>
                    <a:lnTo>
                      <a:pt x="308" y="54"/>
                    </a:lnTo>
                    <a:lnTo>
                      <a:pt x="295" y="42"/>
                    </a:lnTo>
                    <a:lnTo>
                      <a:pt x="281" y="32"/>
                    </a:lnTo>
                    <a:lnTo>
                      <a:pt x="266" y="23"/>
                    </a:lnTo>
                    <a:lnTo>
                      <a:pt x="251" y="14"/>
                    </a:lnTo>
                    <a:lnTo>
                      <a:pt x="234" y="8"/>
                    </a:lnTo>
                    <a:lnTo>
                      <a:pt x="217" y="4"/>
                    </a:lnTo>
                    <a:lnTo>
                      <a:pt x="199" y="1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60">
                <a:extLst>
                  <a:ext uri="{FF2B5EF4-FFF2-40B4-BE49-F238E27FC236}">
                    <a16:creationId xmlns:a16="http://schemas.microsoft.com/office/drawing/2014/main" id="{B4DDA284-1137-4EDB-A073-510C0AA59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275" y="2516188"/>
                <a:ext cx="104775" cy="82550"/>
              </a:xfrm>
              <a:custGeom>
                <a:avLst/>
                <a:gdLst>
                  <a:gd name="T0" fmla="*/ 253 w 264"/>
                  <a:gd name="T1" fmla="*/ 205 h 205"/>
                  <a:gd name="T2" fmla="*/ 261 w 264"/>
                  <a:gd name="T3" fmla="*/ 202 h 205"/>
                  <a:gd name="T4" fmla="*/ 264 w 264"/>
                  <a:gd name="T5" fmla="*/ 193 h 205"/>
                  <a:gd name="T6" fmla="*/ 263 w 264"/>
                  <a:gd name="T7" fmla="*/ 56 h 205"/>
                  <a:gd name="T8" fmla="*/ 257 w 264"/>
                  <a:gd name="T9" fmla="*/ 49 h 205"/>
                  <a:gd name="T10" fmla="*/ 215 w 264"/>
                  <a:gd name="T11" fmla="*/ 48 h 205"/>
                  <a:gd name="T12" fmla="*/ 204 w 264"/>
                  <a:gd name="T13" fmla="*/ 43 h 205"/>
                  <a:gd name="T14" fmla="*/ 200 w 264"/>
                  <a:gd name="T15" fmla="*/ 32 h 205"/>
                  <a:gd name="T16" fmla="*/ 191 w 264"/>
                  <a:gd name="T17" fmla="*/ 19 h 205"/>
                  <a:gd name="T18" fmla="*/ 176 w 264"/>
                  <a:gd name="T19" fmla="*/ 9 h 205"/>
                  <a:gd name="T20" fmla="*/ 167 w 264"/>
                  <a:gd name="T21" fmla="*/ 5 h 205"/>
                  <a:gd name="T22" fmla="*/ 164 w 264"/>
                  <a:gd name="T23" fmla="*/ 4 h 205"/>
                  <a:gd name="T24" fmla="*/ 160 w 264"/>
                  <a:gd name="T25" fmla="*/ 4 h 205"/>
                  <a:gd name="T26" fmla="*/ 157 w 264"/>
                  <a:gd name="T27" fmla="*/ 3 h 205"/>
                  <a:gd name="T28" fmla="*/ 153 w 264"/>
                  <a:gd name="T29" fmla="*/ 2 h 205"/>
                  <a:gd name="T30" fmla="*/ 149 w 264"/>
                  <a:gd name="T31" fmla="*/ 1 h 205"/>
                  <a:gd name="T32" fmla="*/ 145 w 264"/>
                  <a:gd name="T33" fmla="*/ 1 h 205"/>
                  <a:gd name="T34" fmla="*/ 139 w 264"/>
                  <a:gd name="T35" fmla="*/ 0 h 205"/>
                  <a:gd name="T36" fmla="*/ 130 w 264"/>
                  <a:gd name="T37" fmla="*/ 0 h 205"/>
                  <a:gd name="T38" fmla="*/ 123 w 264"/>
                  <a:gd name="T39" fmla="*/ 1 h 205"/>
                  <a:gd name="T40" fmla="*/ 119 w 264"/>
                  <a:gd name="T41" fmla="*/ 1 h 205"/>
                  <a:gd name="T42" fmla="*/ 115 w 264"/>
                  <a:gd name="T43" fmla="*/ 2 h 205"/>
                  <a:gd name="T44" fmla="*/ 111 w 264"/>
                  <a:gd name="T45" fmla="*/ 3 h 205"/>
                  <a:gd name="T46" fmla="*/ 108 w 264"/>
                  <a:gd name="T47" fmla="*/ 4 h 205"/>
                  <a:gd name="T48" fmla="*/ 104 w 264"/>
                  <a:gd name="T49" fmla="*/ 4 h 205"/>
                  <a:gd name="T50" fmla="*/ 101 w 264"/>
                  <a:gd name="T51" fmla="*/ 5 h 205"/>
                  <a:gd name="T52" fmla="*/ 92 w 264"/>
                  <a:gd name="T53" fmla="*/ 9 h 205"/>
                  <a:gd name="T54" fmla="*/ 78 w 264"/>
                  <a:gd name="T55" fmla="*/ 19 h 205"/>
                  <a:gd name="T56" fmla="*/ 68 w 264"/>
                  <a:gd name="T57" fmla="*/ 32 h 205"/>
                  <a:gd name="T58" fmla="*/ 64 w 264"/>
                  <a:gd name="T59" fmla="*/ 43 h 205"/>
                  <a:gd name="T60" fmla="*/ 53 w 264"/>
                  <a:gd name="T61" fmla="*/ 48 h 205"/>
                  <a:gd name="T62" fmla="*/ 7 w 264"/>
                  <a:gd name="T63" fmla="*/ 49 h 205"/>
                  <a:gd name="T64" fmla="*/ 0 w 264"/>
                  <a:gd name="T65" fmla="*/ 56 h 205"/>
                  <a:gd name="T66" fmla="*/ 0 w 264"/>
                  <a:gd name="T67" fmla="*/ 193 h 205"/>
                  <a:gd name="T68" fmla="*/ 3 w 264"/>
                  <a:gd name="T69" fmla="*/ 202 h 205"/>
                  <a:gd name="T70" fmla="*/ 11 w 264"/>
                  <a:gd name="T7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4" h="205">
                    <a:moveTo>
                      <a:pt x="11" y="205"/>
                    </a:moveTo>
                    <a:lnTo>
                      <a:pt x="253" y="205"/>
                    </a:lnTo>
                    <a:lnTo>
                      <a:pt x="257" y="204"/>
                    </a:lnTo>
                    <a:lnTo>
                      <a:pt x="261" y="202"/>
                    </a:lnTo>
                    <a:lnTo>
                      <a:pt x="263" y="198"/>
                    </a:lnTo>
                    <a:lnTo>
                      <a:pt x="264" y="193"/>
                    </a:lnTo>
                    <a:lnTo>
                      <a:pt x="264" y="60"/>
                    </a:lnTo>
                    <a:lnTo>
                      <a:pt x="263" y="56"/>
                    </a:lnTo>
                    <a:lnTo>
                      <a:pt x="261" y="52"/>
                    </a:lnTo>
                    <a:lnTo>
                      <a:pt x="257" y="49"/>
                    </a:lnTo>
                    <a:lnTo>
                      <a:pt x="253" y="48"/>
                    </a:lnTo>
                    <a:lnTo>
                      <a:pt x="215" y="48"/>
                    </a:lnTo>
                    <a:lnTo>
                      <a:pt x="206" y="48"/>
                    </a:lnTo>
                    <a:lnTo>
                      <a:pt x="204" y="43"/>
                    </a:lnTo>
                    <a:lnTo>
                      <a:pt x="202" y="38"/>
                    </a:lnTo>
                    <a:lnTo>
                      <a:pt x="200" y="32"/>
                    </a:lnTo>
                    <a:lnTo>
                      <a:pt x="196" y="26"/>
                    </a:lnTo>
                    <a:lnTo>
                      <a:pt x="191" y="19"/>
                    </a:lnTo>
                    <a:lnTo>
                      <a:pt x="185" y="14"/>
                    </a:lnTo>
                    <a:lnTo>
                      <a:pt x="176" y="9"/>
                    </a:lnTo>
                    <a:lnTo>
                      <a:pt x="167" y="5"/>
                    </a:lnTo>
                    <a:lnTo>
                      <a:pt x="167" y="5"/>
                    </a:lnTo>
                    <a:lnTo>
                      <a:pt x="167" y="5"/>
                    </a:lnTo>
                    <a:lnTo>
                      <a:pt x="164" y="4"/>
                    </a:lnTo>
                    <a:lnTo>
                      <a:pt x="161" y="4"/>
                    </a:lnTo>
                    <a:lnTo>
                      <a:pt x="160" y="4"/>
                    </a:lnTo>
                    <a:lnTo>
                      <a:pt x="159" y="4"/>
                    </a:lnTo>
                    <a:lnTo>
                      <a:pt x="157" y="3"/>
                    </a:lnTo>
                    <a:lnTo>
                      <a:pt x="154" y="2"/>
                    </a:lnTo>
                    <a:lnTo>
                      <a:pt x="153" y="2"/>
                    </a:lnTo>
                    <a:lnTo>
                      <a:pt x="152" y="1"/>
                    </a:lnTo>
                    <a:lnTo>
                      <a:pt x="149" y="1"/>
                    </a:lnTo>
                    <a:lnTo>
                      <a:pt x="146" y="1"/>
                    </a:lnTo>
                    <a:lnTo>
                      <a:pt x="145" y="1"/>
                    </a:lnTo>
                    <a:lnTo>
                      <a:pt x="143" y="1"/>
                    </a:lnTo>
                    <a:lnTo>
                      <a:pt x="139" y="0"/>
                    </a:lnTo>
                    <a:lnTo>
                      <a:pt x="135" y="0"/>
                    </a:lnTo>
                    <a:lnTo>
                      <a:pt x="130" y="0"/>
                    </a:lnTo>
                    <a:lnTo>
                      <a:pt x="125" y="1"/>
                    </a:lnTo>
                    <a:lnTo>
                      <a:pt x="123" y="1"/>
                    </a:lnTo>
                    <a:lnTo>
                      <a:pt x="122" y="1"/>
                    </a:lnTo>
                    <a:lnTo>
                      <a:pt x="119" y="1"/>
                    </a:lnTo>
                    <a:lnTo>
                      <a:pt x="116" y="1"/>
                    </a:lnTo>
                    <a:lnTo>
                      <a:pt x="115" y="2"/>
                    </a:lnTo>
                    <a:lnTo>
                      <a:pt x="114" y="2"/>
                    </a:lnTo>
                    <a:lnTo>
                      <a:pt x="111" y="3"/>
                    </a:lnTo>
                    <a:lnTo>
                      <a:pt x="109" y="4"/>
                    </a:lnTo>
                    <a:lnTo>
                      <a:pt x="108" y="4"/>
                    </a:lnTo>
                    <a:lnTo>
                      <a:pt x="107" y="4"/>
                    </a:lnTo>
                    <a:lnTo>
                      <a:pt x="104" y="4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92" y="9"/>
                    </a:lnTo>
                    <a:lnTo>
                      <a:pt x="84" y="14"/>
                    </a:lnTo>
                    <a:lnTo>
                      <a:pt x="78" y="19"/>
                    </a:lnTo>
                    <a:lnTo>
                      <a:pt x="72" y="26"/>
                    </a:lnTo>
                    <a:lnTo>
                      <a:pt x="68" y="32"/>
                    </a:lnTo>
                    <a:lnTo>
                      <a:pt x="66" y="38"/>
                    </a:lnTo>
                    <a:lnTo>
                      <a:pt x="64" y="43"/>
                    </a:lnTo>
                    <a:lnTo>
                      <a:pt x="62" y="48"/>
                    </a:lnTo>
                    <a:lnTo>
                      <a:pt x="53" y="48"/>
                    </a:lnTo>
                    <a:lnTo>
                      <a:pt x="11" y="48"/>
                    </a:lnTo>
                    <a:lnTo>
                      <a:pt x="7" y="49"/>
                    </a:lnTo>
                    <a:lnTo>
                      <a:pt x="3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193"/>
                    </a:lnTo>
                    <a:lnTo>
                      <a:pt x="0" y="198"/>
                    </a:lnTo>
                    <a:lnTo>
                      <a:pt x="3" y="202"/>
                    </a:lnTo>
                    <a:lnTo>
                      <a:pt x="7" y="204"/>
                    </a:lnTo>
                    <a:lnTo>
                      <a:pt x="1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B06B07-7609-4227-AED4-90C9B3BC5475}"/>
              </a:ext>
            </a:extLst>
          </p:cNvPr>
          <p:cNvGrpSpPr/>
          <p:nvPr/>
        </p:nvGrpSpPr>
        <p:grpSpPr>
          <a:xfrm>
            <a:off x="839788" y="5476951"/>
            <a:ext cx="5397854" cy="580377"/>
            <a:chOff x="839788" y="5476951"/>
            <a:chExt cx="5397854" cy="5803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ECF8A0-2B68-439E-9B8F-5C9B788DB72A}"/>
                </a:ext>
              </a:extLst>
            </p:cNvPr>
            <p:cNvSpPr/>
            <p:nvPr/>
          </p:nvSpPr>
          <p:spPr>
            <a:xfrm>
              <a:off x="839788" y="5476951"/>
              <a:ext cx="580377" cy="580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D0C3C6-67A4-4797-AA75-1DC1E59F7AFC}"/>
                </a:ext>
              </a:extLst>
            </p:cNvPr>
            <p:cNvSpPr/>
            <p:nvPr/>
          </p:nvSpPr>
          <p:spPr>
            <a:xfrm>
              <a:off x="1731935" y="5551696"/>
              <a:ext cx="4505707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Leaves Opportunity For Multiple Partnerships Within Particular Well Performing States 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96F9616-08BF-4E96-96A7-AF978E0042EE}"/>
                </a:ext>
              </a:extLst>
            </p:cNvPr>
            <p:cNvGrpSpPr/>
            <p:nvPr/>
          </p:nvGrpSpPr>
          <p:grpSpPr>
            <a:xfrm>
              <a:off x="987101" y="5626645"/>
              <a:ext cx="285750" cy="280988"/>
              <a:chOff x="319051" y="2495550"/>
              <a:chExt cx="285750" cy="280988"/>
            </a:xfrm>
            <a:gradFill>
              <a:gsLst>
                <a:gs pos="0">
                  <a:srgbClr val="0B63EB"/>
                </a:gs>
                <a:gs pos="100000">
                  <a:srgbClr val="43D782"/>
                </a:gs>
              </a:gsLst>
              <a:lin ang="5400000" scaled="1"/>
            </a:gradFill>
          </p:grpSpPr>
          <p:sp>
            <p:nvSpPr>
              <p:cNvPr id="33" name="Freeform 2985">
                <a:extLst>
                  <a:ext uri="{FF2B5EF4-FFF2-40B4-BE49-F238E27FC236}">
                    <a16:creationId xmlns:a16="http://schemas.microsoft.com/office/drawing/2014/main" id="{999FD9D6-AD51-4480-8262-D407C8F0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51" y="2495550"/>
                <a:ext cx="214313" cy="195263"/>
              </a:xfrm>
              <a:custGeom>
                <a:avLst/>
                <a:gdLst>
                  <a:gd name="T0" fmla="*/ 505 w 537"/>
                  <a:gd name="T1" fmla="*/ 263 h 492"/>
                  <a:gd name="T2" fmla="*/ 525 w 537"/>
                  <a:gd name="T3" fmla="*/ 266 h 492"/>
                  <a:gd name="T4" fmla="*/ 537 w 537"/>
                  <a:gd name="T5" fmla="*/ 250 h 492"/>
                  <a:gd name="T6" fmla="*/ 537 w 537"/>
                  <a:gd name="T7" fmla="*/ 227 h 492"/>
                  <a:gd name="T8" fmla="*/ 536 w 537"/>
                  <a:gd name="T9" fmla="*/ 210 h 492"/>
                  <a:gd name="T10" fmla="*/ 534 w 537"/>
                  <a:gd name="T11" fmla="*/ 187 h 492"/>
                  <a:gd name="T12" fmla="*/ 528 w 537"/>
                  <a:gd name="T13" fmla="*/ 166 h 492"/>
                  <a:gd name="T14" fmla="*/ 521 w 537"/>
                  <a:gd name="T15" fmla="*/ 146 h 492"/>
                  <a:gd name="T16" fmla="*/ 510 w 537"/>
                  <a:gd name="T17" fmla="*/ 125 h 492"/>
                  <a:gd name="T18" fmla="*/ 498 w 537"/>
                  <a:gd name="T19" fmla="*/ 106 h 492"/>
                  <a:gd name="T20" fmla="*/ 475 w 537"/>
                  <a:gd name="T21" fmla="*/ 81 h 492"/>
                  <a:gd name="T22" fmla="*/ 438 w 537"/>
                  <a:gd name="T23" fmla="*/ 50 h 492"/>
                  <a:gd name="T24" fmla="*/ 396 w 537"/>
                  <a:gd name="T25" fmla="*/ 27 h 492"/>
                  <a:gd name="T26" fmla="*/ 348 w 537"/>
                  <a:gd name="T27" fmla="*/ 10 h 492"/>
                  <a:gd name="T28" fmla="*/ 296 w 537"/>
                  <a:gd name="T29" fmla="*/ 2 h 492"/>
                  <a:gd name="T30" fmla="*/ 241 w 537"/>
                  <a:gd name="T31" fmla="*/ 2 h 492"/>
                  <a:gd name="T32" fmla="*/ 189 w 537"/>
                  <a:gd name="T33" fmla="*/ 10 h 492"/>
                  <a:gd name="T34" fmla="*/ 140 w 537"/>
                  <a:gd name="T35" fmla="*/ 27 h 492"/>
                  <a:gd name="T36" fmla="*/ 97 w 537"/>
                  <a:gd name="T37" fmla="*/ 52 h 492"/>
                  <a:gd name="T38" fmla="*/ 61 w 537"/>
                  <a:gd name="T39" fmla="*/ 81 h 492"/>
                  <a:gd name="T40" fmla="*/ 39 w 537"/>
                  <a:gd name="T41" fmla="*/ 108 h 492"/>
                  <a:gd name="T42" fmla="*/ 26 w 537"/>
                  <a:gd name="T43" fmla="*/ 127 h 492"/>
                  <a:gd name="T44" fmla="*/ 16 w 537"/>
                  <a:gd name="T45" fmla="*/ 146 h 492"/>
                  <a:gd name="T46" fmla="*/ 8 w 537"/>
                  <a:gd name="T47" fmla="*/ 167 h 492"/>
                  <a:gd name="T48" fmla="*/ 3 w 537"/>
                  <a:gd name="T49" fmla="*/ 188 h 492"/>
                  <a:gd name="T50" fmla="*/ 0 w 537"/>
                  <a:gd name="T51" fmla="*/ 211 h 492"/>
                  <a:gd name="T52" fmla="*/ 1 w 537"/>
                  <a:gd name="T53" fmla="*/ 244 h 492"/>
                  <a:gd name="T54" fmla="*/ 9 w 537"/>
                  <a:gd name="T55" fmla="*/ 286 h 492"/>
                  <a:gd name="T56" fmla="*/ 27 w 537"/>
                  <a:gd name="T57" fmla="*/ 325 h 492"/>
                  <a:gd name="T58" fmla="*/ 52 w 537"/>
                  <a:gd name="T59" fmla="*/ 360 h 492"/>
                  <a:gd name="T60" fmla="*/ 13 w 537"/>
                  <a:gd name="T61" fmla="*/ 474 h 492"/>
                  <a:gd name="T62" fmla="*/ 11 w 537"/>
                  <a:gd name="T63" fmla="*/ 481 h 492"/>
                  <a:gd name="T64" fmla="*/ 14 w 537"/>
                  <a:gd name="T65" fmla="*/ 487 h 492"/>
                  <a:gd name="T66" fmla="*/ 23 w 537"/>
                  <a:gd name="T67" fmla="*/ 492 h 492"/>
                  <a:gd name="T68" fmla="*/ 28 w 537"/>
                  <a:gd name="T69" fmla="*/ 491 h 492"/>
                  <a:gd name="T70" fmla="*/ 191 w 537"/>
                  <a:gd name="T71" fmla="*/ 436 h 492"/>
                  <a:gd name="T72" fmla="*/ 215 w 537"/>
                  <a:gd name="T73" fmla="*/ 442 h 492"/>
                  <a:gd name="T74" fmla="*/ 239 w 537"/>
                  <a:gd name="T75" fmla="*/ 445 h 492"/>
                  <a:gd name="T76" fmla="*/ 255 w 537"/>
                  <a:gd name="T77" fmla="*/ 428 h 492"/>
                  <a:gd name="T78" fmla="*/ 271 w 537"/>
                  <a:gd name="T79" fmla="*/ 391 h 492"/>
                  <a:gd name="T80" fmla="*/ 292 w 537"/>
                  <a:gd name="T81" fmla="*/ 359 h 492"/>
                  <a:gd name="T82" fmla="*/ 320 w 537"/>
                  <a:gd name="T83" fmla="*/ 329 h 492"/>
                  <a:gd name="T84" fmla="*/ 352 w 537"/>
                  <a:gd name="T85" fmla="*/ 305 h 492"/>
                  <a:gd name="T86" fmla="*/ 389 w 537"/>
                  <a:gd name="T87" fmla="*/ 285 h 492"/>
                  <a:gd name="T88" fmla="*/ 429 w 537"/>
                  <a:gd name="T89" fmla="*/ 272 h 492"/>
                  <a:gd name="T90" fmla="*/ 472 w 537"/>
                  <a:gd name="T91" fmla="*/ 26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37" h="492">
                    <a:moveTo>
                      <a:pt x="494" y="263"/>
                    </a:moveTo>
                    <a:lnTo>
                      <a:pt x="505" y="263"/>
                    </a:lnTo>
                    <a:lnTo>
                      <a:pt x="515" y="265"/>
                    </a:lnTo>
                    <a:lnTo>
                      <a:pt x="525" y="266"/>
                    </a:lnTo>
                    <a:lnTo>
                      <a:pt x="535" y="267"/>
                    </a:lnTo>
                    <a:lnTo>
                      <a:pt x="537" y="250"/>
                    </a:lnTo>
                    <a:lnTo>
                      <a:pt x="537" y="236"/>
                    </a:lnTo>
                    <a:lnTo>
                      <a:pt x="537" y="227"/>
                    </a:lnTo>
                    <a:lnTo>
                      <a:pt x="537" y="222"/>
                    </a:lnTo>
                    <a:lnTo>
                      <a:pt x="536" y="210"/>
                    </a:lnTo>
                    <a:lnTo>
                      <a:pt x="535" y="199"/>
                    </a:lnTo>
                    <a:lnTo>
                      <a:pt x="534" y="187"/>
                    </a:lnTo>
                    <a:lnTo>
                      <a:pt x="531" y="177"/>
                    </a:lnTo>
                    <a:lnTo>
                      <a:pt x="528" y="166"/>
                    </a:lnTo>
                    <a:lnTo>
                      <a:pt x="524" y="156"/>
                    </a:lnTo>
                    <a:lnTo>
                      <a:pt x="521" y="146"/>
                    </a:lnTo>
                    <a:lnTo>
                      <a:pt x="516" y="135"/>
                    </a:lnTo>
                    <a:lnTo>
                      <a:pt x="510" y="125"/>
                    </a:lnTo>
                    <a:lnTo>
                      <a:pt x="504" y="116"/>
                    </a:lnTo>
                    <a:lnTo>
                      <a:pt x="498" y="106"/>
                    </a:lnTo>
                    <a:lnTo>
                      <a:pt x="491" y="98"/>
                    </a:lnTo>
                    <a:lnTo>
                      <a:pt x="475" y="81"/>
                    </a:lnTo>
                    <a:lnTo>
                      <a:pt x="457" y="65"/>
                    </a:lnTo>
                    <a:lnTo>
                      <a:pt x="438" y="50"/>
                    </a:lnTo>
                    <a:lnTo>
                      <a:pt x="418" y="39"/>
                    </a:lnTo>
                    <a:lnTo>
                      <a:pt x="396" y="27"/>
                    </a:lnTo>
                    <a:lnTo>
                      <a:pt x="373" y="18"/>
                    </a:lnTo>
                    <a:lnTo>
                      <a:pt x="348" y="10"/>
                    </a:lnTo>
                    <a:lnTo>
                      <a:pt x="322" y="5"/>
                    </a:lnTo>
                    <a:lnTo>
                      <a:pt x="296" y="2"/>
                    </a:lnTo>
                    <a:lnTo>
                      <a:pt x="268" y="0"/>
                    </a:lnTo>
                    <a:lnTo>
                      <a:pt x="241" y="2"/>
                    </a:lnTo>
                    <a:lnTo>
                      <a:pt x="214" y="5"/>
                    </a:lnTo>
                    <a:lnTo>
                      <a:pt x="189" y="10"/>
                    </a:lnTo>
                    <a:lnTo>
                      <a:pt x="164" y="18"/>
                    </a:lnTo>
                    <a:lnTo>
                      <a:pt x="140" y="27"/>
                    </a:lnTo>
                    <a:lnTo>
                      <a:pt x="118" y="39"/>
                    </a:lnTo>
                    <a:lnTo>
                      <a:pt x="97" y="52"/>
                    </a:lnTo>
                    <a:lnTo>
                      <a:pt x="78" y="66"/>
                    </a:lnTo>
                    <a:lnTo>
                      <a:pt x="61" y="81"/>
                    </a:lnTo>
                    <a:lnTo>
                      <a:pt x="46" y="98"/>
                    </a:lnTo>
                    <a:lnTo>
                      <a:pt x="39" y="108"/>
                    </a:lnTo>
                    <a:lnTo>
                      <a:pt x="32" y="116"/>
                    </a:lnTo>
                    <a:lnTo>
                      <a:pt x="26" y="127"/>
                    </a:lnTo>
                    <a:lnTo>
                      <a:pt x="21" y="136"/>
                    </a:lnTo>
                    <a:lnTo>
                      <a:pt x="16" y="146"/>
                    </a:lnTo>
                    <a:lnTo>
                      <a:pt x="11" y="156"/>
                    </a:lnTo>
                    <a:lnTo>
                      <a:pt x="8" y="167"/>
                    </a:lnTo>
                    <a:lnTo>
                      <a:pt x="5" y="178"/>
                    </a:lnTo>
                    <a:lnTo>
                      <a:pt x="3" y="188"/>
                    </a:lnTo>
                    <a:lnTo>
                      <a:pt x="1" y="199"/>
                    </a:lnTo>
                    <a:lnTo>
                      <a:pt x="0" y="211"/>
                    </a:lnTo>
                    <a:lnTo>
                      <a:pt x="0" y="222"/>
                    </a:lnTo>
                    <a:lnTo>
                      <a:pt x="1" y="244"/>
                    </a:lnTo>
                    <a:lnTo>
                      <a:pt x="4" y="266"/>
                    </a:lnTo>
                    <a:lnTo>
                      <a:pt x="9" y="286"/>
                    </a:lnTo>
                    <a:lnTo>
                      <a:pt x="17" y="306"/>
                    </a:lnTo>
                    <a:lnTo>
                      <a:pt x="27" y="325"/>
                    </a:lnTo>
                    <a:lnTo>
                      <a:pt x="39" y="343"/>
                    </a:lnTo>
                    <a:lnTo>
                      <a:pt x="52" y="360"/>
                    </a:lnTo>
                    <a:lnTo>
                      <a:pt x="69" y="374"/>
                    </a:lnTo>
                    <a:lnTo>
                      <a:pt x="13" y="474"/>
                    </a:lnTo>
                    <a:lnTo>
                      <a:pt x="11" y="477"/>
                    </a:lnTo>
                    <a:lnTo>
                      <a:pt x="11" y="481"/>
                    </a:lnTo>
                    <a:lnTo>
                      <a:pt x="13" y="485"/>
                    </a:lnTo>
                    <a:lnTo>
                      <a:pt x="14" y="487"/>
                    </a:lnTo>
                    <a:lnTo>
                      <a:pt x="19" y="491"/>
                    </a:lnTo>
                    <a:lnTo>
                      <a:pt x="23" y="492"/>
                    </a:lnTo>
                    <a:lnTo>
                      <a:pt x="26" y="492"/>
                    </a:lnTo>
                    <a:lnTo>
                      <a:pt x="28" y="491"/>
                    </a:lnTo>
                    <a:lnTo>
                      <a:pt x="179" y="432"/>
                    </a:lnTo>
                    <a:lnTo>
                      <a:pt x="191" y="436"/>
                    </a:lnTo>
                    <a:lnTo>
                      <a:pt x="203" y="439"/>
                    </a:lnTo>
                    <a:lnTo>
                      <a:pt x="215" y="442"/>
                    </a:lnTo>
                    <a:lnTo>
                      <a:pt x="226" y="443"/>
                    </a:lnTo>
                    <a:lnTo>
                      <a:pt x="239" y="445"/>
                    </a:lnTo>
                    <a:lnTo>
                      <a:pt x="251" y="445"/>
                    </a:lnTo>
                    <a:lnTo>
                      <a:pt x="255" y="428"/>
                    </a:lnTo>
                    <a:lnTo>
                      <a:pt x="262" y="408"/>
                    </a:lnTo>
                    <a:lnTo>
                      <a:pt x="271" y="391"/>
                    </a:lnTo>
                    <a:lnTo>
                      <a:pt x="280" y="374"/>
                    </a:lnTo>
                    <a:lnTo>
                      <a:pt x="292" y="359"/>
                    </a:lnTo>
                    <a:lnTo>
                      <a:pt x="305" y="343"/>
                    </a:lnTo>
                    <a:lnTo>
                      <a:pt x="320" y="329"/>
                    </a:lnTo>
                    <a:lnTo>
                      <a:pt x="335" y="317"/>
                    </a:lnTo>
                    <a:lnTo>
                      <a:pt x="352" y="305"/>
                    </a:lnTo>
                    <a:lnTo>
                      <a:pt x="369" y="294"/>
                    </a:lnTo>
                    <a:lnTo>
                      <a:pt x="389" y="285"/>
                    </a:lnTo>
                    <a:lnTo>
                      <a:pt x="409" y="278"/>
                    </a:lnTo>
                    <a:lnTo>
                      <a:pt x="429" y="272"/>
                    </a:lnTo>
                    <a:lnTo>
                      <a:pt x="450" y="267"/>
                    </a:lnTo>
                    <a:lnTo>
                      <a:pt x="472" y="265"/>
                    </a:lnTo>
                    <a:lnTo>
                      <a:pt x="494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986">
                <a:extLst>
                  <a:ext uri="{FF2B5EF4-FFF2-40B4-BE49-F238E27FC236}">
                    <a16:creationId xmlns:a16="http://schemas.microsoft.com/office/drawing/2014/main" id="{9298ED85-CDCF-4991-9D15-E755A7398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001" y="2609850"/>
                <a:ext cx="177800" cy="166688"/>
              </a:xfrm>
              <a:custGeom>
                <a:avLst/>
                <a:gdLst>
                  <a:gd name="T0" fmla="*/ 201 w 447"/>
                  <a:gd name="T1" fmla="*/ 1 h 420"/>
                  <a:gd name="T2" fmla="*/ 158 w 447"/>
                  <a:gd name="T3" fmla="*/ 10 h 420"/>
                  <a:gd name="T4" fmla="*/ 119 w 447"/>
                  <a:gd name="T5" fmla="*/ 24 h 420"/>
                  <a:gd name="T6" fmla="*/ 83 w 447"/>
                  <a:gd name="T7" fmla="*/ 45 h 420"/>
                  <a:gd name="T8" fmla="*/ 52 w 447"/>
                  <a:gd name="T9" fmla="*/ 72 h 420"/>
                  <a:gd name="T10" fmla="*/ 27 w 447"/>
                  <a:gd name="T11" fmla="*/ 102 h 420"/>
                  <a:gd name="T12" fmla="*/ 10 w 447"/>
                  <a:gd name="T13" fmla="*/ 137 h 420"/>
                  <a:gd name="T14" fmla="*/ 1 w 447"/>
                  <a:gd name="T15" fmla="*/ 174 h 420"/>
                  <a:gd name="T16" fmla="*/ 1 w 447"/>
                  <a:gd name="T17" fmla="*/ 204 h 420"/>
                  <a:gd name="T18" fmla="*/ 3 w 447"/>
                  <a:gd name="T19" fmla="*/ 223 h 420"/>
                  <a:gd name="T20" fmla="*/ 9 w 447"/>
                  <a:gd name="T21" fmla="*/ 249 h 420"/>
                  <a:gd name="T22" fmla="*/ 24 w 447"/>
                  <a:gd name="T23" fmla="*/ 280 h 420"/>
                  <a:gd name="T24" fmla="*/ 43 w 447"/>
                  <a:gd name="T25" fmla="*/ 308 h 420"/>
                  <a:gd name="T26" fmla="*/ 66 w 447"/>
                  <a:gd name="T27" fmla="*/ 333 h 420"/>
                  <a:gd name="T28" fmla="*/ 95 w 447"/>
                  <a:gd name="T29" fmla="*/ 355 h 420"/>
                  <a:gd name="T30" fmla="*/ 127 w 447"/>
                  <a:gd name="T31" fmla="*/ 371 h 420"/>
                  <a:gd name="T32" fmla="*/ 162 w 447"/>
                  <a:gd name="T33" fmla="*/ 383 h 420"/>
                  <a:gd name="T34" fmla="*/ 198 w 447"/>
                  <a:gd name="T35" fmla="*/ 390 h 420"/>
                  <a:gd name="T36" fmla="*/ 217 w 447"/>
                  <a:gd name="T37" fmla="*/ 390 h 420"/>
                  <a:gd name="T38" fmla="*/ 228 w 447"/>
                  <a:gd name="T39" fmla="*/ 390 h 420"/>
                  <a:gd name="T40" fmla="*/ 242 w 447"/>
                  <a:gd name="T41" fmla="*/ 389 h 420"/>
                  <a:gd name="T42" fmla="*/ 253 w 447"/>
                  <a:gd name="T43" fmla="*/ 388 h 420"/>
                  <a:gd name="T44" fmla="*/ 264 w 447"/>
                  <a:gd name="T45" fmla="*/ 386 h 420"/>
                  <a:gd name="T46" fmla="*/ 275 w 447"/>
                  <a:gd name="T47" fmla="*/ 383 h 420"/>
                  <a:gd name="T48" fmla="*/ 285 w 447"/>
                  <a:gd name="T49" fmla="*/ 380 h 420"/>
                  <a:gd name="T50" fmla="*/ 297 w 447"/>
                  <a:gd name="T51" fmla="*/ 376 h 420"/>
                  <a:gd name="T52" fmla="*/ 308 w 447"/>
                  <a:gd name="T53" fmla="*/ 375 h 420"/>
                  <a:gd name="T54" fmla="*/ 308 w 447"/>
                  <a:gd name="T55" fmla="*/ 375 h 420"/>
                  <a:gd name="T56" fmla="*/ 421 w 447"/>
                  <a:gd name="T57" fmla="*/ 420 h 420"/>
                  <a:gd name="T58" fmla="*/ 428 w 447"/>
                  <a:gd name="T59" fmla="*/ 419 h 420"/>
                  <a:gd name="T60" fmla="*/ 434 w 447"/>
                  <a:gd name="T61" fmla="*/ 413 h 420"/>
                  <a:gd name="T62" fmla="*/ 435 w 447"/>
                  <a:gd name="T63" fmla="*/ 406 h 420"/>
                  <a:gd name="T64" fmla="*/ 390 w 447"/>
                  <a:gd name="T65" fmla="*/ 318 h 420"/>
                  <a:gd name="T66" fmla="*/ 399 w 447"/>
                  <a:gd name="T67" fmla="*/ 307 h 420"/>
                  <a:gd name="T68" fmla="*/ 405 w 447"/>
                  <a:gd name="T69" fmla="*/ 302 h 420"/>
                  <a:gd name="T70" fmla="*/ 411 w 447"/>
                  <a:gd name="T71" fmla="*/ 294 h 420"/>
                  <a:gd name="T72" fmla="*/ 416 w 447"/>
                  <a:gd name="T73" fmla="*/ 288 h 420"/>
                  <a:gd name="T74" fmla="*/ 421 w 447"/>
                  <a:gd name="T75" fmla="*/ 281 h 420"/>
                  <a:gd name="T76" fmla="*/ 426 w 447"/>
                  <a:gd name="T77" fmla="*/ 274 h 420"/>
                  <a:gd name="T78" fmla="*/ 429 w 447"/>
                  <a:gd name="T79" fmla="*/ 267 h 420"/>
                  <a:gd name="T80" fmla="*/ 434 w 447"/>
                  <a:gd name="T81" fmla="*/ 258 h 420"/>
                  <a:gd name="T82" fmla="*/ 436 w 447"/>
                  <a:gd name="T83" fmla="*/ 252 h 420"/>
                  <a:gd name="T84" fmla="*/ 440 w 447"/>
                  <a:gd name="T85" fmla="*/ 243 h 420"/>
                  <a:gd name="T86" fmla="*/ 441 w 447"/>
                  <a:gd name="T87" fmla="*/ 236 h 420"/>
                  <a:gd name="T88" fmla="*/ 443 w 447"/>
                  <a:gd name="T89" fmla="*/ 227 h 420"/>
                  <a:gd name="T90" fmla="*/ 445 w 447"/>
                  <a:gd name="T91" fmla="*/ 218 h 420"/>
                  <a:gd name="T92" fmla="*/ 446 w 447"/>
                  <a:gd name="T93" fmla="*/ 211 h 420"/>
                  <a:gd name="T94" fmla="*/ 447 w 447"/>
                  <a:gd name="T95" fmla="*/ 194 h 420"/>
                  <a:gd name="T96" fmla="*/ 442 w 447"/>
                  <a:gd name="T97" fmla="*/ 155 h 420"/>
                  <a:gd name="T98" fmla="*/ 429 w 447"/>
                  <a:gd name="T99" fmla="*/ 119 h 420"/>
                  <a:gd name="T100" fmla="*/ 408 w 447"/>
                  <a:gd name="T101" fmla="*/ 87 h 420"/>
                  <a:gd name="T102" fmla="*/ 380 w 447"/>
                  <a:gd name="T103" fmla="*/ 57 h 420"/>
                  <a:gd name="T104" fmla="*/ 347 w 447"/>
                  <a:gd name="T105" fmla="*/ 33 h 420"/>
                  <a:gd name="T106" fmla="*/ 310 w 447"/>
                  <a:gd name="T107" fmla="*/ 16 h 420"/>
                  <a:gd name="T108" fmla="*/ 269 w 447"/>
                  <a:gd name="T109" fmla="*/ 5 h 420"/>
                  <a:gd name="T110" fmla="*/ 223 w 447"/>
                  <a:gd name="T1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7" h="420">
                    <a:moveTo>
                      <a:pt x="223" y="0"/>
                    </a:moveTo>
                    <a:lnTo>
                      <a:pt x="201" y="1"/>
                    </a:lnTo>
                    <a:lnTo>
                      <a:pt x="179" y="4"/>
                    </a:lnTo>
                    <a:lnTo>
                      <a:pt x="158" y="10"/>
                    </a:lnTo>
                    <a:lnTo>
                      <a:pt x="138" y="16"/>
                    </a:lnTo>
                    <a:lnTo>
                      <a:pt x="119" y="24"/>
                    </a:lnTo>
                    <a:lnTo>
                      <a:pt x="100" y="33"/>
                    </a:lnTo>
                    <a:lnTo>
                      <a:pt x="83" y="45"/>
                    </a:lnTo>
                    <a:lnTo>
                      <a:pt x="66" y="57"/>
                    </a:lnTo>
                    <a:lnTo>
                      <a:pt x="52" y="72"/>
                    </a:lnTo>
                    <a:lnTo>
                      <a:pt x="39" y="87"/>
                    </a:lnTo>
                    <a:lnTo>
                      <a:pt x="27" y="102"/>
                    </a:lnTo>
                    <a:lnTo>
                      <a:pt x="18" y="119"/>
                    </a:lnTo>
                    <a:lnTo>
                      <a:pt x="10" y="137"/>
                    </a:lnTo>
                    <a:lnTo>
                      <a:pt x="4" y="155"/>
                    </a:lnTo>
                    <a:lnTo>
                      <a:pt x="1" y="174"/>
                    </a:lnTo>
                    <a:lnTo>
                      <a:pt x="0" y="194"/>
                    </a:lnTo>
                    <a:lnTo>
                      <a:pt x="1" y="204"/>
                    </a:lnTo>
                    <a:lnTo>
                      <a:pt x="1" y="213"/>
                    </a:lnTo>
                    <a:lnTo>
                      <a:pt x="3" y="223"/>
                    </a:lnTo>
                    <a:lnTo>
                      <a:pt x="4" y="232"/>
                    </a:lnTo>
                    <a:lnTo>
                      <a:pt x="9" y="249"/>
                    </a:lnTo>
                    <a:lnTo>
                      <a:pt x="15" y="265"/>
                    </a:lnTo>
                    <a:lnTo>
                      <a:pt x="24" y="280"/>
                    </a:lnTo>
                    <a:lnTo>
                      <a:pt x="32" y="295"/>
                    </a:lnTo>
                    <a:lnTo>
                      <a:pt x="43" y="308"/>
                    </a:lnTo>
                    <a:lnTo>
                      <a:pt x="54" y="321"/>
                    </a:lnTo>
                    <a:lnTo>
                      <a:pt x="66" y="333"/>
                    </a:lnTo>
                    <a:lnTo>
                      <a:pt x="81" y="345"/>
                    </a:lnTo>
                    <a:lnTo>
                      <a:pt x="95" y="355"/>
                    </a:lnTo>
                    <a:lnTo>
                      <a:pt x="110" y="364"/>
                    </a:lnTo>
                    <a:lnTo>
                      <a:pt x="127" y="371"/>
                    </a:lnTo>
                    <a:lnTo>
                      <a:pt x="144" y="378"/>
                    </a:lnTo>
                    <a:lnTo>
                      <a:pt x="162" y="383"/>
                    </a:lnTo>
                    <a:lnTo>
                      <a:pt x="179" y="388"/>
                    </a:lnTo>
                    <a:lnTo>
                      <a:pt x="198" y="390"/>
                    </a:lnTo>
                    <a:lnTo>
                      <a:pt x="217" y="390"/>
                    </a:lnTo>
                    <a:lnTo>
                      <a:pt x="217" y="390"/>
                    </a:lnTo>
                    <a:lnTo>
                      <a:pt x="217" y="390"/>
                    </a:lnTo>
                    <a:lnTo>
                      <a:pt x="228" y="390"/>
                    </a:lnTo>
                    <a:lnTo>
                      <a:pt x="239" y="389"/>
                    </a:lnTo>
                    <a:lnTo>
                      <a:pt x="242" y="389"/>
                    </a:lnTo>
                    <a:lnTo>
                      <a:pt x="246" y="388"/>
                    </a:lnTo>
                    <a:lnTo>
                      <a:pt x="253" y="388"/>
                    </a:lnTo>
                    <a:lnTo>
                      <a:pt x="260" y="387"/>
                    </a:lnTo>
                    <a:lnTo>
                      <a:pt x="264" y="386"/>
                    </a:lnTo>
                    <a:lnTo>
                      <a:pt x="269" y="384"/>
                    </a:lnTo>
                    <a:lnTo>
                      <a:pt x="275" y="383"/>
                    </a:lnTo>
                    <a:lnTo>
                      <a:pt x="280" y="381"/>
                    </a:lnTo>
                    <a:lnTo>
                      <a:pt x="285" y="380"/>
                    </a:lnTo>
                    <a:lnTo>
                      <a:pt x="290" y="378"/>
                    </a:lnTo>
                    <a:lnTo>
                      <a:pt x="297" y="376"/>
                    </a:lnTo>
                    <a:lnTo>
                      <a:pt x="303" y="374"/>
                    </a:lnTo>
                    <a:lnTo>
                      <a:pt x="308" y="375"/>
                    </a:lnTo>
                    <a:lnTo>
                      <a:pt x="308" y="375"/>
                    </a:lnTo>
                    <a:lnTo>
                      <a:pt x="308" y="375"/>
                    </a:lnTo>
                    <a:lnTo>
                      <a:pt x="418" y="419"/>
                    </a:lnTo>
                    <a:lnTo>
                      <a:pt x="421" y="420"/>
                    </a:lnTo>
                    <a:lnTo>
                      <a:pt x="423" y="420"/>
                    </a:lnTo>
                    <a:lnTo>
                      <a:pt x="428" y="419"/>
                    </a:lnTo>
                    <a:lnTo>
                      <a:pt x="432" y="416"/>
                    </a:lnTo>
                    <a:lnTo>
                      <a:pt x="434" y="413"/>
                    </a:lnTo>
                    <a:lnTo>
                      <a:pt x="435" y="409"/>
                    </a:lnTo>
                    <a:lnTo>
                      <a:pt x="435" y="406"/>
                    </a:lnTo>
                    <a:lnTo>
                      <a:pt x="434" y="402"/>
                    </a:lnTo>
                    <a:lnTo>
                      <a:pt x="390" y="318"/>
                    </a:lnTo>
                    <a:lnTo>
                      <a:pt x="395" y="313"/>
                    </a:lnTo>
                    <a:lnTo>
                      <a:pt x="399" y="307"/>
                    </a:lnTo>
                    <a:lnTo>
                      <a:pt x="403" y="305"/>
                    </a:lnTo>
                    <a:lnTo>
                      <a:pt x="405" y="302"/>
                    </a:lnTo>
                    <a:lnTo>
                      <a:pt x="408" y="299"/>
                    </a:lnTo>
                    <a:lnTo>
                      <a:pt x="411" y="294"/>
                    </a:lnTo>
                    <a:lnTo>
                      <a:pt x="414" y="292"/>
                    </a:lnTo>
                    <a:lnTo>
                      <a:pt x="416" y="288"/>
                    </a:lnTo>
                    <a:lnTo>
                      <a:pt x="418" y="284"/>
                    </a:lnTo>
                    <a:lnTo>
                      <a:pt x="421" y="281"/>
                    </a:lnTo>
                    <a:lnTo>
                      <a:pt x="423" y="277"/>
                    </a:lnTo>
                    <a:lnTo>
                      <a:pt x="426" y="274"/>
                    </a:lnTo>
                    <a:lnTo>
                      <a:pt x="428" y="270"/>
                    </a:lnTo>
                    <a:lnTo>
                      <a:pt x="429" y="267"/>
                    </a:lnTo>
                    <a:lnTo>
                      <a:pt x="432" y="263"/>
                    </a:lnTo>
                    <a:lnTo>
                      <a:pt x="434" y="258"/>
                    </a:lnTo>
                    <a:lnTo>
                      <a:pt x="435" y="256"/>
                    </a:lnTo>
                    <a:lnTo>
                      <a:pt x="436" y="252"/>
                    </a:lnTo>
                    <a:lnTo>
                      <a:pt x="437" y="248"/>
                    </a:lnTo>
                    <a:lnTo>
                      <a:pt x="440" y="243"/>
                    </a:lnTo>
                    <a:lnTo>
                      <a:pt x="440" y="239"/>
                    </a:lnTo>
                    <a:lnTo>
                      <a:pt x="441" y="236"/>
                    </a:lnTo>
                    <a:lnTo>
                      <a:pt x="442" y="232"/>
                    </a:lnTo>
                    <a:lnTo>
                      <a:pt x="443" y="227"/>
                    </a:lnTo>
                    <a:lnTo>
                      <a:pt x="445" y="223"/>
                    </a:lnTo>
                    <a:lnTo>
                      <a:pt x="445" y="218"/>
                    </a:lnTo>
                    <a:lnTo>
                      <a:pt x="446" y="214"/>
                    </a:lnTo>
                    <a:lnTo>
                      <a:pt x="446" y="211"/>
                    </a:lnTo>
                    <a:lnTo>
                      <a:pt x="447" y="202"/>
                    </a:lnTo>
                    <a:lnTo>
                      <a:pt x="447" y="194"/>
                    </a:lnTo>
                    <a:lnTo>
                      <a:pt x="446" y="174"/>
                    </a:lnTo>
                    <a:lnTo>
                      <a:pt x="442" y="155"/>
                    </a:lnTo>
                    <a:lnTo>
                      <a:pt x="436" y="137"/>
                    </a:lnTo>
                    <a:lnTo>
                      <a:pt x="429" y="119"/>
                    </a:lnTo>
                    <a:lnTo>
                      <a:pt x="420" y="102"/>
                    </a:lnTo>
                    <a:lnTo>
                      <a:pt x="408" y="87"/>
                    </a:lnTo>
                    <a:lnTo>
                      <a:pt x="396" y="72"/>
                    </a:lnTo>
                    <a:lnTo>
                      <a:pt x="380" y="57"/>
                    </a:lnTo>
                    <a:lnTo>
                      <a:pt x="365" y="45"/>
                    </a:lnTo>
                    <a:lnTo>
                      <a:pt x="347" y="33"/>
                    </a:lnTo>
                    <a:lnTo>
                      <a:pt x="329" y="24"/>
                    </a:lnTo>
                    <a:lnTo>
                      <a:pt x="310" y="16"/>
                    </a:lnTo>
                    <a:lnTo>
                      <a:pt x="289" y="10"/>
                    </a:lnTo>
                    <a:lnTo>
                      <a:pt x="269" y="5"/>
                    </a:lnTo>
                    <a:lnTo>
                      <a:pt x="246" y="1"/>
                    </a:lnTo>
                    <a:lnTo>
                      <a:pt x="223" y="0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6B5C1AC-897C-573C-735D-46E610CD2831}"/>
              </a:ext>
            </a:extLst>
          </p:cNvPr>
          <p:cNvGrpSpPr/>
          <p:nvPr/>
        </p:nvGrpSpPr>
        <p:grpSpPr>
          <a:xfrm>
            <a:off x="7537398" y="1663417"/>
            <a:ext cx="3986264" cy="3805542"/>
            <a:chOff x="7537398" y="1663417"/>
            <a:chExt cx="3986264" cy="38055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1E5E97D-9EE8-83CB-8A0F-00C9C24021B6}"/>
                </a:ext>
              </a:extLst>
            </p:cNvPr>
            <p:cNvGrpSpPr/>
            <p:nvPr/>
          </p:nvGrpSpPr>
          <p:grpSpPr>
            <a:xfrm>
              <a:off x="7537398" y="1663417"/>
              <a:ext cx="3986264" cy="3805542"/>
              <a:chOff x="7537398" y="1663417"/>
              <a:chExt cx="3986264" cy="38055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A0EDDB0-048C-2AA3-D5C1-EBD1B3F19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48" t="18021" r="5891" b="1003"/>
              <a:stretch/>
            </p:blipFill>
            <p:spPr>
              <a:xfrm>
                <a:off x="7537398" y="1663417"/>
                <a:ext cx="3986264" cy="380554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3C278397-9194-670C-C877-AF79F188CC35}"/>
                  </a:ext>
                </a:extLst>
              </p:cNvPr>
              <p:cNvSpPr/>
              <p:nvPr/>
            </p:nvSpPr>
            <p:spPr>
              <a:xfrm>
                <a:off x="7537398" y="2362200"/>
                <a:ext cx="3986264" cy="333375"/>
              </a:xfrm>
              <a:prstGeom prst="round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D521BA7-1DAC-4A10-0AB8-5A6690ACD2C7}"/>
                </a:ext>
              </a:extLst>
            </p:cNvPr>
            <p:cNvGrpSpPr/>
            <p:nvPr/>
          </p:nvGrpSpPr>
          <p:grpSpPr>
            <a:xfrm>
              <a:off x="8051074" y="2141962"/>
              <a:ext cx="3153046" cy="1313573"/>
              <a:chOff x="1915740" y="3091283"/>
              <a:chExt cx="3153046" cy="131357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562664C-C211-879B-9160-9A8DB2371F90}"/>
                  </a:ext>
                </a:extLst>
              </p:cNvPr>
              <p:cNvGrpSpPr/>
              <p:nvPr/>
            </p:nvGrpSpPr>
            <p:grpSpPr>
              <a:xfrm>
                <a:off x="1915740" y="3091283"/>
                <a:ext cx="3153046" cy="1313573"/>
                <a:chOff x="7851076" y="3285311"/>
                <a:chExt cx="3153046" cy="1313573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8EA9830-B4BF-F6E5-0DE3-00C3131A4C3C}"/>
                    </a:ext>
                  </a:extLst>
                </p:cNvPr>
                <p:cNvSpPr/>
                <p:nvPr/>
              </p:nvSpPr>
              <p:spPr>
                <a:xfrm>
                  <a:off x="7851076" y="3285311"/>
                  <a:ext cx="3153046" cy="21544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GB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California</a:t>
                  </a:r>
                  <a:endParaRPr lang="en-ID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6202615-D6B2-AB54-40C3-62B2EE07FD4E}"/>
                    </a:ext>
                  </a:extLst>
                </p:cNvPr>
                <p:cNvSpPr/>
                <p:nvPr/>
              </p:nvSpPr>
              <p:spPr>
                <a:xfrm>
                  <a:off x="7866948" y="3844139"/>
                  <a:ext cx="2827815" cy="21544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GB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Ohio</a:t>
                  </a:r>
                  <a:endParaRPr lang="en-ID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D257E66-070F-9762-950C-840FDDE15E0E}"/>
                    </a:ext>
                  </a:extLst>
                </p:cNvPr>
                <p:cNvSpPr/>
                <p:nvPr/>
              </p:nvSpPr>
              <p:spPr>
                <a:xfrm>
                  <a:off x="7851076" y="4383440"/>
                  <a:ext cx="2827815" cy="21544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GB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Wisconsin</a:t>
                  </a:r>
                  <a:endParaRPr lang="en-ID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BA1FF2-ECF1-7D0C-C461-D22779D4BFAB}"/>
                  </a:ext>
                </a:extLst>
              </p:cNvPr>
              <p:cNvSpPr/>
              <p:nvPr/>
            </p:nvSpPr>
            <p:spPr>
              <a:xfrm>
                <a:off x="1915740" y="3385423"/>
                <a:ext cx="3153046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Texas</a:t>
                </a:r>
                <a:b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04038B0-74C6-D608-0B7C-EFE4EA83BC72}"/>
                  </a:ext>
                </a:extLst>
              </p:cNvPr>
              <p:cNvSpPr/>
              <p:nvPr/>
            </p:nvSpPr>
            <p:spPr>
              <a:xfrm>
                <a:off x="1915740" y="3907855"/>
                <a:ext cx="3153046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North Carolina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D8F205E-0C57-312C-EDB8-CB42270C4D78}"/>
                </a:ext>
              </a:extLst>
            </p:cNvPr>
            <p:cNvSpPr/>
            <p:nvPr/>
          </p:nvSpPr>
          <p:spPr>
            <a:xfrm>
              <a:off x="8051071" y="4066613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Tennessee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37B7BB-517E-BAE7-7170-5DA103DC0912}"/>
                </a:ext>
              </a:extLst>
            </p:cNvPr>
            <p:cNvSpPr/>
            <p:nvPr/>
          </p:nvSpPr>
          <p:spPr>
            <a:xfrm>
              <a:off x="8051071" y="3792509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Connecticut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644DC1-23E7-730E-90D0-FA19D31C27E7}"/>
                </a:ext>
              </a:extLst>
            </p:cNvPr>
            <p:cNvSpPr/>
            <p:nvPr/>
          </p:nvSpPr>
          <p:spPr>
            <a:xfrm>
              <a:off x="8051072" y="4354157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Michigan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0E3BAD-547B-2232-E26A-CEFB7231AFD8}"/>
                </a:ext>
              </a:extLst>
            </p:cNvPr>
            <p:cNvSpPr/>
            <p:nvPr/>
          </p:nvSpPr>
          <p:spPr>
            <a:xfrm>
              <a:off x="8051073" y="4628180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Louisiana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B8CE89-39D6-07C0-5E73-A3B06EA307CB}"/>
                </a:ext>
              </a:extLst>
            </p:cNvPr>
            <p:cNvSpPr/>
            <p:nvPr/>
          </p:nvSpPr>
          <p:spPr>
            <a:xfrm>
              <a:off x="8051073" y="4906199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Maryland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9DD37C3-44BD-E2D9-D065-A9708F7C435A}"/>
                </a:ext>
              </a:extLst>
            </p:cNvPr>
            <p:cNvSpPr/>
            <p:nvPr/>
          </p:nvSpPr>
          <p:spPr>
            <a:xfrm>
              <a:off x="8051073" y="5184218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Indiana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BE45894-EF90-A811-DE6C-5BEF850C3CE6}"/>
                </a:ext>
              </a:extLst>
            </p:cNvPr>
            <p:cNvSpPr/>
            <p:nvPr/>
          </p:nvSpPr>
          <p:spPr>
            <a:xfrm>
              <a:off x="8051071" y="3507339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Georgia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41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883750" y="330806"/>
            <a:ext cx="10507699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Best University To Partner With: The University</a:t>
            </a:r>
            <a:r>
              <a:rPr lang="en-US" sz="28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Texas at Dallas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018E09C-793B-4B90-8ABF-2FDE455E5932}"/>
              </a:ext>
            </a:extLst>
          </p:cNvPr>
          <p:cNvSpPr/>
          <p:nvPr/>
        </p:nvSpPr>
        <p:spPr>
          <a:xfrm>
            <a:off x="600617" y="1217206"/>
            <a:ext cx="10915970" cy="46968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45102D-AB98-184C-C6B1-2844E850C2D3}"/>
              </a:ext>
            </a:extLst>
          </p:cNvPr>
          <p:cNvGrpSpPr/>
          <p:nvPr/>
        </p:nvGrpSpPr>
        <p:grpSpPr>
          <a:xfrm>
            <a:off x="600617" y="2023223"/>
            <a:ext cx="6395886" cy="2646199"/>
            <a:chOff x="46773" y="2520303"/>
            <a:chExt cx="5877447" cy="220098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15544A-04F9-3056-CF65-40B0E964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73" y="2520303"/>
              <a:ext cx="5877447" cy="22009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CAA66-6739-EA8D-7B16-F77ABA532E38}"/>
                </a:ext>
              </a:extLst>
            </p:cNvPr>
            <p:cNvGrpSpPr/>
            <p:nvPr/>
          </p:nvGrpSpPr>
          <p:grpSpPr>
            <a:xfrm>
              <a:off x="3902628" y="3340571"/>
              <a:ext cx="447675" cy="1380718"/>
              <a:chOff x="3795072" y="2712728"/>
              <a:chExt cx="447675" cy="138071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92E4125-F65F-1AF8-F493-7DC1975ACD25}"/>
                  </a:ext>
                </a:extLst>
              </p:cNvPr>
              <p:cNvSpPr/>
              <p:nvPr/>
            </p:nvSpPr>
            <p:spPr>
              <a:xfrm>
                <a:off x="3795072" y="2712728"/>
                <a:ext cx="447675" cy="246987"/>
              </a:xfrm>
              <a:prstGeom prst="round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09B7174-29FC-CB46-011F-CF39C0EDFE10}"/>
                  </a:ext>
                </a:extLst>
              </p:cNvPr>
              <p:cNvSpPr/>
              <p:nvPr/>
            </p:nvSpPr>
            <p:spPr>
              <a:xfrm>
                <a:off x="3795072" y="3693608"/>
                <a:ext cx="447675" cy="399838"/>
              </a:xfrm>
              <a:prstGeom prst="round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B6765B-3FCC-C4BE-9A51-858069E0B01D}"/>
              </a:ext>
            </a:extLst>
          </p:cNvPr>
          <p:cNvSpPr txBox="1"/>
          <p:nvPr/>
        </p:nvSpPr>
        <p:spPr>
          <a:xfrm>
            <a:off x="3022977" y="5613230"/>
            <a:ext cx="614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High Scores On Both Scoring Systems: Texas</a:t>
            </a: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22A7A0AA-FD83-932D-E207-955A4A35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587" y="6337893"/>
            <a:ext cx="296861" cy="296862"/>
          </a:xfrm>
        </p:spPr>
        <p:txBody>
          <a:bodyPr/>
          <a:lstStyle/>
          <a:p>
            <a:fld id="{31599C52-5F75-4F4B-834C-BE0CEDAE4509}" type="slidenum">
              <a:rPr lang="en-ID" sz="1400" b="1" smtClean="0">
                <a:solidFill>
                  <a:schemeClr val="bg1"/>
                </a:solidFill>
              </a:rPr>
              <a:pPr/>
              <a:t>5</a:t>
            </a:fld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C5D21F-A0CE-B9AE-6130-9AD590B9A10C}"/>
              </a:ext>
            </a:extLst>
          </p:cNvPr>
          <p:cNvGrpSpPr/>
          <p:nvPr/>
        </p:nvGrpSpPr>
        <p:grpSpPr>
          <a:xfrm>
            <a:off x="7350017" y="1341523"/>
            <a:ext cx="4041432" cy="3823664"/>
            <a:chOff x="7537398" y="1663417"/>
            <a:chExt cx="3986264" cy="380554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C362248-3D8E-ACF5-B4D7-F33C4DFFD058}"/>
                </a:ext>
              </a:extLst>
            </p:cNvPr>
            <p:cNvGrpSpPr/>
            <p:nvPr/>
          </p:nvGrpSpPr>
          <p:grpSpPr>
            <a:xfrm>
              <a:off x="7537398" y="1663417"/>
              <a:ext cx="3986264" cy="3805542"/>
              <a:chOff x="7537398" y="1663417"/>
              <a:chExt cx="3986264" cy="380554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ABA1E116-2544-F8F2-3105-8F3E3C4223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48" t="18021" r="5891" b="1003"/>
              <a:stretch/>
            </p:blipFill>
            <p:spPr>
              <a:xfrm>
                <a:off x="7537398" y="1663417"/>
                <a:ext cx="3986264" cy="380554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33B84592-8EC6-B2C9-7707-4255BCA91EE1}"/>
                  </a:ext>
                </a:extLst>
              </p:cNvPr>
              <p:cNvSpPr/>
              <p:nvPr/>
            </p:nvSpPr>
            <p:spPr>
              <a:xfrm>
                <a:off x="7537398" y="2362200"/>
                <a:ext cx="3986264" cy="296290"/>
              </a:xfrm>
              <a:prstGeom prst="round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0C2FE2-F4D1-0AC2-AF89-DCC44F7E3773}"/>
                </a:ext>
              </a:extLst>
            </p:cNvPr>
            <p:cNvGrpSpPr/>
            <p:nvPr/>
          </p:nvGrpSpPr>
          <p:grpSpPr>
            <a:xfrm>
              <a:off x="8051074" y="2141962"/>
              <a:ext cx="3153046" cy="1313573"/>
              <a:chOff x="1915740" y="3091283"/>
              <a:chExt cx="3153046" cy="131357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E75F0B1-8CAF-27EB-CAD5-5563A0D8F85A}"/>
                  </a:ext>
                </a:extLst>
              </p:cNvPr>
              <p:cNvGrpSpPr/>
              <p:nvPr/>
            </p:nvGrpSpPr>
            <p:grpSpPr>
              <a:xfrm>
                <a:off x="1915740" y="3091283"/>
                <a:ext cx="3153046" cy="1313573"/>
                <a:chOff x="7851076" y="3285311"/>
                <a:chExt cx="3153046" cy="1313573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166DAC5-595F-108A-4C1C-7A2B9650E2AA}"/>
                    </a:ext>
                  </a:extLst>
                </p:cNvPr>
                <p:cNvSpPr/>
                <p:nvPr/>
              </p:nvSpPr>
              <p:spPr>
                <a:xfrm>
                  <a:off x="7851076" y="3285311"/>
                  <a:ext cx="3153046" cy="21544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GB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California</a:t>
                  </a:r>
                  <a:endParaRPr lang="en-ID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5A2D455-5BBF-11A2-434B-25A391D68205}"/>
                    </a:ext>
                  </a:extLst>
                </p:cNvPr>
                <p:cNvSpPr/>
                <p:nvPr/>
              </p:nvSpPr>
              <p:spPr>
                <a:xfrm>
                  <a:off x="7866948" y="3844139"/>
                  <a:ext cx="2827815" cy="21544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GB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Ohio</a:t>
                  </a:r>
                  <a:endParaRPr lang="en-ID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D84C099-828D-42EB-59FD-29C180FD81F2}"/>
                    </a:ext>
                  </a:extLst>
                </p:cNvPr>
                <p:cNvSpPr/>
                <p:nvPr/>
              </p:nvSpPr>
              <p:spPr>
                <a:xfrm>
                  <a:off x="7851076" y="4383440"/>
                  <a:ext cx="2827815" cy="21544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GB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Wisconsin</a:t>
                  </a:r>
                  <a:endParaRPr lang="en-ID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67B2CC4-84D5-C1D5-ED25-38A321D4A962}"/>
                  </a:ext>
                </a:extLst>
              </p:cNvPr>
              <p:cNvSpPr/>
              <p:nvPr/>
            </p:nvSpPr>
            <p:spPr>
              <a:xfrm>
                <a:off x="1915740" y="3385423"/>
                <a:ext cx="3153046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Texas</a:t>
                </a:r>
                <a:b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09A79ED-F8C6-41F5-6CA8-CC73E11DA2F4}"/>
                  </a:ext>
                </a:extLst>
              </p:cNvPr>
              <p:cNvSpPr/>
              <p:nvPr/>
            </p:nvSpPr>
            <p:spPr>
              <a:xfrm>
                <a:off x="1915740" y="3907855"/>
                <a:ext cx="3153046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North Carolina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C20F20-9442-3D66-101C-949D6868EEBB}"/>
                </a:ext>
              </a:extLst>
            </p:cNvPr>
            <p:cNvSpPr/>
            <p:nvPr/>
          </p:nvSpPr>
          <p:spPr>
            <a:xfrm>
              <a:off x="8051071" y="4066613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Tennessee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1A70B7-15A8-8E33-324C-C5AEFA1A9B9E}"/>
                </a:ext>
              </a:extLst>
            </p:cNvPr>
            <p:cNvSpPr/>
            <p:nvPr/>
          </p:nvSpPr>
          <p:spPr>
            <a:xfrm>
              <a:off x="8051071" y="3792509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Connecticut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B3514D-BB0E-4082-541F-FA18BC02ABD8}"/>
                </a:ext>
              </a:extLst>
            </p:cNvPr>
            <p:cNvSpPr/>
            <p:nvPr/>
          </p:nvSpPr>
          <p:spPr>
            <a:xfrm>
              <a:off x="8051072" y="4354157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Michigan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0FE31F-3F41-36AA-4F6B-B2FF9EA47E62}"/>
                </a:ext>
              </a:extLst>
            </p:cNvPr>
            <p:cNvSpPr/>
            <p:nvPr/>
          </p:nvSpPr>
          <p:spPr>
            <a:xfrm>
              <a:off x="8051073" y="4628180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Louisiana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42708-4654-C227-27C1-4F5A61E09210}"/>
                </a:ext>
              </a:extLst>
            </p:cNvPr>
            <p:cNvSpPr/>
            <p:nvPr/>
          </p:nvSpPr>
          <p:spPr>
            <a:xfrm>
              <a:off x="8051073" y="4906199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Maryland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D890FB-D6FF-B147-5FF1-FF3E166EC20E}"/>
                </a:ext>
              </a:extLst>
            </p:cNvPr>
            <p:cNvSpPr/>
            <p:nvPr/>
          </p:nvSpPr>
          <p:spPr>
            <a:xfrm>
              <a:off x="8051073" y="5184218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Indiana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3AF26C-3453-3669-32E4-D41E7CD8FCD5}"/>
                </a:ext>
              </a:extLst>
            </p:cNvPr>
            <p:cNvSpPr/>
            <p:nvPr/>
          </p:nvSpPr>
          <p:spPr>
            <a:xfrm>
              <a:off x="8051071" y="3507339"/>
              <a:ext cx="2827815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Georgia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C79AA7E-64AE-193A-7A7F-ED22850F281F}"/>
              </a:ext>
            </a:extLst>
          </p:cNvPr>
          <p:cNvSpPr/>
          <p:nvPr/>
        </p:nvSpPr>
        <p:spPr>
          <a:xfrm>
            <a:off x="600617" y="5340865"/>
            <a:ext cx="10915970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20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846EEA84-F5E0-41B6-9F8B-1147120338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305793" y="0"/>
            <a:ext cx="3886207" cy="6858000"/>
          </a:xfrm>
          <a:custGeom>
            <a:avLst/>
            <a:gdLst>
              <a:gd name="connsiteX0" fmla="*/ 2503273 w 3886207"/>
              <a:gd name="connsiteY0" fmla="*/ 0 h 6858000"/>
              <a:gd name="connsiteX1" fmla="*/ 2503272 w 3886207"/>
              <a:gd name="connsiteY1" fmla="*/ 0 h 6858000"/>
              <a:gd name="connsiteX2" fmla="*/ 0 w 3886207"/>
              <a:gd name="connsiteY2" fmla="*/ 0 h 6858000"/>
              <a:gd name="connsiteX3" fmla="*/ 0 w 3886207"/>
              <a:gd name="connsiteY3" fmla="*/ 6858000 h 6858000"/>
              <a:gd name="connsiteX4" fmla="*/ 3886207 w 3886207"/>
              <a:gd name="connsiteY4" fmla="*/ 6858000 h 6858000"/>
              <a:gd name="connsiteX5" fmla="*/ 2503273 w 3886207"/>
              <a:gd name="connsiteY5" fmla="*/ 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6207" h="6858000">
                <a:moveTo>
                  <a:pt x="2503273" y="0"/>
                </a:moveTo>
                <a:lnTo>
                  <a:pt x="2503272" y="0"/>
                </a:lnTo>
                <a:lnTo>
                  <a:pt x="0" y="0"/>
                </a:lnTo>
                <a:lnTo>
                  <a:pt x="0" y="6858000"/>
                </a:lnTo>
                <a:lnTo>
                  <a:pt x="3886207" y="6858000"/>
                </a:lnTo>
                <a:lnTo>
                  <a:pt x="2503273" y="5"/>
                </a:lnTo>
                <a:close/>
              </a:path>
            </a:pathLst>
          </a:custGeom>
        </p:spPr>
      </p:pic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33EEC69-BB6E-4F60-AF39-6508D86EC5E6}"/>
              </a:ext>
            </a:extLst>
          </p:cNvPr>
          <p:cNvGrpSpPr/>
          <p:nvPr/>
        </p:nvGrpSpPr>
        <p:grpSpPr>
          <a:xfrm rot="5400000">
            <a:off x="6819896" y="1485897"/>
            <a:ext cx="6858001" cy="3886206"/>
            <a:chOff x="0" y="1"/>
            <a:chExt cx="6096000" cy="5380037"/>
          </a:xfrm>
          <a:gradFill>
            <a:gsLst>
              <a:gs pos="0">
                <a:srgbClr val="0B63EB">
                  <a:alpha val="75000"/>
                </a:srgbClr>
              </a:gs>
              <a:gs pos="100000">
                <a:srgbClr val="43D782"/>
              </a:gs>
            </a:gsLst>
            <a:lin ang="2700000" scaled="1"/>
          </a:gradFill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5AFBBE5-C37B-474F-A1EC-CABD57BDF98C}"/>
                </a:ext>
              </a:extLst>
            </p:cNvPr>
            <p:cNvSpPr/>
            <p:nvPr/>
          </p:nvSpPr>
          <p:spPr>
            <a:xfrm>
              <a:off x="0" y="1"/>
              <a:ext cx="6096000" cy="34655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0" name="Right Triangle 279">
              <a:extLst>
                <a:ext uri="{FF2B5EF4-FFF2-40B4-BE49-F238E27FC236}">
                  <a16:creationId xmlns:a16="http://schemas.microsoft.com/office/drawing/2014/main" id="{2D2709D3-BC84-4151-84DC-86A147DE1C52}"/>
                </a:ext>
              </a:extLst>
            </p:cNvPr>
            <p:cNvSpPr/>
            <p:nvPr/>
          </p:nvSpPr>
          <p:spPr>
            <a:xfrm flipH="1" flipV="1">
              <a:off x="0" y="3465513"/>
              <a:ext cx="6096000" cy="19145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2FDE5D4-04E6-4FFA-B876-30E86861B8F0}"/>
              </a:ext>
            </a:extLst>
          </p:cNvPr>
          <p:cNvSpPr/>
          <p:nvPr/>
        </p:nvSpPr>
        <p:spPr>
          <a:xfrm>
            <a:off x="868444" y="1107548"/>
            <a:ext cx="10512426" cy="472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BC40B1A3-2956-4FEB-9098-9A79EB4B6282}"/>
              </a:ext>
            </a:extLst>
          </p:cNvPr>
          <p:cNvSpPr/>
          <p:nvPr/>
        </p:nvSpPr>
        <p:spPr>
          <a:xfrm rot="5400000">
            <a:off x="69971" y="704455"/>
            <a:ext cx="445269" cy="5484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53D38-6197-4129-A91F-DD3EDC94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18" y="1279003"/>
            <a:ext cx="10515600" cy="838152"/>
          </a:xfrm>
        </p:spPr>
        <p:txBody>
          <a:bodyPr/>
          <a:lstStyle/>
          <a:p>
            <a:r>
              <a:rPr lang="en-ID" dirty="0"/>
              <a:t>Executive Summary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56FEF7E-422E-F9A0-AC6C-5C4EE5C18023}"/>
              </a:ext>
            </a:extLst>
          </p:cNvPr>
          <p:cNvSpPr/>
          <p:nvPr/>
        </p:nvSpPr>
        <p:spPr>
          <a:xfrm>
            <a:off x="1297693" y="2412166"/>
            <a:ext cx="4198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University Partner Candidates :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934B137-4AEB-E174-92AB-1ED7E6712679}"/>
              </a:ext>
            </a:extLst>
          </p:cNvPr>
          <p:cNvGrpSpPr/>
          <p:nvPr/>
        </p:nvGrpSpPr>
        <p:grpSpPr>
          <a:xfrm>
            <a:off x="1306811" y="2906709"/>
            <a:ext cx="3682600" cy="1960770"/>
            <a:chOff x="1402061" y="2906709"/>
            <a:chExt cx="3682600" cy="19607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5F6050-BA05-FAF3-D41C-AAA0DA883B5B}"/>
                </a:ext>
              </a:extLst>
            </p:cNvPr>
            <p:cNvGrpSpPr/>
            <p:nvPr/>
          </p:nvGrpSpPr>
          <p:grpSpPr>
            <a:xfrm>
              <a:off x="1405190" y="2906709"/>
              <a:ext cx="3679471" cy="1960770"/>
              <a:chOff x="7340526" y="3100737"/>
              <a:chExt cx="3679471" cy="196077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4B2C67-0953-68AC-D911-006A50E045AF}"/>
                  </a:ext>
                </a:extLst>
              </p:cNvPr>
              <p:cNvSpPr/>
              <p:nvPr/>
            </p:nvSpPr>
            <p:spPr>
              <a:xfrm>
                <a:off x="7866951" y="3137599"/>
                <a:ext cx="3153046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North Carolina State University at Raleigh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639D25-B67B-332E-58BA-1EFFEE2CB566}"/>
                  </a:ext>
                </a:extLst>
              </p:cNvPr>
              <p:cNvSpPr/>
              <p:nvPr/>
            </p:nvSpPr>
            <p:spPr>
              <a:xfrm>
                <a:off x="7866951" y="3979977"/>
                <a:ext cx="2827815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University of Michigan-Ann Arbor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400872-22A7-AE4F-9B14-BD475350E2FD}"/>
                  </a:ext>
                </a:extLst>
              </p:cNvPr>
              <p:cNvSpPr/>
              <p:nvPr/>
            </p:nvSpPr>
            <p:spPr>
              <a:xfrm>
                <a:off x="7851076" y="4794066"/>
                <a:ext cx="2827815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University of Maryland-College Park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045CCC86-661B-A1CE-C90A-93874119E97B}"/>
                  </a:ext>
                </a:extLst>
              </p:cNvPr>
              <p:cNvGrpSpPr/>
              <p:nvPr/>
            </p:nvGrpSpPr>
            <p:grpSpPr>
              <a:xfrm>
                <a:off x="7340526" y="3100737"/>
                <a:ext cx="293867" cy="1960770"/>
                <a:chOff x="7217248" y="3100737"/>
                <a:chExt cx="293867" cy="1960770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D86CAB8C-BA8D-A6A4-F8C0-D650773A677A}"/>
                    </a:ext>
                  </a:extLst>
                </p:cNvPr>
                <p:cNvGrpSpPr/>
                <p:nvPr/>
              </p:nvGrpSpPr>
              <p:grpSpPr>
                <a:xfrm>
                  <a:off x="7217248" y="3100737"/>
                  <a:ext cx="293867" cy="1960770"/>
                  <a:chOff x="7217248" y="3100737"/>
                  <a:chExt cx="293867" cy="1960770"/>
                </a:xfrm>
                <a:gradFill>
                  <a:gsLst>
                    <a:gs pos="0">
                      <a:srgbClr val="0B63EB"/>
                    </a:gs>
                    <a:gs pos="100000">
                      <a:srgbClr val="43D782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FF91C421-53C7-3C49-D165-CC1D2046502D}"/>
                      </a:ext>
                    </a:extLst>
                  </p:cNvPr>
                  <p:cNvSpPr/>
                  <p:nvPr/>
                </p:nvSpPr>
                <p:spPr>
                  <a:xfrm>
                    <a:off x="7217248" y="3100737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26E27404-5010-3451-5619-8906226FE303}"/>
                      </a:ext>
                    </a:extLst>
                  </p:cNvPr>
                  <p:cNvSpPr/>
                  <p:nvPr/>
                </p:nvSpPr>
                <p:spPr>
                  <a:xfrm>
                    <a:off x="7217248" y="3934188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98C58B82-1065-F1A8-8F9A-158C1AD91BBD}"/>
                      </a:ext>
                    </a:extLst>
                  </p:cNvPr>
                  <p:cNvSpPr/>
                  <p:nvPr/>
                </p:nvSpPr>
                <p:spPr>
                  <a:xfrm>
                    <a:off x="7217248" y="4767640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1BF6EBE7-A1E2-1413-1F61-BA9CDF8B0602}"/>
                    </a:ext>
                  </a:extLst>
                </p:cNvPr>
                <p:cNvSpPr/>
                <p:nvPr/>
              </p:nvSpPr>
              <p:spPr>
                <a:xfrm>
                  <a:off x="7300183" y="3183672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F17FF5B6-0BC0-B3B3-48D0-FC03BE8F8D60}"/>
                    </a:ext>
                  </a:extLst>
                </p:cNvPr>
                <p:cNvSpPr/>
                <p:nvPr/>
              </p:nvSpPr>
              <p:spPr>
                <a:xfrm>
                  <a:off x="7300183" y="4017123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3A58E6AB-B0EC-E05F-B0BA-9357B4438D68}"/>
                    </a:ext>
                  </a:extLst>
                </p:cNvPr>
                <p:cNvSpPr/>
                <p:nvPr/>
              </p:nvSpPr>
              <p:spPr>
                <a:xfrm>
                  <a:off x="7300183" y="4850575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E382C4-E520-400A-156F-B93B68C154F9}"/>
                </a:ext>
              </a:extLst>
            </p:cNvPr>
            <p:cNvGrpSpPr/>
            <p:nvPr/>
          </p:nvGrpSpPr>
          <p:grpSpPr>
            <a:xfrm>
              <a:off x="1411587" y="3335125"/>
              <a:ext cx="293867" cy="293867"/>
              <a:chOff x="409449" y="466656"/>
              <a:chExt cx="293867" cy="29386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717EDE-429D-5363-00A1-D02D6204ED85}"/>
                  </a:ext>
                </a:extLst>
              </p:cNvPr>
              <p:cNvSpPr/>
              <p:nvPr/>
            </p:nvSpPr>
            <p:spPr>
              <a:xfrm>
                <a:off x="409449" y="466656"/>
                <a:ext cx="293867" cy="293867"/>
              </a:xfrm>
              <a:prstGeom prst="ellipse">
                <a:avLst/>
              </a:prstGeom>
              <a:gradFill>
                <a:gsLst>
                  <a:gs pos="0">
                    <a:srgbClr val="0B63EB"/>
                  </a:gs>
                  <a:gs pos="100000">
                    <a:srgbClr val="43D78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8C775A9-0710-CDE3-A319-B97D198646DD}"/>
                  </a:ext>
                </a:extLst>
              </p:cNvPr>
              <p:cNvSpPr/>
              <p:nvPr/>
            </p:nvSpPr>
            <p:spPr>
              <a:xfrm>
                <a:off x="492384" y="549591"/>
                <a:ext cx="127997" cy="127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AB1E5405-81CC-4EE2-086C-DBC83A175039}"/>
                </a:ext>
              </a:extLst>
            </p:cNvPr>
            <p:cNvGrpSpPr/>
            <p:nvPr/>
          </p:nvGrpSpPr>
          <p:grpSpPr>
            <a:xfrm>
              <a:off x="1402061" y="4159564"/>
              <a:ext cx="293867" cy="293867"/>
              <a:chOff x="409449" y="466656"/>
              <a:chExt cx="293867" cy="293867"/>
            </a:xfrm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C33EA0B-8353-BA8C-374F-47DDC089C484}"/>
                  </a:ext>
                </a:extLst>
              </p:cNvPr>
              <p:cNvSpPr/>
              <p:nvPr/>
            </p:nvSpPr>
            <p:spPr>
              <a:xfrm>
                <a:off x="409449" y="466656"/>
                <a:ext cx="293867" cy="293867"/>
              </a:xfrm>
              <a:prstGeom prst="ellipse">
                <a:avLst/>
              </a:prstGeom>
              <a:gradFill>
                <a:gsLst>
                  <a:gs pos="0">
                    <a:srgbClr val="0B63EB"/>
                  </a:gs>
                  <a:gs pos="100000">
                    <a:srgbClr val="43D78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7F0AA627-D10D-88FA-AC90-0DB978562EDB}"/>
                  </a:ext>
                </a:extLst>
              </p:cNvPr>
              <p:cNvSpPr/>
              <p:nvPr/>
            </p:nvSpPr>
            <p:spPr>
              <a:xfrm>
                <a:off x="492384" y="549591"/>
                <a:ext cx="127997" cy="127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2DC037D-E1A7-D7A8-90E7-78227E2C1CE8}"/>
                </a:ext>
              </a:extLst>
            </p:cNvPr>
            <p:cNvSpPr/>
            <p:nvPr/>
          </p:nvSpPr>
          <p:spPr>
            <a:xfrm>
              <a:off x="1931615" y="3364760"/>
              <a:ext cx="315304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The University of Texas at Dallas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0D491D1-E116-DA76-8A1C-F3125374BB6D}"/>
                </a:ext>
              </a:extLst>
            </p:cNvPr>
            <p:cNvSpPr/>
            <p:nvPr/>
          </p:nvSpPr>
          <p:spPr>
            <a:xfrm>
              <a:off x="1915740" y="4193983"/>
              <a:ext cx="315304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University of Georgia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5C34D50-0A26-FACE-5696-92BF113A3674}"/>
              </a:ext>
            </a:extLst>
          </p:cNvPr>
          <p:cNvGrpSpPr/>
          <p:nvPr/>
        </p:nvGrpSpPr>
        <p:grpSpPr>
          <a:xfrm>
            <a:off x="7161199" y="2857678"/>
            <a:ext cx="3682600" cy="1960770"/>
            <a:chOff x="1402061" y="2906709"/>
            <a:chExt cx="3682600" cy="1960770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39459392-3979-ABE5-9DD1-86D2AEBC0F4E}"/>
                </a:ext>
              </a:extLst>
            </p:cNvPr>
            <p:cNvGrpSpPr/>
            <p:nvPr/>
          </p:nvGrpSpPr>
          <p:grpSpPr>
            <a:xfrm>
              <a:off x="1405190" y="2906709"/>
              <a:ext cx="3679471" cy="1960770"/>
              <a:chOff x="7340526" y="3100737"/>
              <a:chExt cx="3679471" cy="196077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AB962085-3EBF-EB2A-3DFF-80587964B59D}"/>
                  </a:ext>
                </a:extLst>
              </p:cNvPr>
              <p:cNvSpPr/>
              <p:nvPr/>
            </p:nvSpPr>
            <p:spPr>
              <a:xfrm>
                <a:off x="7866951" y="3137599"/>
                <a:ext cx="3153046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California (CA)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9B94B303-BDE7-A8E5-8ABA-44334C631E8B}"/>
                  </a:ext>
                </a:extLst>
              </p:cNvPr>
              <p:cNvSpPr/>
              <p:nvPr/>
            </p:nvSpPr>
            <p:spPr>
              <a:xfrm>
                <a:off x="7866951" y="3979977"/>
                <a:ext cx="2827815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Ohio (OH)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D18FF981-D087-9062-8610-FE47AC36988D}"/>
                  </a:ext>
                </a:extLst>
              </p:cNvPr>
              <p:cNvSpPr/>
              <p:nvPr/>
            </p:nvSpPr>
            <p:spPr>
              <a:xfrm>
                <a:off x="7851076" y="4794066"/>
                <a:ext cx="2827815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Wisconsin (WI)</a:t>
                </a:r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44DBAC95-4641-F667-5C8E-43046848A92F}"/>
                  </a:ext>
                </a:extLst>
              </p:cNvPr>
              <p:cNvGrpSpPr/>
              <p:nvPr/>
            </p:nvGrpSpPr>
            <p:grpSpPr>
              <a:xfrm>
                <a:off x="7340526" y="3100737"/>
                <a:ext cx="293867" cy="1960770"/>
                <a:chOff x="7217248" y="3100737"/>
                <a:chExt cx="293867" cy="1960770"/>
              </a:xfrm>
            </p:grpSpPr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9D54668F-8B05-2014-2321-D1F0174888A7}"/>
                    </a:ext>
                  </a:extLst>
                </p:cNvPr>
                <p:cNvGrpSpPr/>
                <p:nvPr/>
              </p:nvGrpSpPr>
              <p:grpSpPr>
                <a:xfrm>
                  <a:off x="7217248" y="3100737"/>
                  <a:ext cx="293867" cy="1960770"/>
                  <a:chOff x="7217248" y="3100737"/>
                  <a:chExt cx="293867" cy="1960770"/>
                </a:xfrm>
                <a:gradFill>
                  <a:gsLst>
                    <a:gs pos="0">
                      <a:srgbClr val="0B63EB"/>
                    </a:gs>
                    <a:gs pos="100000">
                      <a:srgbClr val="43D782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</p:grpSpPr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5E780A84-B21B-58F9-354C-E8FC7D7A757C}"/>
                      </a:ext>
                    </a:extLst>
                  </p:cNvPr>
                  <p:cNvSpPr/>
                  <p:nvPr/>
                </p:nvSpPr>
                <p:spPr>
                  <a:xfrm>
                    <a:off x="7217248" y="3100737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57B7EED6-C171-DAAD-E7C0-E421FEF60859}"/>
                      </a:ext>
                    </a:extLst>
                  </p:cNvPr>
                  <p:cNvSpPr/>
                  <p:nvPr/>
                </p:nvSpPr>
                <p:spPr>
                  <a:xfrm>
                    <a:off x="7217248" y="3934188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6403120E-B13F-FC4F-033F-6650428C55D9}"/>
                      </a:ext>
                    </a:extLst>
                  </p:cNvPr>
                  <p:cNvSpPr/>
                  <p:nvPr/>
                </p:nvSpPr>
                <p:spPr>
                  <a:xfrm>
                    <a:off x="7217248" y="4767640"/>
                    <a:ext cx="293867" cy="2938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CCA064DB-C527-AB0F-3E12-6CF246B85D9E}"/>
                    </a:ext>
                  </a:extLst>
                </p:cNvPr>
                <p:cNvSpPr/>
                <p:nvPr/>
              </p:nvSpPr>
              <p:spPr>
                <a:xfrm>
                  <a:off x="7300183" y="3183672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4913A4F2-DC23-7517-2D00-3AECD3BA43DA}"/>
                    </a:ext>
                  </a:extLst>
                </p:cNvPr>
                <p:cNvSpPr/>
                <p:nvPr/>
              </p:nvSpPr>
              <p:spPr>
                <a:xfrm>
                  <a:off x="7300183" y="4017123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D3B84066-A094-F93D-F234-F0E5189AF31F}"/>
                    </a:ext>
                  </a:extLst>
                </p:cNvPr>
                <p:cNvSpPr/>
                <p:nvPr/>
              </p:nvSpPr>
              <p:spPr>
                <a:xfrm>
                  <a:off x="7300183" y="4850575"/>
                  <a:ext cx="127997" cy="127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120CA95-B305-E55E-60AD-3E0B043F83F8}"/>
                </a:ext>
              </a:extLst>
            </p:cNvPr>
            <p:cNvGrpSpPr/>
            <p:nvPr/>
          </p:nvGrpSpPr>
          <p:grpSpPr>
            <a:xfrm>
              <a:off x="1411587" y="3335125"/>
              <a:ext cx="293867" cy="293867"/>
              <a:chOff x="409449" y="466656"/>
              <a:chExt cx="293867" cy="293867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B40BE3B7-8EF0-7BDC-BA02-B61488D4FD52}"/>
                  </a:ext>
                </a:extLst>
              </p:cNvPr>
              <p:cNvSpPr/>
              <p:nvPr/>
            </p:nvSpPr>
            <p:spPr>
              <a:xfrm>
                <a:off x="409449" y="466656"/>
                <a:ext cx="293867" cy="293867"/>
              </a:xfrm>
              <a:prstGeom prst="ellipse">
                <a:avLst/>
              </a:prstGeom>
              <a:gradFill>
                <a:gsLst>
                  <a:gs pos="0">
                    <a:srgbClr val="0B63EB"/>
                  </a:gs>
                  <a:gs pos="100000">
                    <a:srgbClr val="43D78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144D3CFF-2D29-C6FE-A3EA-FCC7DD1D3EE9}"/>
                  </a:ext>
                </a:extLst>
              </p:cNvPr>
              <p:cNvSpPr/>
              <p:nvPr/>
            </p:nvSpPr>
            <p:spPr>
              <a:xfrm>
                <a:off x="492384" y="549591"/>
                <a:ext cx="127997" cy="127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F9C8FA98-9DB9-F6BB-9A0C-233CC853D7F6}"/>
                </a:ext>
              </a:extLst>
            </p:cNvPr>
            <p:cNvGrpSpPr/>
            <p:nvPr/>
          </p:nvGrpSpPr>
          <p:grpSpPr>
            <a:xfrm>
              <a:off x="1402061" y="4159564"/>
              <a:ext cx="293867" cy="293867"/>
              <a:chOff x="409449" y="466656"/>
              <a:chExt cx="293867" cy="293867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78535BE0-081F-C1AA-D6BC-4C962DA9DCC7}"/>
                  </a:ext>
                </a:extLst>
              </p:cNvPr>
              <p:cNvSpPr/>
              <p:nvPr/>
            </p:nvSpPr>
            <p:spPr>
              <a:xfrm>
                <a:off x="409449" y="466656"/>
                <a:ext cx="293867" cy="293867"/>
              </a:xfrm>
              <a:prstGeom prst="ellipse">
                <a:avLst/>
              </a:prstGeom>
              <a:gradFill>
                <a:gsLst>
                  <a:gs pos="0">
                    <a:srgbClr val="0B63EB"/>
                  </a:gs>
                  <a:gs pos="100000">
                    <a:srgbClr val="43D78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90695981-F253-4E34-150D-30792890661B}"/>
                  </a:ext>
                </a:extLst>
              </p:cNvPr>
              <p:cNvSpPr/>
              <p:nvPr/>
            </p:nvSpPr>
            <p:spPr>
              <a:xfrm>
                <a:off x="492384" y="549591"/>
                <a:ext cx="127997" cy="1279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A86BDA8-F7C4-1D72-AC11-ED956C5C4122}"/>
                </a:ext>
              </a:extLst>
            </p:cNvPr>
            <p:cNvSpPr/>
            <p:nvPr/>
          </p:nvSpPr>
          <p:spPr>
            <a:xfrm>
              <a:off x="1931615" y="3364760"/>
              <a:ext cx="3153046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Texas (TX)</a:t>
              </a:r>
              <a:b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</a:b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09FEC399-5722-225D-7411-3FCAEF90A242}"/>
                </a:ext>
              </a:extLst>
            </p:cNvPr>
            <p:cNvSpPr/>
            <p:nvPr/>
          </p:nvSpPr>
          <p:spPr>
            <a:xfrm>
              <a:off x="1915740" y="4193983"/>
              <a:ext cx="315304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North Carolina (NC)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7A5D771-024E-40CA-6560-2D73A7C766E8}"/>
              </a:ext>
            </a:extLst>
          </p:cNvPr>
          <p:cNvSpPr/>
          <p:nvPr/>
        </p:nvSpPr>
        <p:spPr>
          <a:xfrm>
            <a:off x="7167956" y="2402730"/>
            <a:ext cx="4198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States to Expand in to:</a:t>
            </a:r>
          </a:p>
        </p:txBody>
      </p:sp>
      <p:sp>
        <p:nvSpPr>
          <p:cNvPr id="355" name="Arrow: Left 354">
            <a:extLst>
              <a:ext uri="{FF2B5EF4-FFF2-40B4-BE49-F238E27FC236}">
                <a16:creationId xmlns:a16="http://schemas.microsoft.com/office/drawing/2014/main" id="{67805B3B-4AAE-9572-9038-11D037806161}"/>
              </a:ext>
            </a:extLst>
          </p:cNvPr>
          <p:cNvSpPr/>
          <p:nvPr/>
        </p:nvSpPr>
        <p:spPr>
          <a:xfrm>
            <a:off x="4196234" y="3347058"/>
            <a:ext cx="778903" cy="274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A082B30-7B88-9F13-3B42-F2192970FFA1}"/>
              </a:ext>
            </a:extLst>
          </p:cNvPr>
          <p:cNvSpPr txBox="1"/>
          <p:nvPr/>
        </p:nvSpPr>
        <p:spPr>
          <a:xfrm>
            <a:off x="4947540" y="3211688"/>
            <a:ext cx="1479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No.1 Recommendation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8A5F24A-AF65-55EF-AA96-0808F601D766}"/>
              </a:ext>
            </a:extLst>
          </p:cNvPr>
          <p:cNvCxnSpPr>
            <a:cxnSpLocks/>
          </p:cNvCxnSpPr>
          <p:nvPr/>
        </p:nvCxnSpPr>
        <p:spPr>
          <a:xfrm>
            <a:off x="6445129" y="2450355"/>
            <a:ext cx="0" cy="29598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olden Crown Images - Free Download on Freepik">
            <a:extLst>
              <a:ext uri="{FF2B5EF4-FFF2-40B4-BE49-F238E27FC236}">
                <a16:creationId xmlns:a16="http://schemas.microsoft.com/office/drawing/2014/main" id="{7AD0F242-4C08-D627-D224-E7F314C61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" t="16180" r="9036" b="23938"/>
          <a:stretch/>
        </p:blipFill>
        <p:spPr bwMode="auto">
          <a:xfrm>
            <a:off x="1221026" y="3283511"/>
            <a:ext cx="490765" cy="35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6BBBE-1CD7-1EC8-3070-3788C7D8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587" y="6337893"/>
            <a:ext cx="296861" cy="296862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555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ED49947-4C58-42C8-B2D7-04EF9E527F21}"/>
              </a:ext>
            </a:extLst>
          </p:cNvPr>
          <p:cNvGrpSpPr/>
          <p:nvPr/>
        </p:nvGrpSpPr>
        <p:grpSpPr>
          <a:xfrm>
            <a:off x="-1" y="0"/>
            <a:ext cx="6807202" cy="6858001"/>
            <a:chOff x="-1" y="0"/>
            <a:chExt cx="6807202" cy="6858001"/>
          </a:xfrm>
        </p:grpSpPr>
        <p:pic>
          <p:nvPicPr>
            <p:cNvPr id="60" name="Picture 59" descr="A room filled with furniture and a table&#10;&#10;Description automatically generated">
              <a:extLst>
                <a:ext uri="{FF2B5EF4-FFF2-40B4-BE49-F238E27FC236}">
                  <a16:creationId xmlns:a16="http://schemas.microsoft.com/office/drawing/2014/main" id="{967C40BB-A878-4123-8C36-9460C2B3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807201" cy="6858000"/>
            </a:xfrm>
            <a:custGeom>
              <a:avLst/>
              <a:gdLst>
                <a:gd name="connsiteX0" fmla="*/ 5646841 w 6807201"/>
                <a:gd name="connsiteY0" fmla="*/ 1 h 6858000"/>
                <a:gd name="connsiteX1" fmla="*/ 6807201 w 6807201"/>
                <a:gd name="connsiteY1" fmla="*/ 6858000 h 6858000"/>
                <a:gd name="connsiteX2" fmla="*/ 5646841 w 6807201"/>
                <a:gd name="connsiteY2" fmla="*/ 6858000 h 6858000"/>
                <a:gd name="connsiteX3" fmla="*/ 0 w 6807201"/>
                <a:gd name="connsiteY3" fmla="*/ 0 h 6858000"/>
                <a:gd name="connsiteX4" fmla="*/ 5646840 w 6807201"/>
                <a:gd name="connsiteY4" fmla="*/ 0 h 6858000"/>
                <a:gd name="connsiteX5" fmla="*/ 5646840 w 6807201"/>
                <a:gd name="connsiteY5" fmla="*/ 6858000 h 6858000"/>
                <a:gd name="connsiteX6" fmla="*/ 0 w 6807201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7201" h="6858000">
                  <a:moveTo>
                    <a:pt x="5646841" y="1"/>
                  </a:moveTo>
                  <a:lnTo>
                    <a:pt x="6807201" y="6858000"/>
                  </a:lnTo>
                  <a:lnTo>
                    <a:pt x="5646841" y="6858000"/>
                  </a:lnTo>
                  <a:close/>
                  <a:moveTo>
                    <a:pt x="0" y="0"/>
                  </a:moveTo>
                  <a:lnTo>
                    <a:pt x="5646840" y="0"/>
                  </a:lnTo>
                  <a:lnTo>
                    <a:pt x="5646840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225756-49BD-4964-90A0-66ADD7203D9F}"/>
                </a:ext>
              </a:extLst>
            </p:cNvPr>
            <p:cNvGrpSpPr/>
            <p:nvPr/>
          </p:nvGrpSpPr>
          <p:grpSpPr>
            <a:xfrm>
              <a:off x="-1" y="0"/>
              <a:ext cx="6807201" cy="6858001"/>
              <a:chOff x="-1" y="0"/>
              <a:chExt cx="8112922" cy="6858001"/>
            </a:xfrm>
            <a:gradFill>
              <a:gsLst>
                <a:gs pos="0">
                  <a:srgbClr val="0B63EB">
                    <a:alpha val="72000"/>
                  </a:srgbClr>
                </a:gs>
                <a:gs pos="100000">
                  <a:srgbClr val="43D782"/>
                </a:gs>
              </a:gsLst>
              <a:lin ang="2700000" scaled="1"/>
            </a:gra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2A519-2C31-42FD-BCA0-11DBD5FE6AA6}"/>
                  </a:ext>
                </a:extLst>
              </p:cNvPr>
              <p:cNvSpPr/>
              <p:nvPr/>
            </p:nvSpPr>
            <p:spPr>
              <a:xfrm>
                <a:off x="-1" y="0"/>
                <a:ext cx="672998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D2F2776D-72AF-4903-B9BA-6C7011C519EC}"/>
                  </a:ext>
                </a:extLst>
              </p:cNvPr>
              <p:cNvSpPr/>
              <p:nvPr/>
            </p:nvSpPr>
            <p:spPr>
              <a:xfrm rot="16200000" flipV="1">
                <a:off x="3992453" y="2737534"/>
                <a:ext cx="6858001" cy="13829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C8BFA-3ECA-4D13-8C65-829C68E5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pPr/>
              <a:t>7</a:t>
            </a:fld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E59A38-F05A-4472-88B3-A0DF26AEB142}"/>
              </a:ext>
            </a:extLst>
          </p:cNvPr>
          <p:cNvGrpSpPr/>
          <p:nvPr/>
        </p:nvGrpSpPr>
        <p:grpSpPr>
          <a:xfrm>
            <a:off x="3644900" y="812804"/>
            <a:ext cx="7708900" cy="5135784"/>
            <a:chOff x="2433368" y="1208484"/>
            <a:chExt cx="8920432" cy="4441032"/>
          </a:xfrm>
          <a:solidFill>
            <a:schemeClr val="bg1">
              <a:lumMod val="9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F6919-9B4E-4A71-848F-883BCE9993B5}"/>
                </a:ext>
              </a:extLst>
            </p:cNvPr>
            <p:cNvSpPr/>
            <p:nvPr/>
          </p:nvSpPr>
          <p:spPr>
            <a:xfrm>
              <a:off x="3815255" y="1208484"/>
              <a:ext cx="7538545" cy="4441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B82DE19-337B-4070-9FC4-4DCBBB836DCF}"/>
                </a:ext>
              </a:extLst>
            </p:cNvPr>
            <p:cNvSpPr/>
            <p:nvPr/>
          </p:nvSpPr>
          <p:spPr>
            <a:xfrm rot="16200000" flipH="1">
              <a:off x="904319" y="2737533"/>
              <a:ext cx="4441031" cy="138293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373DD-B1C3-4838-A793-859624DD2B44}"/>
              </a:ext>
            </a:extLst>
          </p:cNvPr>
          <p:cNvSpPr/>
          <p:nvPr/>
        </p:nvSpPr>
        <p:spPr>
          <a:xfrm>
            <a:off x="7595006" y="1102293"/>
            <a:ext cx="2475637" cy="11058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ID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Goals of Education</a:t>
            </a:r>
            <a:endParaRPr lang="en-ID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7EEDDD-8DB3-4657-A77D-B2C62D82D137}"/>
              </a:ext>
            </a:extLst>
          </p:cNvPr>
          <p:cNvCxnSpPr>
            <a:cxnSpLocks/>
          </p:cNvCxnSpPr>
          <p:nvPr/>
        </p:nvCxnSpPr>
        <p:spPr>
          <a:xfrm>
            <a:off x="8131618" y="3414987"/>
            <a:ext cx="2795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CE43B3-A829-408C-BEB2-D320F1A560D1}"/>
              </a:ext>
            </a:extLst>
          </p:cNvPr>
          <p:cNvCxnSpPr>
            <a:cxnSpLocks/>
          </p:cNvCxnSpPr>
          <p:nvPr/>
        </p:nvCxnSpPr>
        <p:spPr>
          <a:xfrm>
            <a:off x="8131618" y="4235652"/>
            <a:ext cx="2795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1DA205-D188-460F-9D12-89437C7669FF}"/>
              </a:ext>
            </a:extLst>
          </p:cNvPr>
          <p:cNvGrpSpPr/>
          <p:nvPr/>
        </p:nvGrpSpPr>
        <p:grpSpPr>
          <a:xfrm>
            <a:off x="7595476" y="2573767"/>
            <a:ext cx="3149172" cy="646331"/>
            <a:chOff x="7595476" y="2646989"/>
            <a:chExt cx="3149172" cy="6463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73F559-8A77-479C-961E-31C225BDB734}"/>
                </a:ext>
              </a:extLst>
            </p:cNvPr>
            <p:cNvSpPr/>
            <p:nvPr/>
          </p:nvSpPr>
          <p:spPr>
            <a:xfrm>
              <a:off x="8131619" y="2646989"/>
              <a:ext cx="2613029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sit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incididunt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 2522">
              <a:extLst>
                <a:ext uri="{FF2B5EF4-FFF2-40B4-BE49-F238E27FC236}">
                  <a16:creationId xmlns:a16="http://schemas.microsoft.com/office/drawing/2014/main" id="{F1179C00-28AC-49D2-AF77-5D76A6219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5476" y="2806442"/>
              <a:ext cx="327425" cy="327425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gradFill>
              <a:gsLst>
                <a:gs pos="0">
                  <a:srgbClr val="0B63EB"/>
                </a:gs>
                <a:gs pos="100000">
                  <a:srgbClr val="43D78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96C025-0633-4581-ABCC-8B921D1C8950}"/>
              </a:ext>
            </a:extLst>
          </p:cNvPr>
          <p:cNvGrpSpPr/>
          <p:nvPr/>
        </p:nvGrpSpPr>
        <p:grpSpPr>
          <a:xfrm>
            <a:off x="7594566" y="3609876"/>
            <a:ext cx="3150082" cy="430887"/>
            <a:chOff x="7594566" y="3615290"/>
            <a:chExt cx="3150082" cy="43088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C28BD0-2D29-449E-B92F-349FC2687CF1}"/>
                </a:ext>
              </a:extLst>
            </p:cNvPr>
            <p:cNvSpPr/>
            <p:nvPr/>
          </p:nvSpPr>
          <p:spPr>
            <a:xfrm>
              <a:off x="8131619" y="3615290"/>
              <a:ext cx="2613029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Ut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ad minim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veniam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nostrud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exercitation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ullamco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759BE32-DA6F-412B-B0AE-E6E280C6A1C6}"/>
                </a:ext>
              </a:extLst>
            </p:cNvPr>
            <p:cNvGrpSpPr/>
            <p:nvPr/>
          </p:nvGrpSpPr>
          <p:grpSpPr>
            <a:xfrm>
              <a:off x="7594566" y="3667021"/>
              <a:ext cx="329244" cy="327425"/>
              <a:chOff x="11028363" y="1358900"/>
              <a:chExt cx="287338" cy="285750"/>
            </a:xfrm>
            <a:gradFill>
              <a:gsLst>
                <a:gs pos="0">
                  <a:srgbClr val="0B63EB"/>
                </a:gs>
                <a:gs pos="100000">
                  <a:srgbClr val="43D782"/>
                </a:gs>
              </a:gsLst>
              <a:lin ang="2700000" scaled="1"/>
            </a:gradFill>
          </p:grpSpPr>
          <p:sp>
            <p:nvSpPr>
              <p:cNvPr id="64" name="Freeform 2537">
                <a:extLst>
                  <a:ext uri="{FF2B5EF4-FFF2-40B4-BE49-F238E27FC236}">
                    <a16:creationId xmlns:a16="http://schemas.microsoft.com/office/drawing/2014/main" id="{3EB509B4-61F7-4A26-AC94-9DD31E8B1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454150"/>
                <a:ext cx="114300" cy="133350"/>
              </a:xfrm>
              <a:custGeom>
                <a:avLst/>
                <a:gdLst>
                  <a:gd name="T0" fmla="*/ 105 w 360"/>
                  <a:gd name="T1" fmla="*/ 405 h 421"/>
                  <a:gd name="T2" fmla="*/ 107 w 360"/>
                  <a:gd name="T3" fmla="*/ 411 h 421"/>
                  <a:gd name="T4" fmla="*/ 109 w 360"/>
                  <a:gd name="T5" fmla="*/ 416 h 421"/>
                  <a:gd name="T6" fmla="*/ 115 w 360"/>
                  <a:gd name="T7" fmla="*/ 419 h 421"/>
                  <a:gd name="T8" fmla="*/ 120 w 360"/>
                  <a:gd name="T9" fmla="*/ 421 h 421"/>
                  <a:gd name="T10" fmla="*/ 244 w 360"/>
                  <a:gd name="T11" fmla="*/ 421 h 421"/>
                  <a:gd name="T12" fmla="*/ 249 w 360"/>
                  <a:gd name="T13" fmla="*/ 417 h 421"/>
                  <a:gd name="T14" fmla="*/ 254 w 360"/>
                  <a:gd name="T15" fmla="*/ 414 h 421"/>
                  <a:gd name="T16" fmla="*/ 256 w 360"/>
                  <a:gd name="T17" fmla="*/ 408 h 421"/>
                  <a:gd name="T18" fmla="*/ 256 w 360"/>
                  <a:gd name="T19" fmla="*/ 250 h 421"/>
                  <a:gd name="T20" fmla="*/ 275 w 360"/>
                  <a:gd name="T21" fmla="*/ 241 h 421"/>
                  <a:gd name="T22" fmla="*/ 290 w 360"/>
                  <a:gd name="T23" fmla="*/ 230 h 421"/>
                  <a:gd name="T24" fmla="*/ 304 w 360"/>
                  <a:gd name="T25" fmla="*/ 218 h 421"/>
                  <a:gd name="T26" fmla="*/ 316 w 360"/>
                  <a:gd name="T27" fmla="*/ 204 h 421"/>
                  <a:gd name="T28" fmla="*/ 335 w 360"/>
                  <a:gd name="T29" fmla="*/ 174 h 421"/>
                  <a:gd name="T30" fmla="*/ 347 w 360"/>
                  <a:gd name="T31" fmla="*/ 141 h 421"/>
                  <a:gd name="T32" fmla="*/ 355 w 360"/>
                  <a:gd name="T33" fmla="*/ 107 h 421"/>
                  <a:gd name="T34" fmla="*/ 359 w 360"/>
                  <a:gd name="T35" fmla="*/ 74 h 421"/>
                  <a:gd name="T36" fmla="*/ 360 w 360"/>
                  <a:gd name="T37" fmla="*/ 15 h 421"/>
                  <a:gd name="T38" fmla="*/ 359 w 360"/>
                  <a:gd name="T39" fmla="*/ 9 h 421"/>
                  <a:gd name="T40" fmla="*/ 356 w 360"/>
                  <a:gd name="T41" fmla="*/ 4 h 421"/>
                  <a:gd name="T42" fmla="*/ 352 w 360"/>
                  <a:gd name="T43" fmla="*/ 1 h 421"/>
                  <a:gd name="T44" fmla="*/ 346 w 360"/>
                  <a:gd name="T45" fmla="*/ 0 h 421"/>
                  <a:gd name="T46" fmla="*/ 12 w 360"/>
                  <a:gd name="T47" fmla="*/ 0 h 421"/>
                  <a:gd name="T48" fmla="*/ 7 w 360"/>
                  <a:gd name="T49" fmla="*/ 2 h 421"/>
                  <a:gd name="T50" fmla="*/ 3 w 360"/>
                  <a:gd name="T51" fmla="*/ 7 h 421"/>
                  <a:gd name="T52" fmla="*/ 0 w 360"/>
                  <a:gd name="T53" fmla="*/ 12 h 421"/>
                  <a:gd name="T54" fmla="*/ 0 w 360"/>
                  <a:gd name="T55" fmla="*/ 43 h 421"/>
                  <a:gd name="T56" fmla="*/ 4 w 360"/>
                  <a:gd name="T57" fmla="*/ 90 h 421"/>
                  <a:gd name="T58" fmla="*/ 9 w 360"/>
                  <a:gd name="T59" fmla="*/ 124 h 421"/>
                  <a:gd name="T60" fmla="*/ 19 w 360"/>
                  <a:gd name="T61" fmla="*/ 157 h 421"/>
                  <a:gd name="T62" fmla="*/ 34 w 360"/>
                  <a:gd name="T63" fmla="*/ 189 h 421"/>
                  <a:gd name="T64" fmla="*/ 51 w 360"/>
                  <a:gd name="T65" fmla="*/ 211 h 421"/>
                  <a:gd name="T66" fmla="*/ 63 w 360"/>
                  <a:gd name="T67" fmla="*/ 225 h 421"/>
                  <a:gd name="T68" fmla="*/ 79 w 360"/>
                  <a:gd name="T69" fmla="*/ 236 h 421"/>
                  <a:gd name="T70" fmla="*/ 96 w 360"/>
                  <a:gd name="T71" fmla="*/ 245 h 421"/>
                  <a:gd name="T72" fmla="*/ 105 w 360"/>
                  <a:gd name="T73" fmla="*/ 25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0" h="421">
                    <a:moveTo>
                      <a:pt x="105" y="250"/>
                    </a:moveTo>
                    <a:lnTo>
                      <a:pt x="105" y="405"/>
                    </a:lnTo>
                    <a:lnTo>
                      <a:pt x="106" y="408"/>
                    </a:lnTo>
                    <a:lnTo>
                      <a:pt x="107" y="411"/>
                    </a:lnTo>
                    <a:lnTo>
                      <a:pt x="108" y="414"/>
                    </a:lnTo>
                    <a:lnTo>
                      <a:pt x="109" y="416"/>
                    </a:lnTo>
                    <a:lnTo>
                      <a:pt x="113" y="417"/>
                    </a:lnTo>
                    <a:lnTo>
                      <a:pt x="115" y="419"/>
                    </a:lnTo>
                    <a:lnTo>
                      <a:pt x="117" y="421"/>
                    </a:lnTo>
                    <a:lnTo>
                      <a:pt x="120" y="421"/>
                    </a:lnTo>
                    <a:lnTo>
                      <a:pt x="240" y="421"/>
                    </a:lnTo>
                    <a:lnTo>
                      <a:pt x="244" y="421"/>
                    </a:lnTo>
                    <a:lnTo>
                      <a:pt x="247" y="419"/>
                    </a:lnTo>
                    <a:lnTo>
                      <a:pt x="249" y="417"/>
                    </a:lnTo>
                    <a:lnTo>
                      <a:pt x="251" y="416"/>
                    </a:lnTo>
                    <a:lnTo>
                      <a:pt x="254" y="414"/>
                    </a:lnTo>
                    <a:lnTo>
                      <a:pt x="255" y="411"/>
                    </a:lnTo>
                    <a:lnTo>
                      <a:pt x="256" y="408"/>
                    </a:lnTo>
                    <a:lnTo>
                      <a:pt x="256" y="405"/>
                    </a:lnTo>
                    <a:lnTo>
                      <a:pt x="256" y="250"/>
                    </a:lnTo>
                    <a:lnTo>
                      <a:pt x="266" y="245"/>
                    </a:lnTo>
                    <a:lnTo>
                      <a:pt x="275" y="241"/>
                    </a:lnTo>
                    <a:lnTo>
                      <a:pt x="282" y="236"/>
                    </a:lnTo>
                    <a:lnTo>
                      <a:pt x="290" y="230"/>
                    </a:lnTo>
                    <a:lnTo>
                      <a:pt x="298" y="225"/>
                    </a:lnTo>
                    <a:lnTo>
                      <a:pt x="304" y="218"/>
                    </a:lnTo>
                    <a:lnTo>
                      <a:pt x="311" y="211"/>
                    </a:lnTo>
                    <a:lnTo>
                      <a:pt x="316" y="204"/>
                    </a:lnTo>
                    <a:lnTo>
                      <a:pt x="326" y="189"/>
                    </a:lnTo>
                    <a:lnTo>
                      <a:pt x="335" y="174"/>
                    </a:lnTo>
                    <a:lnTo>
                      <a:pt x="342" y="157"/>
                    </a:lnTo>
                    <a:lnTo>
                      <a:pt x="347" y="141"/>
                    </a:lnTo>
                    <a:lnTo>
                      <a:pt x="352" y="124"/>
                    </a:lnTo>
                    <a:lnTo>
                      <a:pt x="355" y="107"/>
                    </a:lnTo>
                    <a:lnTo>
                      <a:pt x="357" y="90"/>
                    </a:lnTo>
                    <a:lnTo>
                      <a:pt x="359" y="74"/>
                    </a:lnTo>
                    <a:lnTo>
                      <a:pt x="360" y="43"/>
                    </a:lnTo>
                    <a:lnTo>
                      <a:pt x="360" y="15"/>
                    </a:lnTo>
                    <a:lnTo>
                      <a:pt x="360" y="12"/>
                    </a:lnTo>
                    <a:lnTo>
                      <a:pt x="359" y="9"/>
                    </a:lnTo>
                    <a:lnTo>
                      <a:pt x="358" y="7"/>
                    </a:lnTo>
                    <a:lnTo>
                      <a:pt x="356" y="4"/>
                    </a:lnTo>
                    <a:lnTo>
                      <a:pt x="354" y="2"/>
                    </a:lnTo>
                    <a:lnTo>
                      <a:pt x="352" y="1"/>
                    </a:lnTo>
                    <a:lnTo>
                      <a:pt x="348" y="0"/>
                    </a:lnTo>
                    <a:lnTo>
                      <a:pt x="34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43"/>
                    </a:lnTo>
                    <a:lnTo>
                      <a:pt x="3" y="74"/>
                    </a:lnTo>
                    <a:lnTo>
                      <a:pt x="4" y="90"/>
                    </a:lnTo>
                    <a:lnTo>
                      <a:pt x="6" y="107"/>
                    </a:lnTo>
                    <a:lnTo>
                      <a:pt x="9" y="124"/>
                    </a:lnTo>
                    <a:lnTo>
                      <a:pt x="14" y="141"/>
                    </a:lnTo>
                    <a:lnTo>
                      <a:pt x="19" y="157"/>
                    </a:lnTo>
                    <a:lnTo>
                      <a:pt x="26" y="174"/>
                    </a:lnTo>
                    <a:lnTo>
                      <a:pt x="34" y="189"/>
                    </a:lnTo>
                    <a:lnTo>
                      <a:pt x="44" y="204"/>
                    </a:lnTo>
                    <a:lnTo>
                      <a:pt x="51" y="211"/>
                    </a:lnTo>
                    <a:lnTo>
                      <a:pt x="57" y="218"/>
                    </a:lnTo>
                    <a:lnTo>
                      <a:pt x="63" y="225"/>
                    </a:lnTo>
                    <a:lnTo>
                      <a:pt x="71" y="230"/>
                    </a:lnTo>
                    <a:lnTo>
                      <a:pt x="79" y="236"/>
                    </a:lnTo>
                    <a:lnTo>
                      <a:pt x="87" y="241"/>
                    </a:lnTo>
                    <a:lnTo>
                      <a:pt x="96" y="245"/>
                    </a:lnTo>
                    <a:lnTo>
                      <a:pt x="105" y="250"/>
                    </a:lnTo>
                    <a:lnTo>
                      <a:pt x="105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538">
                <a:extLst>
                  <a:ext uri="{FF2B5EF4-FFF2-40B4-BE49-F238E27FC236}">
                    <a16:creationId xmlns:a16="http://schemas.microsoft.com/office/drawing/2014/main" id="{A4973D19-EBA6-4C78-960A-E8E290F27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3613" y="1358900"/>
                <a:ext cx="85725" cy="85725"/>
              </a:xfrm>
              <a:custGeom>
                <a:avLst/>
                <a:gdLst>
                  <a:gd name="T0" fmla="*/ 149 w 270"/>
                  <a:gd name="T1" fmla="*/ 270 h 271"/>
                  <a:gd name="T2" fmla="*/ 176 w 270"/>
                  <a:gd name="T3" fmla="*/ 265 h 271"/>
                  <a:gd name="T4" fmla="*/ 200 w 270"/>
                  <a:gd name="T5" fmla="*/ 255 h 271"/>
                  <a:gd name="T6" fmla="*/ 222 w 270"/>
                  <a:gd name="T7" fmla="*/ 240 h 271"/>
                  <a:gd name="T8" fmla="*/ 239 w 270"/>
                  <a:gd name="T9" fmla="*/ 222 h 271"/>
                  <a:gd name="T10" fmla="*/ 255 w 270"/>
                  <a:gd name="T11" fmla="*/ 200 h 271"/>
                  <a:gd name="T12" fmla="*/ 265 w 270"/>
                  <a:gd name="T13" fmla="*/ 175 h 271"/>
                  <a:gd name="T14" fmla="*/ 270 w 270"/>
                  <a:gd name="T15" fmla="*/ 149 h 271"/>
                  <a:gd name="T16" fmla="*/ 270 w 270"/>
                  <a:gd name="T17" fmla="*/ 122 h 271"/>
                  <a:gd name="T18" fmla="*/ 265 w 270"/>
                  <a:gd name="T19" fmla="*/ 95 h 271"/>
                  <a:gd name="T20" fmla="*/ 255 w 270"/>
                  <a:gd name="T21" fmla="*/ 71 h 271"/>
                  <a:gd name="T22" fmla="*/ 239 w 270"/>
                  <a:gd name="T23" fmla="*/ 50 h 271"/>
                  <a:gd name="T24" fmla="*/ 222 w 270"/>
                  <a:gd name="T25" fmla="*/ 31 h 271"/>
                  <a:gd name="T26" fmla="*/ 200 w 270"/>
                  <a:gd name="T27" fmla="*/ 17 h 271"/>
                  <a:gd name="T28" fmla="*/ 176 w 270"/>
                  <a:gd name="T29" fmla="*/ 7 h 271"/>
                  <a:gd name="T30" fmla="*/ 149 w 270"/>
                  <a:gd name="T31" fmla="*/ 2 h 271"/>
                  <a:gd name="T32" fmla="*/ 122 w 270"/>
                  <a:gd name="T33" fmla="*/ 2 h 271"/>
                  <a:gd name="T34" fmla="*/ 95 w 270"/>
                  <a:gd name="T35" fmla="*/ 7 h 271"/>
                  <a:gd name="T36" fmla="*/ 71 w 270"/>
                  <a:gd name="T37" fmla="*/ 17 h 271"/>
                  <a:gd name="T38" fmla="*/ 50 w 270"/>
                  <a:gd name="T39" fmla="*/ 31 h 271"/>
                  <a:gd name="T40" fmla="*/ 31 w 270"/>
                  <a:gd name="T41" fmla="*/ 50 h 271"/>
                  <a:gd name="T42" fmla="*/ 17 w 270"/>
                  <a:gd name="T43" fmla="*/ 71 h 271"/>
                  <a:gd name="T44" fmla="*/ 6 w 270"/>
                  <a:gd name="T45" fmla="*/ 95 h 271"/>
                  <a:gd name="T46" fmla="*/ 2 w 270"/>
                  <a:gd name="T47" fmla="*/ 122 h 271"/>
                  <a:gd name="T48" fmla="*/ 2 w 270"/>
                  <a:gd name="T49" fmla="*/ 149 h 271"/>
                  <a:gd name="T50" fmla="*/ 6 w 270"/>
                  <a:gd name="T51" fmla="*/ 175 h 271"/>
                  <a:gd name="T52" fmla="*/ 17 w 270"/>
                  <a:gd name="T53" fmla="*/ 200 h 271"/>
                  <a:gd name="T54" fmla="*/ 31 w 270"/>
                  <a:gd name="T55" fmla="*/ 222 h 271"/>
                  <a:gd name="T56" fmla="*/ 50 w 270"/>
                  <a:gd name="T57" fmla="*/ 240 h 271"/>
                  <a:gd name="T58" fmla="*/ 71 w 270"/>
                  <a:gd name="T59" fmla="*/ 255 h 271"/>
                  <a:gd name="T60" fmla="*/ 95 w 270"/>
                  <a:gd name="T61" fmla="*/ 265 h 271"/>
                  <a:gd name="T62" fmla="*/ 122 w 270"/>
                  <a:gd name="T63" fmla="*/ 270 h 271"/>
                  <a:gd name="T64" fmla="*/ 136 w 270"/>
                  <a:gd name="T65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0" h="271">
                    <a:moveTo>
                      <a:pt x="136" y="271"/>
                    </a:moveTo>
                    <a:lnTo>
                      <a:pt x="149" y="270"/>
                    </a:lnTo>
                    <a:lnTo>
                      <a:pt x="162" y="268"/>
                    </a:lnTo>
                    <a:lnTo>
                      <a:pt x="176" y="265"/>
                    </a:lnTo>
                    <a:lnTo>
                      <a:pt x="188" y="260"/>
                    </a:lnTo>
                    <a:lnTo>
                      <a:pt x="200" y="255"/>
                    </a:lnTo>
                    <a:lnTo>
                      <a:pt x="211" y="248"/>
                    </a:lnTo>
                    <a:lnTo>
                      <a:pt x="222" y="240"/>
                    </a:lnTo>
                    <a:lnTo>
                      <a:pt x="231" y="232"/>
                    </a:lnTo>
                    <a:lnTo>
                      <a:pt x="239" y="222"/>
                    </a:lnTo>
                    <a:lnTo>
                      <a:pt x="247" y="211"/>
                    </a:lnTo>
                    <a:lnTo>
                      <a:pt x="255" y="200"/>
                    </a:lnTo>
                    <a:lnTo>
                      <a:pt x="260" y="189"/>
                    </a:lnTo>
                    <a:lnTo>
                      <a:pt x="265" y="175"/>
                    </a:lnTo>
                    <a:lnTo>
                      <a:pt x="268" y="163"/>
                    </a:lnTo>
                    <a:lnTo>
                      <a:pt x="270" y="149"/>
                    </a:lnTo>
                    <a:lnTo>
                      <a:pt x="270" y="136"/>
                    </a:lnTo>
                    <a:lnTo>
                      <a:pt x="270" y="122"/>
                    </a:lnTo>
                    <a:lnTo>
                      <a:pt x="268" y="108"/>
                    </a:lnTo>
                    <a:lnTo>
                      <a:pt x="265" y="95"/>
                    </a:lnTo>
                    <a:lnTo>
                      <a:pt x="260" y="83"/>
                    </a:lnTo>
                    <a:lnTo>
                      <a:pt x="255" y="71"/>
                    </a:lnTo>
                    <a:lnTo>
                      <a:pt x="247" y="60"/>
                    </a:lnTo>
                    <a:lnTo>
                      <a:pt x="239" y="50"/>
                    </a:lnTo>
                    <a:lnTo>
                      <a:pt x="231" y="40"/>
                    </a:lnTo>
                    <a:lnTo>
                      <a:pt x="222" y="31"/>
                    </a:lnTo>
                    <a:lnTo>
                      <a:pt x="211" y="24"/>
                    </a:lnTo>
                    <a:lnTo>
                      <a:pt x="200" y="17"/>
                    </a:lnTo>
                    <a:lnTo>
                      <a:pt x="188" y="11"/>
                    </a:lnTo>
                    <a:lnTo>
                      <a:pt x="176" y="7"/>
                    </a:lnTo>
                    <a:lnTo>
                      <a:pt x="162" y="4"/>
                    </a:lnTo>
                    <a:lnTo>
                      <a:pt x="149" y="2"/>
                    </a:lnTo>
                    <a:lnTo>
                      <a:pt x="136" y="0"/>
                    </a:lnTo>
                    <a:lnTo>
                      <a:pt x="122" y="2"/>
                    </a:lnTo>
                    <a:lnTo>
                      <a:pt x="108" y="4"/>
                    </a:lnTo>
                    <a:lnTo>
                      <a:pt x="95" y="7"/>
                    </a:lnTo>
                    <a:lnTo>
                      <a:pt x="83" y="11"/>
                    </a:lnTo>
                    <a:lnTo>
                      <a:pt x="71" y="17"/>
                    </a:lnTo>
                    <a:lnTo>
                      <a:pt x="60" y="24"/>
                    </a:lnTo>
                    <a:lnTo>
                      <a:pt x="50" y="31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4" y="60"/>
                    </a:lnTo>
                    <a:lnTo>
                      <a:pt x="17" y="71"/>
                    </a:lnTo>
                    <a:lnTo>
                      <a:pt x="12" y="83"/>
                    </a:lnTo>
                    <a:lnTo>
                      <a:pt x="6" y="95"/>
                    </a:lnTo>
                    <a:lnTo>
                      <a:pt x="3" y="108"/>
                    </a:lnTo>
                    <a:lnTo>
                      <a:pt x="2" y="122"/>
                    </a:lnTo>
                    <a:lnTo>
                      <a:pt x="0" y="136"/>
                    </a:lnTo>
                    <a:lnTo>
                      <a:pt x="2" y="149"/>
                    </a:lnTo>
                    <a:lnTo>
                      <a:pt x="3" y="163"/>
                    </a:lnTo>
                    <a:lnTo>
                      <a:pt x="6" y="175"/>
                    </a:lnTo>
                    <a:lnTo>
                      <a:pt x="12" y="189"/>
                    </a:lnTo>
                    <a:lnTo>
                      <a:pt x="17" y="200"/>
                    </a:lnTo>
                    <a:lnTo>
                      <a:pt x="24" y="212"/>
                    </a:lnTo>
                    <a:lnTo>
                      <a:pt x="31" y="222"/>
                    </a:lnTo>
                    <a:lnTo>
                      <a:pt x="40" y="232"/>
                    </a:lnTo>
                    <a:lnTo>
                      <a:pt x="50" y="240"/>
                    </a:lnTo>
                    <a:lnTo>
                      <a:pt x="60" y="248"/>
                    </a:lnTo>
                    <a:lnTo>
                      <a:pt x="71" y="255"/>
                    </a:lnTo>
                    <a:lnTo>
                      <a:pt x="83" y="260"/>
                    </a:lnTo>
                    <a:lnTo>
                      <a:pt x="95" y="265"/>
                    </a:lnTo>
                    <a:lnTo>
                      <a:pt x="108" y="268"/>
                    </a:lnTo>
                    <a:lnTo>
                      <a:pt x="122" y="270"/>
                    </a:lnTo>
                    <a:lnTo>
                      <a:pt x="136" y="271"/>
                    </a:lnTo>
                    <a:lnTo>
                      <a:pt x="136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539">
                <a:extLst>
                  <a:ext uri="{FF2B5EF4-FFF2-40B4-BE49-F238E27FC236}">
                    <a16:creationId xmlns:a16="http://schemas.microsoft.com/office/drawing/2014/main" id="{3CD62C70-E161-467D-8FD1-EFA081332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8363" y="1543050"/>
                <a:ext cx="287338" cy="101600"/>
              </a:xfrm>
              <a:custGeom>
                <a:avLst/>
                <a:gdLst>
                  <a:gd name="T0" fmla="*/ 579 w 901"/>
                  <a:gd name="T1" fmla="*/ 3 h 323"/>
                  <a:gd name="T2" fmla="*/ 572 w 901"/>
                  <a:gd name="T3" fmla="*/ 11 h 323"/>
                  <a:gd name="T4" fmla="*/ 572 w 901"/>
                  <a:gd name="T5" fmla="*/ 22 h 323"/>
                  <a:gd name="T6" fmla="*/ 581 w 901"/>
                  <a:gd name="T7" fmla="*/ 30 h 323"/>
                  <a:gd name="T8" fmla="*/ 673 w 901"/>
                  <a:gd name="T9" fmla="*/ 44 h 323"/>
                  <a:gd name="T10" fmla="*/ 770 w 901"/>
                  <a:gd name="T11" fmla="*/ 72 h 323"/>
                  <a:gd name="T12" fmla="*/ 838 w 901"/>
                  <a:gd name="T13" fmla="*/ 108 h 323"/>
                  <a:gd name="T14" fmla="*/ 868 w 901"/>
                  <a:gd name="T15" fmla="*/ 142 h 323"/>
                  <a:gd name="T16" fmla="*/ 871 w 901"/>
                  <a:gd name="T17" fmla="*/ 166 h 323"/>
                  <a:gd name="T18" fmla="*/ 855 w 901"/>
                  <a:gd name="T19" fmla="*/ 194 h 323"/>
                  <a:gd name="T20" fmla="*/ 823 w 901"/>
                  <a:gd name="T21" fmla="*/ 220 h 323"/>
                  <a:gd name="T22" fmla="*/ 764 w 901"/>
                  <a:gd name="T23" fmla="*/ 246 h 323"/>
                  <a:gd name="T24" fmla="*/ 636 w 901"/>
                  <a:gd name="T25" fmla="*/ 278 h 323"/>
                  <a:gd name="T26" fmla="*/ 488 w 901"/>
                  <a:gd name="T27" fmla="*/ 293 h 323"/>
                  <a:gd name="T28" fmla="*/ 338 w 901"/>
                  <a:gd name="T29" fmla="*/ 288 h 323"/>
                  <a:gd name="T30" fmla="*/ 197 w 901"/>
                  <a:gd name="T31" fmla="*/ 265 h 323"/>
                  <a:gd name="T32" fmla="*/ 99 w 901"/>
                  <a:gd name="T33" fmla="*/ 231 h 323"/>
                  <a:gd name="T34" fmla="*/ 59 w 901"/>
                  <a:gd name="T35" fmla="*/ 206 h 323"/>
                  <a:gd name="T36" fmla="*/ 36 w 901"/>
                  <a:gd name="T37" fmla="*/ 180 h 323"/>
                  <a:gd name="T38" fmla="*/ 31 w 901"/>
                  <a:gd name="T39" fmla="*/ 153 h 323"/>
                  <a:gd name="T40" fmla="*/ 43 w 901"/>
                  <a:gd name="T41" fmla="*/ 128 h 323"/>
                  <a:gd name="T42" fmla="*/ 93 w 901"/>
                  <a:gd name="T43" fmla="*/ 90 h 323"/>
                  <a:gd name="T44" fmla="*/ 176 w 901"/>
                  <a:gd name="T45" fmla="*/ 58 h 323"/>
                  <a:gd name="T46" fmla="*/ 286 w 901"/>
                  <a:gd name="T47" fmla="*/ 35 h 323"/>
                  <a:gd name="T48" fmla="*/ 325 w 901"/>
                  <a:gd name="T49" fmla="*/ 27 h 323"/>
                  <a:gd name="T50" fmla="*/ 330 w 901"/>
                  <a:gd name="T51" fmla="*/ 17 h 323"/>
                  <a:gd name="T52" fmla="*/ 327 w 901"/>
                  <a:gd name="T53" fmla="*/ 6 h 323"/>
                  <a:gd name="T54" fmla="*/ 316 w 901"/>
                  <a:gd name="T55" fmla="*/ 0 h 323"/>
                  <a:gd name="T56" fmla="*/ 214 w 901"/>
                  <a:gd name="T57" fmla="*/ 17 h 323"/>
                  <a:gd name="T58" fmla="*/ 107 w 901"/>
                  <a:gd name="T59" fmla="*/ 50 h 323"/>
                  <a:gd name="T60" fmla="*/ 34 w 901"/>
                  <a:gd name="T61" fmla="*/ 93 h 323"/>
                  <a:gd name="T62" fmla="*/ 9 w 901"/>
                  <a:gd name="T63" fmla="*/ 125 h 323"/>
                  <a:gd name="T64" fmla="*/ 0 w 901"/>
                  <a:gd name="T65" fmla="*/ 151 h 323"/>
                  <a:gd name="T66" fmla="*/ 5 w 901"/>
                  <a:gd name="T67" fmla="*/ 186 h 323"/>
                  <a:gd name="T68" fmla="*/ 31 w 901"/>
                  <a:gd name="T69" fmla="*/ 220 h 323"/>
                  <a:gd name="T70" fmla="*/ 71 w 901"/>
                  <a:gd name="T71" fmla="*/ 249 h 323"/>
                  <a:gd name="T72" fmla="*/ 175 w 901"/>
                  <a:gd name="T73" fmla="*/ 290 h 323"/>
                  <a:gd name="T74" fmla="*/ 327 w 901"/>
                  <a:gd name="T75" fmla="*/ 317 h 323"/>
                  <a:gd name="T76" fmla="*/ 492 w 901"/>
                  <a:gd name="T77" fmla="*/ 323 h 323"/>
                  <a:gd name="T78" fmla="*/ 653 w 901"/>
                  <a:gd name="T79" fmla="*/ 306 h 323"/>
                  <a:gd name="T80" fmla="*/ 789 w 901"/>
                  <a:gd name="T81" fmla="*/ 268 h 323"/>
                  <a:gd name="T82" fmla="*/ 852 w 901"/>
                  <a:gd name="T83" fmla="*/ 235 h 323"/>
                  <a:gd name="T84" fmla="*/ 885 w 901"/>
                  <a:gd name="T85" fmla="*/ 204 h 323"/>
                  <a:gd name="T86" fmla="*/ 901 w 901"/>
                  <a:gd name="T87" fmla="*/ 168 h 323"/>
                  <a:gd name="T88" fmla="*/ 898 w 901"/>
                  <a:gd name="T89" fmla="*/ 138 h 323"/>
                  <a:gd name="T90" fmla="*/ 884 w 901"/>
                  <a:gd name="T91" fmla="*/ 112 h 323"/>
                  <a:gd name="T92" fmla="*/ 836 w 901"/>
                  <a:gd name="T93" fmla="*/ 70 h 323"/>
                  <a:gd name="T94" fmla="*/ 745 w 901"/>
                  <a:gd name="T95" fmla="*/ 32 h 323"/>
                  <a:gd name="T96" fmla="*/ 623 w 901"/>
                  <a:gd name="T97" fmla="*/ 5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01" h="323">
                    <a:moveTo>
                      <a:pt x="588" y="0"/>
                    </a:moveTo>
                    <a:lnTo>
                      <a:pt x="585" y="0"/>
                    </a:lnTo>
                    <a:lnTo>
                      <a:pt x="582" y="2"/>
                    </a:lnTo>
                    <a:lnTo>
                      <a:pt x="579" y="3"/>
                    </a:lnTo>
                    <a:lnTo>
                      <a:pt x="577" y="4"/>
                    </a:lnTo>
                    <a:lnTo>
                      <a:pt x="575" y="6"/>
                    </a:lnTo>
                    <a:lnTo>
                      <a:pt x="574" y="8"/>
                    </a:lnTo>
                    <a:lnTo>
                      <a:pt x="572" y="11"/>
                    </a:lnTo>
                    <a:lnTo>
                      <a:pt x="571" y="14"/>
                    </a:lnTo>
                    <a:lnTo>
                      <a:pt x="571" y="17"/>
                    </a:lnTo>
                    <a:lnTo>
                      <a:pt x="571" y="20"/>
                    </a:lnTo>
                    <a:lnTo>
                      <a:pt x="572" y="22"/>
                    </a:lnTo>
                    <a:lnTo>
                      <a:pt x="575" y="25"/>
                    </a:lnTo>
                    <a:lnTo>
                      <a:pt x="577" y="27"/>
                    </a:lnTo>
                    <a:lnTo>
                      <a:pt x="579" y="29"/>
                    </a:lnTo>
                    <a:lnTo>
                      <a:pt x="581" y="30"/>
                    </a:lnTo>
                    <a:lnTo>
                      <a:pt x="585" y="30"/>
                    </a:lnTo>
                    <a:lnTo>
                      <a:pt x="615" y="35"/>
                    </a:lnTo>
                    <a:lnTo>
                      <a:pt x="645" y="39"/>
                    </a:lnTo>
                    <a:lnTo>
                      <a:pt x="673" y="44"/>
                    </a:lnTo>
                    <a:lnTo>
                      <a:pt x="699" y="51"/>
                    </a:lnTo>
                    <a:lnTo>
                      <a:pt x="724" y="58"/>
                    </a:lnTo>
                    <a:lnTo>
                      <a:pt x="749" y="64"/>
                    </a:lnTo>
                    <a:lnTo>
                      <a:pt x="770" y="72"/>
                    </a:lnTo>
                    <a:lnTo>
                      <a:pt x="790" y="81"/>
                    </a:lnTo>
                    <a:lnTo>
                      <a:pt x="808" y="90"/>
                    </a:lnTo>
                    <a:lnTo>
                      <a:pt x="825" y="98"/>
                    </a:lnTo>
                    <a:lnTo>
                      <a:pt x="838" y="108"/>
                    </a:lnTo>
                    <a:lnTo>
                      <a:pt x="850" y="118"/>
                    </a:lnTo>
                    <a:lnTo>
                      <a:pt x="859" y="128"/>
                    </a:lnTo>
                    <a:lnTo>
                      <a:pt x="865" y="138"/>
                    </a:lnTo>
                    <a:lnTo>
                      <a:pt x="868" y="142"/>
                    </a:lnTo>
                    <a:lnTo>
                      <a:pt x="870" y="148"/>
                    </a:lnTo>
                    <a:lnTo>
                      <a:pt x="871" y="153"/>
                    </a:lnTo>
                    <a:lnTo>
                      <a:pt x="871" y="158"/>
                    </a:lnTo>
                    <a:lnTo>
                      <a:pt x="871" y="166"/>
                    </a:lnTo>
                    <a:lnTo>
                      <a:pt x="869" y="173"/>
                    </a:lnTo>
                    <a:lnTo>
                      <a:pt x="865" y="180"/>
                    </a:lnTo>
                    <a:lnTo>
                      <a:pt x="861" y="188"/>
                    </a:lnTo>
                    <a:lnTo>
                      <a:pt x="855" y="194"/>
                    </a:lnTo>
                    <a:lnTo>
                      <a:pt x="849" y="201"/>
                    </a:lnTo>
                    <a:lnTo>
                      <a:pt x="842" y="206"/>
                    </a:lnTo>
                    <a:lnTo>
                      <a:pt x="833" y="213"/>
                    </a:lnTo>
                    <a:lnTo>
                      <a:pt x="823" y="220"/>
                    </a:lnTo>
                    <a:lnTo>
                      <a:pt x="814" y="225"/>
                    </a:lnTo>
                    <a:lnTo>
                      <a:pt x="803" y="231"/>
                    </a:lnTo>
                    <a:lnTo>
                      <a:pt x="790" y="236"/>
                    </a:lnTo>
                    <a:lnTo>
                      <a:pt x="764" y="246"/>
                    </a:lnTo>
                    <a:lnTo>
                      <a:pt x="735" y="256"/>
                    </a:lnTo>
                    <a:lnTo>
                      <a:pt x="705" y="265"/>
                    </a:lnTo>
                    <a:lnTo>
                      <a:pt x="670" y="271"/>
                    </a:lnTo>
                    <a:lnTo>
                      <a:pt x="636" y="278"/>
                    </a:lnTo>
                    <a:lnTo>
                      <a:pt x="600" y="283"/>
                    </a:lnTo>
                    <a:lnTo>
                      <a:pt x="564" y="288"/>
                    </a:lnTo>
                    <a:lnTo>
                      <a:pt x="526" y="291"/>
                    </a:lnTo>
                    <a:lnTo>
                      <a:pt x="488" y="293"/>
                    </a:lnTo>
                    <a:lnTo>
                      <a:pt x="450" y="293"/>
                    </a:lnTo>
                    <a:lnTo>
                      <a:pt x="413" y="293"/>
                    </a:lnTo>
                    <a:lnTo>
                      <a:pt x="375" y="291"/>
                    </a:lnTo>
                    <a:lnTo>
                      <a:pt x="338" y="288"/>
                    </a:lnTo>
                    <a:lnTo>
                      <a:pt x="300" y="283"/>
                    </a:lnTo>
                    <a:lnTo>
                      <a:pt x="265" y="278"/>
                    </a:lnTo>
                    <a:lnTo>
                      <a:pt x="230" y="271"/>
                    </a:lnTo>
                    <a:lnTo>
                      <a:pt x="197" y="265"/>
                    </a:lnTo>
                    <a:lnTo>
                      <a:pt x="166" y="256"/>
                    </a:lnTo>
                    <a:lnTo>
                      <a:pt x="136" y="246"/>
                    </a:lnTo>
                    <a:lnTo>
                      <a:pt x="111" y="236"/>
                    </a:lnTo>
                    <a:lnTo>
                      <a:pt x="99" y="231"/>
                    </a:lnTo>
                    <a:lnTo>
                      <a:pt x="88" y="225"/>
                    </a:lnTo>
                    <a:lnTo>
                      <a:pt x="77" y="220"/>
                    </a:lnTo>
                    <a:lnTo>
                      <a:pt x="68" y="213"/>
                    </a:lnTo>
                    <a:lnTo>
                      <a:pt x="59" y="206"/>
                    </a:lnTo>
                    <a:lnTo>
                      <a:pt x="52" y="201"/>
                    </a:lnTo>
                    <a:lnTo>
                      <a:pt x="45" y="194"/>
                    </a:lnTo>
                    <a:lnTo>
                      <a:pt x="40" y="188"/>
                    </a:lnTo>
                    <a:lnTo>
                      <a:pt x="36" y="180"/>
                    </a:lnTo>
                    <a:lnTo>
                      <a:pt x="33" y="173"/>
                    </a:lnTo>
                    <a:lnTo>
                      <a:pt x="31" y="166"/>
                    </a:lnTo>
                    <a:lnTo>
                      <a:pt x="30" y="158"/>
                    </a:lnTo>
                    <a:lnTo>
                      <a:pt x="31" y="153"/>
                    </a:lnTo>
                    <a:lnTo>
                      <a:pt x="32" y="148"/>
                    </a:lnTo>
                    <a:lnTo>
                      <a:pt x="33" y="142"/>
                    </a:lnTo>
                    <a:lnTo>
                      <a:pt x="35" y="138"/>
                    </a:lnTo>
                    <a:lnTo>
                      <a:pt x="43" y="128"/>
                    </a:lnTo>
                    <a:lnTo>
                      <a:pt x="52" y="118"/>
                    </a:lnTo>
                    <a:lnTo>
                      <a:pt x="63" y="108"/>
                    </a:lnTo>
                    <a:lnTo>
                      <a:pt x="77" y="98"/>
                    </a:lnTo>
                    <a:lnTo>
                      <a:pt x="93" y="90"/>
                    </a:lnTo>
                    <a:lnTo>
                      <a:pt x="111" y="81"/>
                    </a:lnTo>
                    <a:lnTo>
                      <a:pt x="131" y="72"/>
                    </a:lnTo>
                    <a:lnTo>
                      <a:pt x="153" y="64"/>
                    </a:lnTo>
                    <a:lnTo>
                      <a:pt x="176" y="58"/>
                    </a:lnTo>
                    <a:lnTo>
                      <a:pt x="201" y="51"/>
                    </a:lnTo>
                    <a:lnTo>
                      <a:pt x="229" y="44"/>
                    </a:lnTo>
                    <a:lnTo>
                      <a:pt x="256" y="39"/>
                    </a:lnTo>
                    <a:lnTo>
                      <a:pt x="286" y="35"/>
                    </a:lnTo>
                    <a:lnTo>
                      <a:pt x="317" y="30"/>
                    </a:lnTo>
                    <a:lnTo>
                      <a:pt x="319" y="30"/>
                    </a:lnTo>
                    <a:lnTo>
                      <a:pt x="323" y="29"/>
                    </a:lnTo>
                    <a:lnTo>
                      <a:pt x="325" y="27"/>
                    </a:lnTo>
                    <a:lnTo>
                      <a:pt x="327" y="25"/>
                    </a:lnTo>
                    <a:lnTo>
                      <a:pt x="328" y="22"/>
                    </a:lnTo>
                    <a:lnTo>
                      <a:pt x="329" y="20"/>
                    </a:lnTo>
                    <a:lnTo>
                      <a:pt x="330" y="17"/>
                    </a:lnTo>
                    <a:lnTo>
                      <a:pt x="330" y="14"/>
                    </a:lnTo>
                    <a:lnTo>
                      <a:pt x="329" y="11"/>
                    </a:lnTo>
                    <a:lnTo>
                      <a:pt x="328" y="8"/>
                    </a:lnTo>
                    <a:lnTo>
                      <a:pt x="327" y="6"/>
                    </a:lnTo>
                    <a:lnTo>
                      <a:pt x="325" y="4"/>
                    </a:lnTo>
                    <a:lnTo>
                      <a:pt x="321" y="3"/>
                    </a:lnTo>
                    <a:lnTo>
                      <a:pt x="319" y="2"/>
                    </a:lnTo>
                    <a:lnTo>
                      <a:pt x="316" y="0"/>
                    </a:lnTo>
                    <a:lnTo>
                      <a:pt x="314" y="0"/>
                    </a:lnTo>
                    <a:lnTo>
                      <a:pt x="278" y="5"/>
                    </a:lnTo>
                    <a:lnTo>
                      <a:pt x="245" y="10"/>
                    </a:lnTo>
                    <a:lnTo>
                      <a:pt x="214" y="17"/>
                    </a:lnTo>
                    <a:lnTo>
                      <a:pt x="184" y="24"/>
                    </a:lnTo>
                    <a:lnTo>
                      <a:pt x="156" y="32"/>
                    </a:lnTo>
                    <a:lnTo>
                      <a:pt x="131" y="40"/>
                    </a:lnTo>
                    <a:lnTo>
                      <a:pt x="107" y="50"/>
                    </a:lnTo>
                    <a:lnTo>
                      <a:pt x="86" y="60"/>
                    </a:lnTo>
                    <a:lnTo>
                      <a:pt x="66" y="70"/>
                    </a:lnTo>
                    <a:lnTo>
                      <a:pt x="49" y="82"/>
                    </a:lnTo>
                    <a:lnTo>
                      <a:pt x="34" y="93"/>
                    </a:lnTo>
                    <a:lnTo>
                      <a:pt x="22" y="105"/>
                    </a:lnTo>
                    <a:lnTo>
                      <a:pt x="18" y="112"/>
                    </a:lnTo>
                    <a:lnTo>
                      <a:pt x="13" y="118"/>
                    </a:lnTo>
                    <a:lnTo>
                      <a:pt x="9" y="125"/>
                    </a:lnTo>
                    <a:lnTo>
                      <a:pt x="5" y="131"/>
                    </a:lnTo>
                    <a:lnTo>
                      <a:pt x="3" y="138"/>
                    </a:lnTo>
                    <a:lnTo>
                      <a:pt x="1" y="145"/>
                    </a:lnTo>
                    <a:lnTo>
                      <a:pt x="0" y="151"/>
                    </a:lnTo>
                    <a:lnTo>
                      <a:pt x="0" y="158"/>
                    </a:lnTo>
                    <a:lnTo>
                      <a:pt x="1" y="168"/>
                    </a:lnTo>
                    <a:lnTo>
                      <a:pt x="3" y="178"/>
                    </a:lnTo>
                    <a:lnTo>
                      <a:pt x="5" y="186"/>
                    </a:lnTo>
                    <a:lnTo>
                      <a:pt x="11" y="195"/>
                    </a:lnTo>
                    <a:lnTo>
                      <a:pt x="16" y="204"/>
                    </a:lnTo>
                    <a:lnTo>
                      <a:pt x="23" y="212"/>
                    </a:lnTo>
                    <a:lnTo>
                      <a:pt x="31" y="220"/>
                    </a:lnTo>
                    <a:lnTo>
                      <a:pt x="40" y="227"/>
                    </a:lnTo>
                    <a:lnTo>
                      <a:pt x="49" y="235"/>
                    </a:lnTo>
                    <a:lnTo>
                      <a:pt x="60" y="243"/>
                    </a:lnTo>
                    <a:lnTo>
                      <a:pt x="71" y="249"/>
                    </a:lnTo>
                    <a:lnTo>
                      <a:pt x="85" y="256"/>
                    </a:lnTo>
                    <a:lnTo>
                      <a:pt x="112" y="268"/>
                    </a:lnTo>
                    <a:lnTo>
                      <a:pt x="142" y="280"/>
                    </a:lnTo>
                    <a:lnTo>
                      <a:pt x="175" y="290"/>
                    </a:lnTo>
                    <a:lnTo>
                      <a:pt x="210" y="299"/>
                    </a:lnTo>
                    <a:lnTo>
                      <a:pt x="248" y="306"/>
                    </a:lnTo>
                    <a:lnTo>
                      <a:pt x="287" y="312"/>
                    </a:lnTo>
                    <a:lnTo>
                      <a:pt x="327" y="317"/>
                    </a:lnTo>
                    <a:lnTo>
                      <a:pt x="368" y="321"/>
                    </a:lnTo>
                    <a:lnTo>
                      <a:pt x="409" y="323"/>
                    </a:lnTo>
                    <a:lnTo>
                      <a:pt x="450" y="323"/>
                    </a:lnTo>
                    <a:lnTo>
                      <a:pt x="492" y="323"/>
                    </a:lnTo>
                    <a:lnTo>
                      <a:pt x="534" y="321"/>
                    </a:lnTo>
                    <a:lnTo>
                      <a:pt x="575" y="317"/>
                    </a:lnTo>
                    <a:lnTo>
                      <a:pt x="614" y="312"/>
                    </a:lnTo>
                    <a:lnTo>
                      <a:pt x="653" y="306"/>
                    </a:lnTo>
                    <a:lnTo>
                      <a:pt x="690" y="299"/>
                    </a:lnTo>
                    <a:lnTo>
                      <a:pt x="725" y="290"/>
                    </a:lnTo>
                    <a:lnTo>
                      <a:pt x="759" y="280"/>
                    </a:lnTo>
                    <a:lnTo>
                      <a:pt x="789" y="268"/>
                    </a:lnTo>
                    <a:lnTo>
                      <a:pt x="817" y="256"/>
                    </a:lnTo>
                    <a:lnTo>
                      <a:pt x="829" y="249"/>
                    </a:lnTo>
                    <a:lnTo>
                      <a:pt x="841" y="243"/>
                    </a:lnTo>
                    <a:lnTo>
                      <a:pt x="852" y="235"/>
                    </a:lnTo>
                    <a:lnTo>
                      <a:pt x="862" y="228"/>
                    </a:lnTo>
                    <a:lnTo>
                      <a:pt x="871" y="220"/>
                    </a:lnTo>
                    <a:lnTo>
                      <a:pt x="879" y="212"/>
                    </a:lnTo>
                    <a:lnTo>
                      <a:pt x="885" y="204"/>
                    </a:lnTo>
                    <a:lnTo>
                      <a:pt x="891" y="195"/>
                    </a:lnTo>
                    <a:lnTo>
                      <a:pt x="895" y="186"/>
                    </a:lnTo>
                    <a:lnTo>
                      <a:pt x="898" y="178"/>
                    </a:lnTo>
                    <a:lnTo>
                      <a:pt x="901" y="168"/>
                    </a:lnTo>
                    <a:lnTo>
                      <a:pt x="901" y="158"/>
                    </a:lnTo>
                    <a:lnTo>
                      <a:pt x="901" y="151"/>
                    </a:lnTo>
                    <a:lnTo>
                      <a:pt x="899" y="145"/>
                    </a:lnTo>
                    <a:lnTo>
                      <a:pt x="898" y="138"/>
                    </a:lnTo>
                    <a:lnTo>
                      <a:pt x="895" y="131"/>
                    </a:lnTo>
                    <a:lnTo>
                      <a:pt x="892" y="125"/>
                    </a:lnTo>
                    <a:lnTo>
                      <a:pt x="888" y="118"/>
                    </a:lnTo>
                    <a:lnTo>
                      <a:pt x="884" y="112"/>
                    </a:lnTo>
                    <a:lnTo>
                      <a:pt x="879" y="105"/>
                    </a:lnTo>
                    <a:lnTo>
                      <a:pt x="866" y="93"/>
                    </a:lnTo>
                    <a:lnTo>
                      <a:pt x="852" y="82"/>
                    </a:lnTo>
                    <a:lnTo>
                      <a:pt x="836" y="70"/>
                    </a:lnTo>
                    <a:lnTo>
                      <a:pt x="816" y="60"/>
                    </a:lnTo>
                    <a:lnTo>
                      <a:pt x="795" y="50"/>
                    </a:lnTo>
                    <a:lnTo>
                      <a:pt x="771" y="40"/>
                    </a:lnTo>
                    <a:lnTo>
                      <a:pt x="745" y="32"/>
                    </a:lnTo>
                    <a:lnTo>
                      <a:pt x="717" y="24"/>
                    </a:lnTo>
                    <a:lnTo>
                      <a:pt x="688" y="17"/>
                    </a:lnTo>
                    <a:lnTo>
                      <a:pt x="656" y="10"/>
                    </a:lnTo>
                    <a:lnTo>
                      <a:pt x="623" y="5"/>
                    </a:lnTo>
                    <a:lnTo>
                      <a:pt x="588" y="0"/>
                    </a:lnTo>
                    <a:lnTo>
                      <a:pt x="5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540">
                <a:extLst>
                  <a:ext uri="{FF2B5EF4-FFF2-40B4-BE49-F238E27FC236}">
                    <a16:creationId xmlns:a16="http://schemas.microsoft.com/office/drawing/2014/main" id="{3840E9CA-3288-4C75-BBAF-3616379E7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80750" y="1562100"/>
                <a:ext cx="180975" cy="53975"/>
              </a:xfrm>
              <a:custGeom>
                <a:avLst/>
                <a:gdLst>
                  <a:gd name="T0" fmla="*/ 227 w 570"/>
                  <a:gd name="T1" fmla="*/ 139 h 171"/>
                  <a:gd name="T2" fmla="*/ 153 w 570"/>
                  <a:gd name="T3" fmla="*/ 130 h 171"/>
                  <a:gd name="T4" fmla="*/ 96 w 570"/>
                  <a:gd name="T5" fmla="*/ 118 h 171"/>
                  <a:gd name="T6" fmla="*/ 56 w 570"/>
                  <a:gd name="T7" fmla="*/ 104 h 171"/>
                  <a:gd name="T8" fmla="*/ 34 w 570"/>
                  <a:gd name="T9" fmla="*/ 89 h 171"/>
                  <a:gd name="T10" fmla="*/ 31 w 570"/>
                  <a:gd name="T11" fmla="*/ 78 h 171"/>
                  <a:gd name="T12" fmla="*/ 36 w 570"/>
                  <a:gd name="T13" fmla="*/ 70 h 171"/>
                  <a:gd name="T14" fmla="*/ 75 w 570"/>
                  <a:gd name="T15" fmla="*/ 50 h 171"/>
                  <a:gd name="T16" fmla="*/ 153 w 570"/>
                  <a:gd name="T17" fmla="*/ 30 h 171"/>
                  <a:gd name="T18" fmla="*/ 161 w 570"/>
                  <a:gd name="T19" fmla="*/ 27 h 171"/>
                  <a:gd name="T20" fmla="*/ 165 w 570"/>
                  <a:gd name="T21" fmla="*/ 19 h 171"/>
                  <a:gd name="T22" fmla="*/ 164 w 570"/>
                  <a:gd name="T23" fmla="*/ 10 h 171"/>
                  <a:gd name="T24" fmla="*/ 160 w 570"/>
                  <a:gd name="T25" fmla="*/ 3 h 171"/>
                  <a:gd name="T26" fmla="*/ 151 w 570"/>
                  <a:gd name="T27" fmla="*/ 0 h 171"/>
                  <a:gd name="T28" fmla="*/ 101 w 570"/>
                  <a:gd name="T29" fmla="*/ 10 h 171"/>
                  <a:gd name="T30" fmla="*/ 43 w 570"/>
                  <a:gd name="T31" fmla="*/ 31 h 171"/>
                  <a:gd name="T32" fmla="*/ 15 w 570"/>
                  <a:gd name="T33" fmla="*/ 49 h 171"/>
                  <a:gd name="T34" fmla="*/ 1 w 570"/>
                  <a:gd name="T35" fmla="*/ 72 h 171"/>
                  <a:gd name="T36" fmla="*/ 2 w 570"/>
                  <a:gd name="T37" fmla="*/ 92 h 171"/>
                  <a:gd name="T38" fmla="*/ 10 w 570"/>
                  <a:gd name="T39" fmla="*/ 106 h 171"/>
                  <a:gd name="T40" fmla="*/ 25 w 570"/>
                  <a:gd name="T41" fmla="*/ 119 h 171"/>
                  <a:gd name="T42" fmla="*/ 71 w 570"/>
                  <a:gd name="T43" fmla="*/ 141 h 171"/>
                  <a:gd name="T44" fmla="*/ 133 w 570"/>
                  <a:gd name="T45" fmla="*/ 158 h 171"/>
                  <a:gd name="T46" fmla="*/ 207 w 570"/>
                  <a:gd name="T47" fmla="*/ 168 h 171"/>
                  <a:gd name="T48" fmla="*/ 285 w 570"/>
                  <a:gd name="T49" fmla="*/ 171 h 171"/>
                  <a:gd name="T50" fmla="*/ 365 w 570"/>
                  <a:gd name="T51" fmla="*/ 168 h 171"/>
                  <a:gd name="T52" fmla="*/ 438 w 570"/>
                  <a:gd name="T53" fmla="*/ 158 h 171"/>
                  <a:gd name="T54" fmla="*/ 501 w 570"/>
                  <a:gd name="T55" fmla="*/ 141 h 171"/>
                  <a:gd name="T56" fmla="*/ 546 w 570"/>
                  <a:gd name="T57" fmla="*/ 119 h 171"/>
                  <a:gd name="T58" fmla="*/ 560 w 570"/>
                  <a:gd name="T59" fmla="*/ 106 h 171"/>
                  <a:gd name="T60" fmla="*/ 569 w 570"/>
                  <a:gd name="T61" fmla="*/ 92 h 171"/>
                  <a:gd name="T62" fmla="*/ 569 w 570"/>
                  <a:gd name="T63" fmla="*/ 72 h 171"/>
                  <a:gd name="T64" fmla="*/ 556 w 570"/>
                  <a:gd name="T65" fmla="*/ 49 h 171"/>
                  <a:gd name="T66" fmla="*/ 529 w 570"/>
                  <a:gd name="T67" fmla="*/ 31 h 171"/>
                  <a:gd name="T68" fmla="*/ 470 w 570"/>
                  <a:gd name="T69" fmla="*/ 10 h 171"/>
                  <a:gd name="T70" fmla="*/ 421 w 570"/>
                  <a:gd name="T71" fmla="*/ 0 h 171"/>
                  <a:gd name="T72" fmla="*/ 413 w 570"/>
                  <a:gd name="T73" fmla="*/ 3 h 171"/>
                  <a:gd name="T74" fmla="*/ 407 w 570"/>
                  <a:gd name="T75" fmla="*/ 10 h 171"/>
                  <a:gd name="T76" fmla="*/ 407 w 570"/>
                  <a:gd name="T77" fmla="*/ 19 h 171"/>
                  <a:gd name="T78" fmla="*/ 412 w 570"/>
                  <a:gd name="T79" fmla="*/ 27 h 171"/>
                  <a:gd name="T80" fmla="*/ 420 w 570"/>
                  <a:gd name="T81" fmla="*/ 30 h 171"/>
                  <a:gd name="T82" fmla="*/ 497 w 570"/>
                  <a:gd name="T83" fmla="*/ 50 h 171"/>
                  <a:gd name="T84" fmla="*/ 534 w 570"/>
                  <a:gd name="T85" fmla="*/ 70 h 171"/>
                  <a:gd name="T86" fmla="*/ 541 w 570"/>
                  <a:gd name="T87" fmla="*/ 78 h 171"/>
                  <a:gd name="T88" fmla="*/ 536 w 570"/>
                  <a:gd name="T89" fmla="*/ 88 h 171"/>
                  <a:gd name="T90" fmla="*/ 515 w 570"/>
                  <a:gd name="T91" fmla="*/ 104 h 171"/>
                  <a:gd name="T92" fmla="*/ 475 w 570"/>
                  <a:gd name="T93" fmla="*/ 118 h 171"/>
                  <a:gd name="T94" fmla="*/ 418 w 570"/>
                  <a:gd name="T95" fmla="*/ 130 h 171"/>
                  <a:gd name="T96" fmla="*/ 344 w 570"/>
                  <a:gd name="T97" fmla="*/ 139 h 171"/>
                  <a:gd name="T98" fmla="*/ 285 w 570"/>
                  <a:gd name="T99" fmla="*/ 14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0" h="171">
                    <a:moveTo>
                      <a:pt x="285" y="140"/>
                    </a:moveTo>
                    <a:lnTo>
                      <a:pt x="256" y="140"/>
                    </a:lnTo>
                    <a:lnTo>
                      <a:pt x="227" y="139"/>
                    </a:lnTo>
                    <a:lnTo>
                      <a:pt x="200" y="137"/>
                    </a:lnTo>
                    <a:lnTo>
                      <a:pt x="176" y="133"/>
                    </a:lnTo>
                    <a:lnTo>
                      <a:pt x="153" y="130"/>
                    </a:lnTo>
                    <a:lnTo>
                      <a:pt x="132" y="127"/>
                    </a:lnTo>
                    <a:lnTo>
                      <a:pt x="113" y="122"/>
                    </a:lnTo>
                    <a:lnTo>
                      <a:pt x="96" y="118"/>
                    </a:lnTo>
                    <a:lnTo>
                      <a:pt x="80" y="114"/>
                    </a:lnTo>
                    <a:lnTo>
                      <a:pt x="67" y="108"/>
                    </a:lnTo>
                    <a:lnTo>
                      <a:pt x="56" y="104"/>
                    </a:lnTo>
                    <a:lnTo>
                      <a:pt x="47" y="98"/>
                    </a:lnTo>
                    <a:lnTo>
                      <a:pt x="40" y="94"/>
                    </a:lnTo>
                    <a:lnTo>
                      <a:pt x="34" y="89"/>
                    </a:lnTo>
                    <a:lnTo>
                      <a:pt x="31" y="85"/>
                    </a:lnTo>
                    <a:lnTo>
                      <a:pt x="30" y="81"/>
                    </a:lnTo>
                    <a:lnTo>
                      <a:pt x="31" y="78"/>
                    </a:lnTo>
                    <a:lnTo>
                      <a:pt x="32" y="75"/>
                    </a:lnTo>
                    <a:lnTo>
                      <a:pt x="34" y="73"/>
                    </a:lnTo>
                    <a:lnTo>
                      <a:pt x="36" y="70"/>
                    </a:lnTo>
                    <a:lnTo>
                      <a:pt x="45" y="63"/>
                    </a:lnTo>
                    <a:lnTo>
                      <a:pt x="58" y="56"/>
                    </a:lnTo>
                    <a:lnTo>
                      <a:pt x="75" y="50"/>
                    </a:lnTo>
                    <a:lnTo>
                      <a:pt x="96" y="42"/>
                    </a:lnTo>
                    <a:lnTo>
                      <a:pt x="122" y="37"/>
                    </a:lnTo>
                    <a:lnTo>
                      <a:pt x="153" y="30"/>
                    </a:lnTo>
                    <a:lnTo>
                      <a:pt x="155" y="30"/>
                    </a:lnTo>
                    <a:lnTo>
                      <a:pt x="159" y="28"/>
                    </a:lnTo>
                    <a:lnTo>
                      <a:pt x="161" y="27"/>
                    </a:lnTo>
                    <a:lnTo>
                      <a:pt x="163" y="24"/>
                    </a:lnTo>
                    <a:lnTo>
                      <a:pt x="164" y="21"/>
                    </a:lnTo>
                    <a:lnTo>
                      <a:pt x="165" y="19"/>
                    </a:lnTo>
                    <a:lnTo>
                      <a:pt x="165" y="16"/>
                    </a:lnTo>
                    <a:lnTo>
                      <a:pt x="165" y="13"/>
                    </a:lnTo>
                    <a:lnTo>
                      <a:pt x="164" y="10"/>
                    </a:lnTo>
                    <a:lnTo>
                      <a:pt x="163" y="8"/>
                    </a:lnTo>
                    <a:lnTo>
                      <a:pt x="161" y="5"/>
                    </a:lnTo>
                    <a:lnTo>
                      <a:pt x="160" y="3"/>
                    </a:lnTo>
                    <a:lnTo>
                      <a:pt x="156" y="1"/>
                    </a:lnTo>
                    <a:lnTo>
                      <a:pt x="154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26" y="5"/>
                    </a:lnTo>
                    <a:lnTo>
                      <a:pt x="101" y="10"/>
                    </a:lnTo>
                    <a:lnTo>
                      <a:pt x="77" y="17"/>
                    </a:lnTo>
                    <a:lnTo>
                      <a:pt x="53" y="25"/>
                    </a:lnTo>
                    <a:lnTo>
                      <a:pt x="43" y="31"/>
                    </a:lnTo>
                    <a:lnTo>
                      <a:pt x="32" y="37"/>
                    </a:lnTo>
                    <a:lnTo>
                      <a:pt x="23" y="42"/>
                    </a:lnTo>
                    <a:lnTo>
                      <a:pt x="15" y="49"/>
                    </a:lnTo>
                    <a:lnTo>
                      <a:pt x="9" y="55"/>
                    </a:lnTo>
                    <a:lnTo>
                      <a:pt x="4" y="63"/>
                    </a:lnTo>
                    <a:lnTo>
                      <a:pt x="1" y="72"/>
                    </a:lnTo>
                    <a:lnTo>
                      <a:pt x="0" y="81"/>
                    </a:lnTo>
                    <a:lnTo>
                      <a:pt x="1" y="86"/>
                    </a:lnTo>
                    <a:lnTo>
                      <a:pt x="2" y="92"/>
                    </a:lnTo>
                    <a:lnTo>
                      <a:pt x="4" y="96"/>
                    </a:lnTo>
                    <a:lnTo>
                      <a:pt x="7" y="101"/>
                    </a:lnTo>
                    <a:lnTo>
                      <a:pt x="10" y="106"/>
                    </a:lnTo>
                    <a:lnTo>
                      <a:pt x="14" y="110"/>
                    </a:lnTo>
                    <a:lnTo>
                      <a:pt x="20" y="115"/>
                    </a:lnTo>
                    <a:lnTo>
                      <a:pt x="25" y="119"/>
                    </a:lnTo>
                    <a:lnTo>
                      <a:pt x="37" y="128"/>
                    </a:lnTo>
                    <a:lnTo>
                      <a:pt x="53" y="134"/>
                    </a:lnTo>
                    <a:lnTo>
                      <a:pt x="71" y="141"/>
                    </a:lnTo>
                    <a:lnTo>
                      <a:pt x="89" y="148"/>
                    </a:lnTo>
                    <a:lnTo>
                      <a:pt x="110" y="153"/>
                    </a:lnTo>
                    <a:lnTo>
                      <a:pt x="133" y="158"/>
                    </a:lnTo>
                    <a:lnTo>
                      <a:pt x="156" y="162"/>
                    </a:lnTo>
                    <a:lnTo>
                      <a:pt x="182" y="164"/>
                    </a:lnTo>
                    <a:lnTo>
                      <a:pt x="207" y="168"/>
                    </a:lnTo>
                    <a:lnTo>
                      <a:pt x="232" y="169"/>
                    </a:lnTo>
                    <a:lnTo>
                      <a:pt x="259" y="170"/>
                    </a:lnTo>
                    <a:lnTo>
                      <a:pt x="285" y="171"/>
                    </a:lnTo>
                    <a:lnTo>
                      <a:pt x="312" y="170"/>
                    </a:lnTo>
                    <a:lnTo>
                      <a:pt x="338" y="169"/>
                    </a:lnTo>
                    <a:lnTo>
                      <a:pt x="365" y="168"/>
                    </a:lnTo>
                    <a:lnTo>
                      <a:pt x="390" y="164"/>
                    </a:lnTo>
                    <a:lnTo>
                      <a:pt x="414" y="161"/>
                    </a:lnTo>
                    <a:lnTo>
                      <a:pt x="438" y="158"/>
                    </a:lnTo>
                    <a:lnTo>
                      <a:pt x="460" y="153"/>
                    </a:lnTo>
                    <a:lnTo>
                      <a:pt x="481" y="148"/>
                    </a:lnTo>
                    <a:lnTo>
                      <a:pt x="501" y="141"/>
                    </a:lnTo>
                    <a:lnTo>
                      <a:pt x="518" y="134"/>
                    </a:lnTo>
                    <a:lnTo>
                      <a:pt x="533" y="128"/>
                    </a:lnTo>
                    <a:lnTo>
                      <a:pt x="546" y="119"/>
                    </a:lnTo>
                    <a:lnTo>
                      <a:pt x="552" y="115"/>
                    </a:lnTo>
                    <a:lnTo>
                      <a:pt x="557" y="110"/>
                    </a:lnTo>
                    <a:lnTo>
                      <a:pt x="560" y="106"/>
                    </a:lnTo>
                    <a:lnTo>
                      <a:pt x="565" y="101"/>
                    </a:lnTo>
                    <a:lnTo>
                      <a:pt x="567" y="96"/>
                    </a:lnTo>
                    <a:lnTo>
                      <a:pt x="569" y="92"/>
                    </a:lnTo>
                    <a:lnTo>
                      <a:pt x="570" y="86"/>
                    </a:lnTo>
                    <a:lnTo>
                      <a:pt x="570" y="81"/>
                    </a:lnTo>
                    <a:lnTo>
                      <a:pt x="569" y="72"/>
                    </a:lnTo>
                    <a:lnTo>
                      <a:pt x="567" y="63"/>
                    </a:lnTo>
                    <a:lnTo>
                      <a:pt x="562" y="55"/>
                    </a:lnTo>
                    <a:lnTo>
                      <a:pt x="556" y="49"/>
                    </a:lnTo>
                    <a:lnTo>
                      <a:pt x="548" y="42"/>
                    </a:lnTo>
                    <a:lnTo>
                      <a:pt x="538" y="37"/>
                    </a:lnTo>
                    <a:lnTo>
                      <a:pt x="529" y="31"/>
                    </a:lnTo>
                    <a:lnTo>
                      <a:pt x="518" y="25"/>
                    </a:lnTo>
                    <a:lnTo>
                      <a:pt x="494" y="17"/>
                    </a:lnTo>
                    <a:lnTo>
                      <a:pt x="470" y="10"/>
                    </a:lnTo>
                    <a:lnTo>
                      <a:pt x="446" y="5"/>
                    </a:lnTo>
                    <a:lnTo>
                      <a:pt x="424" y="0"/>
                    </a:lnTo>
                    <a:lnTo>
                      <a:pt x="421" y="0"/>
                    </a:lnTo>
                    <a:lnTo>
                      <a:pt x="418" y="1"/>
                    </a:lnTo>
                    <a:lnTo>
                      <a:pt x="415" y="1"/>
                    </a:lnTo>
                    <a:lnTo>
                      <a:pt x="413" y="3"/>
                    </a:lnTo>
                    <a:lnTo>
                      <a:pt x="411" y="6"/>
                    </a:lnTo>
                    <a:lnTo>
                      <a:pt x="409" y="8"/>
                    </a:lnTo>
                    <a:lnTo>
                      <a:pt x="407" y="10"/>
                    </a:lnTo>
                    <a:lnTo>
                      <a:pt x="407" y="13"/>
                    </a:lnTo>
                    <a:lnTo>
                      <a:pt x="406" y="16"/>
                    </a:lnTo>
                    <a:lnTo>
                      <a:pt x="407" y="19"/>
                    </a:lnTo>
                    <a:lnTo>
                      <a:pt x="409" y="22"/>
                    </a:lnTo>
                    <a:lnTo>
                      <a:pt x="410" y="24"/>
                    </a:lnTo>
                    <a:lnTo>
                      <a:pt x="412" y="27"/>
                    </a:lnTo>
                    <a:lnTo>
                      <a:pt x="414" y="28"/>
                    </a:lnTo>
                    <a:lnTo>
                      <a:pt x="416" y="30"/>
                    </a:lnTo>
                    <a:lnTo>
                      <a:pt x="420" y="30"/>
                    </a:lnTo>
                    <a:lnTo>
                      <a:pt x="450" y="37"/>
                    </a:lnTo>
                    <a:lnTo>
                      <a:pt x="476" y="42"/>
                    </a:lnTo>
                    <a:lnTo>
                      <a:pt x="497" y="50"/>
                    </a:lnTo>
                    <a:lnTo>
                      <a:pt x="513" y="56"/>
                    </a:lnTo>
                    <a:lnTo>
                      <a:pt x="525" y="63"/>
                    </a:lnTo>
                    <a:lnTo>
                      <a:pt x="534" y="70"/>
                    </a:lnTo>
                    <a:lnTo>
                      <a:pt x="537" y="73"/>
                    </a:lnTo>
                    <a:lnTo>
                      <a:pt x="540" y="75"/>
                    </a:lnTo>
                    <a:lnTo>
                      <a:pt x="541" y="78"/>
                    </a:lnTo>
                    <a:lnTo>
                      <a:pt x="541" y="81"/>
                    </a:lnTo>
                    <a:lnTo>
                      <a:pt x="540" y="85"/>
                    </a:lnTo>
                    <a:lnTo>
                      <a:pt x="536" y="88"/>
                    </a:lnTo>
                    <a:lnTo>
                      <a:pt x="532" y="94"/>
                    </a:lnTo>
                    <a:lnTo>
                      <a:pt x="524" y="98"/>
                    </a:lnTo>
                    <a:lnTo>
                      <a:pt x="515" y="104"/>
                    </a:lnTo>
                    <a:lnTo>
                      <a:pt x="503" y="108"/>
                    </a:lnTo>
                    <a:lnTo>
                      <a:pt x="490" y="114"/>
                    </a:lnTo>
                    <a:lnTo>
                      <a:pt x="475" y="118"/>
                    </a:lnTo>
                    <a:lnTo>
                      <a:pt x="458" y="122"/>
                    </a:lnTo>
                    <a:lnTo>
                      <a:pt x="439" y="127"/>
                    </a:lnTo>
                    <a:lnTo>
                      <a:pt x="418" y="130"/>
                    </a:lnTo>
                    <a:lnTo>
                      <a:pt x="395" y="133"/>
                    </a:lnTo>
                    <a:lnTo>
                      <a:pt x="370" y="137"/>
                    </a:lnTo>
                    <a:lnTo>
                      <a:pt x="344" y="139"/>
                    </a:lnTo>
                    <a:lnTo>
                      <a:pt x="316" y="140"/>
                    </a:lnTo>
                    <a:lnTo>
                      <a:pt x="285" y="140"/>
                    </a:lnTo>
                    <a:lnTo>
                      <a:pt x="285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A8FCE-7498-4E78-BF30-EA0742F8BFC5}"/>
              </a:ext>
            </a:extLst>
          </p:cNvPr>
          <p:cNvGrpSpPr/>
          <p:nvPr/>
        </p:nvGrpSpPr>
        <p:grpSpPr>
          <a:xfrm>
            <a:off x="7594566" y="4430540"/>
            <a:ext cx="3375699" cy="430887"/>
            <a:chOff x="7594566" y="4382915"/>
            <a:chExt cx="3375699" cy="43088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D24D6C-EF3D-471F-A7CA-4E2D6193C32B}"/>
                </a:ext>
              </a:extLst>
            </p:cNvPr>
            <p:cNvSpPr/>
            <p:nvPr/>
          </p:nvSpPr>
          <p:spPr>
            <a:xfrm>
              <a:off x="8131619" y="4382915"/>
              <a:ext cx="2838646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Duis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aute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irure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in reprehend in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voluptate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esse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cillum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dolore. 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Freeform 2563">
              <a:extLst>
                <a:ext uri="{FF2B5EF4-FFF2-40B4-BE49-F238E27FC236}">
                  <a16:creationId xmlns:a16="http://schemas.microsoft.com/office/drawing/2014/main" id="{5547AA34-BEA3-40B9-8102-A75AC34C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566" y="4433736"/>
              <a:ext cx="329244" cy="329244"/>
            </a:xfrm>
            <a:custGeom>
              <a:avLst/>
              <a:gdLst>
                <a:gd name="T0" fmla="*/ 778 w 901"/>
                <a:gd name="T1" fmla="*/ 173 h 901"/>
                <a:gd name="T2" fmla="*/ 751 w 901"/>
                <a:gd name="T3" fmla="*/ 234 h 901"/>
                <a:gd name="T4" fmla="*/ 691 w 901"/>
                <a:gd name="T5" fmla="*/ 292 h 901"/>
                <a:gd name="T6" fmla="*/ 610 w 901"/>
                <a:gd name="T7" fmla="*/ 300 h 901"/>
                <a:gd name="T8" fmla="*/ 553 w 901"/>
                <a:gd name="T9" fmla="*/ 325 h 901"/>
                <a:gd name="T10" fmla="*/ 544 w 901"/>
                <a:gd name="T11" fmla="*/ 337 h 901"/>
                <a:gd name="T12" fmla="*/ 566 w 901"/>
                <a:gd name="T13" fmla="*/ 361 h 901"/>
                <a:gd name="T14" fmla="*/ 596 w 901"/>
                <a:gd name="T15" fmla="*/ 420 h 901"/>
                <a:gd name="T16" fmla="*/ 644 w 901"/>
                <a:gd name="T17" fmla="*/ 417 h 901"/>
                <a:gd name="T18" fmla="*/ 650 w 901"/>
                <a:gd name="T19" fmla="*/ 448 h 901"/>
                <a:gd name="T20" fmla="*/ 601 w 901"/>
                <a:gd name="T21" fmla="*/ 521 h 901"/>
                <a:gd name="T22" fmla="*/ 565 w 901"/>
                <a:gd name="T23" fmla="*/ 568 h 901"/>
                <a:gd name="T24" fmla="*/ 587 w 901"/>
                <a:gd name="T25" fmla="*/ 593 h 901"/>
                <a:gd name="T26" fmla="*/ 588 w 901"/>
                <a:gd name="T27" fmla="*/ 616 h 901"/>
                <a:gd name="T28" fmla="*/ 531 w 901"/>
                <a:gd name="T29" fmla="*/ 657 h 901"/>
                <a:gd name="T30" fmla="*/ 517 w 901"/>
                <a:gd name="T31" fmla="*/ 703 h 901"/>
                <a:gd name="T32" fmla="*/ 467 w 901"/>
                <a:gd name="T33" fmla="*/ 746 h 901"/>
                <a:gd name="T34" fmla="*/ 409 w 901"/>
                <a:gd name="T35" fmla="*/ 753 h 901"/>
                <a:gd name="T36" fmla="*/ 369 w 901"/>
                <a:gd name="T37" fmla="*/ 697 h 901"/>
                <a:gd name="T38" fmla="*/ 362 w 901"/>
                <a:gd name="T39" fmla="*/ 638 h 901"/>
                <a:gd name="T40" fmla="*/ 373 w 901"/>
                <a:gd name="T41" fmla="*/ 595 h 901"/>
                <a:gd name="T42" fmla="*/ 336 w 901"/>
                <a:gd name="T43" fmla="*/ 532 h 901"/>
                <a:gd name="T44" fmla="*/ 309 w 901"/>
                <a:gd name="T45" fmla="*/ 491 h 901"/>
                <a:gd name="T46" fmla="*/ 244 w 901"/>
                <a:gd name="T47" fmla="*/ 488 h 901"/>
                <a:gd name="T48" fmla="*/ 185 w 901"/>
                <a:gd name="T49" fmla="*/ 471 h 901"/>
                <a:gd name="T50" fmla="*/ 167 w 901"/>
                <a:gd name="T51" fmla="*/ 416 h 901"/>
                <a:gd name="T52" fmla="*/ 175 w 901"/>
                <a:gd name="T53" fmla="*/ 357 h 901"/>
                <a:gd name="T54" fmla="*/ 211 w 901"/>
                <a:gd name="T55" fmla="*/ 288 h 901"/>
                <a:gd name="T56" fmla="*/ 253 w 901"/>
                <a:gd name="T57" fmla="*/ 263 h 901"/>
                <a:gd name="T58" fmla="*/ 325 w 901"/>
                <a:gd name="T59" fmla="*/ 258 h 901"/>
                <a:gd name="T60" fmla="*/ 353 w 901"/>
                <a:gd name="T61" fmla="*/ 272 h 901"/>
                <a:gd name="T62" fmla="*/ 381 w 901"/>
                <a:gd name="T63" fmla="*/ 294 h 901"/>
                <a:gd name="T64" fmla="*/ 473 w 901"/>
                <a:gd name="T65" fmla="*/ 285 h 901"/>
                <a:gd name="T66" fmla="*/ 510 w 901"/>
                <a:gd name="T67" fmla="*/ 185 h 901"/>
                <a:gd name="T68" fmla="*/ 492 w 901"/>
                <a:gd name="T69" fmla="*/ 165 h 901"/>
                <a:gd name="T70" fmla="*/ 455 w 901"/>
                <a:gd name="T71" fmla="*/ 175 h 901"/>
                <a:gd name="T72" fmla="*/ 425 w 901"/>
                <a:gd name="T73" fmla="*/ 160 h 901"/>
                <a:gd name="T74" fmla="*/ 413 w 901"/>
                <a:gd name="T75" fmla="*/ 124 h 901"/>
                <a:gd name="T76" fmla="*/ 430 w 901"/>
                <a:gd name="T77" fmla="*/ 93 h 901"/>
                <a:gd name="T78" fmla="*/ 510 w 901"/>
                <a:gd name="T79" fmla="*/ 51 h 901"/>
                <a:gd name="T80" fmla="*/ 608 w 901"/>
                <a:gd name="T81" fmla="*/ 31 h 901"/>
                <a:gd name="T82" fmla="*/ 514 w 901"/>
                <a:gd name="T83" fmla="*/ 5 h 901"/>
                <a:gd name="T84" fmla="*/ 382 w 901"/>
                <a:gd name="T85" fmla="*/ 6 h 901"/>
                <a:gd name="T86" fmla="*/ 255 w 901"/>
                <a:gd name="T87" fmla="*/ 44 h 901"/>
                <a:gd name="T88" fmla="*/ 147 w 901"/>
                <a:gd name="T89" fmla="*/ 118 h 901"/>
                <a:gd name="T90" fmla="*/ 65 w 901"/>
                <a:gd name="T91" fmla="*/ 217 h 901"/>
                <a:gd name="T92" fmla="*/ 14 w 901"/>
                <a:gd name="T93" fmla="*/ 338 h 901"/>
                <a:gd name="T94" fmla="*/ 1 w 901"/>
                <a:gd name="T95" fmla="*/ 474 h 901"/>
                <a:gd name="T96" fmla="*/ 27 w 901"/>
                <a:gd name="T97" fmla="*/ 606 h 901"/>
                <a:gd name="T98" fmla="*/ 90 w 901"/>
                <a:gd name="T99" fmla="*/ 720 h 901"/>
                <a:gd name="T100" fmla="*/ 182 w 901"/>
                <a:gd name="T101" fmla="*/ 812 h 901"/>
                <a:gd name="T102" fmla="*/ 296 w 901"/>
                <a:gd name="T103" fmla="*/ 874 h 901"/>
                <a:gd name="T104" fmla="*/ 427 w 901"/>
                <a:gd name="T105" fmla="*/ 901 h 901"/>
                <a:gd name="T106" fmla="*/ 563 w 901"/>
                <a:gd name="T107" fmla="*/ 886 h 901"/>
                <a:gd name="T108" fmla="*/ 684 w 901"/>
                <a:gd name="T109" fmla="*/ 836 h 901"/>
                <a:gd name="T110" fmla="*/ 784 w 901"/>
                <a:gd name="T111" fmla="*/ 753 h 901"/>
                <a:gd name="T112" fmla="*/ 857 w 901"/>
                <a:gd name="T113" fmla="*/ 645 h 901"/>
                <a:gd name="T114" fmla="*/ 896 w 901"/>
                <a:gd name="T115" fmla="*/ 519 h 901"/>
                <a:gd name="T116" fmla="*/ 896 w 901"/>
                <a:gd name="T117" fmla="*/ 386 h 901"/>
                <a:gd name="T118" fmla="*/ 860 w 901"/>
                <a:gd name="T119" fmla="*/ 264 h 901"/>
                <a:gd name="T120" fmla="*/ 794 w 901"/>
                <a:gd name="T121" fmla="*/ 16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1" h="901">
                  <a:moveTo>
                    <a:pt x="781" y="144"/>
                  </a:moveTo>
                  <a:lnTo>
                    <a:pt x="781" y="148"/>
                  </a:lnTo>
                  <a:lnTo>
                    <a:pt x="781" y="150"/>
                  </a:lnTo>
                  <a:lnTo>
                    <a:pt x="781" y="158"/>
                  </a:lnTo>
                  <a:lnTo>
                    <a:pt x="779" y="165"/>
                  </a:lnTo>
                  <a:lnTo>
                    <a:pt x="778" y="173"/>
                  </a:lnTo>
                  <a:lnTo>
                    <a:pt x="775" y="183"/>
                  </a:lnTo>
                  <a:lnTo>
                    <a:pt x="772" y="192"/>
                  </a:lnTo>
                  <a:lnTo>
                    <a:pt x="768" y="203"/>
                  </a:lnTo>
                  <a:lnTo>
                    <a:pt x="763" y="213"/>
                  </a:lnTo>
                  <a:lnTo>
                    <a:pt x="757" y="224"/>
                  </a:lnTo>
                  <a:lnTo>
                    <a:pt x="751" y="234"/>
                  </a:lnTo>
                  <a:lnTo>
                    <a:pt x="744" y="245"/>
                  </a:lnTo>
                  <a:lnTo>
                    <a:pt x="735" y="255"/>
                  </a:lnTo>
                  <a:lnTo>
                    <a:pt x="725" y="264"/>
                  </a:lnTo>
                  <a:lnTo>
                    <a:pt x="716" y="274"/>
                  </a:lnTo>
                  <a:lnTo>
                    <a:pt x="703" y="283"/>
                  </a:lnTo>
                  <a:lnTo>
                    <a:pt x="691" y="292"/>
                  </a:lnTo>
                  <a:lnTo>
                    <a:pt x="678" y="300"/>
                  </a:lnTo>
                  <a:lnTo>
                    <a:pt x="664" y="296"/>
                  </a:lnTo>
                  <a:lnTo>
                    <a:pt x="650" y="295"/>
                  </a:lnTo>
                  <a:lnTo>
                    <a:pt x="636" y="295"/>
                  </a:lnTo>
                  <a:lnTo>
                    <a:pt x="622" y="297"/>
                  </a:lnTo>
                  <a:lnTo>
                    <a:pt x="610" y="300"/>
                  </a:lnTo>
                  <a:lnTo>
                    <a:pt x="598" y="303"/>
                  </a:lnTo>
                  <a:lnTo>
                    <a:pt x="587" y="306"/>
                  </a:lnTo>
                  <a:lnTo>
                    <a:pt x="576" y="311"/>
                  </a:lnTo>
                  <a:lnTo>
                    <a:pt x="567" y="315"/>
                  </a:lnTo>
                  <a:lnTo>
                    <a:pt x="559" y="321"/>
                  </a:lnTo>
                  <a:lnTo>
                    <a:pt x="553" y="325"/>
                  </a:lnTo>
                  <a:lnTo>
                    <a:pt x="547" y="328"/>
                  </a:lnTo>
                  <a:lnTo>
                    <a:pt x="544" y="332"/>
                  </a:lnTo>
                  <a:lnTo>
                    <a:pt x="543" y="335"/>
                  </a:lnTo>
                  <a:lnTo>
                    <a:pt x="543" y="336"/>
                  </a:lnTo>
                  <a:lnTo>
                    <a:pt x="543" y="336"/>
                  </a:lnTo>
                  <a:lnTo>
                    <a:pt x="544" y="337"/>
                  </a:lnTo>
                  <a:lnTo>
                    <a:pt x="545" y="337"/>
                  </a:lnTo>
                  <a:lnTo>
                    <a:pt x="548" y="338"/>
                  </a:lnTo>
                  <a:lnTo>
                    <a:pt x="553" y="340"/>
                  </a:lnTo>
                  <a:lnTo>
                    <a:pt x="556" y="344"/>
                  </a:lnTo>
                  <a:lnTo>
                    <a:pt x="559" y="349"/>
                  </a:lnTo>
                  <a:lnTo>
                    <a:pt x="566" y="361"/>
                  </a:lnTo>
                  <a:lnTo>
                    <a:pt x="571" y="375"/>
                  </a:lnTo>
                  <a:lnTo>
                    <a:pt x="580" y="401"/>
                  </a:lnTo>
                  <a:lnTo>
                    <a:pt x="583" y="413"/>
                  </a:lnTo>
                  <a:lnTo>
                    <a:pt x="587" y="416"/>
                  </a:lnTo>
                  <a:lnTo>
                    <a:pt x="591" y="419"/>
                  </a:lnTo>
                  <a:lnTo>
                    <a:pt x="596" y="420"/>
                  </a:lnTo>
                  <a:lnTo>
                    <a:pt x="600" y="421"/>
                  </a:lnTo>
                  <a:lnTo>
                    <a:pt x="610" y="421"/>
                  </a:lnTo>
                  <a:lnTo>
                    <a:pt x="619" y="420"/>
                  </a:lnTo>
                  <a:lnTo>
                    <a:pt x="634" y="415"/>
                  </a:lnTo>
                  <a:lnTo>
                    <a:pt x="640" y="413"/>
                  </a:lnTo>
                  <a:lnTo>
                    <a:pt x="644" y="417"/>
                  </a:lnTo>
                  <a:lnTo>
                    <a:pt x="647" y="422"/>
                  </a:lnTo>
                  <a:lnTo>
                    <a:pt x="650" y="427"/>
                  </a:lnTo>
                  <a:lnTo>
                    <a:pt x="651" y="432"/>
                  </a:lnTo>
                  <a:lnTo>
                    <a:pt x="651" y="437"/>
                  </a:lnTo>
                  <a:lnTo>
                    <a:pt x="651" y="443"/>
                  </a:lnTo>
                  <a:lnTo>
                    <a:pt x="650" y="448"/>
                  </a:lnTo>
                  <a:lnTo>
                    <a:pt x="648" y="454"/>
                  </a:lnTo>
                  <a:lnTo>
                    <a:pt x="643" y="465"/>
                  </a:lnTo>
                  <a:lnTo>
                    <a:pt x="636" y="477"/>
                  </a:lnTo>
                  <a:lnTo>
                    <a:pt x="629" y="488"/>
                  </a:lnTo>
                  <a:lnTo>
                    <a:pt x="620" y="499"/>
                  </a:lnTo>
                  <a:lnTo>
                    <a:pt x="601" y="521"/>
                  </a:lnTo>
                  <a:lnTo>
                    <a:pt x="582" y="540"/>
                  </a:lnTo>
                  <a:lnTo>
                    <a:pt x="576" y="547"/>
                  </a:lnTo>
                  <a:lnTo>
                    <a:pt x="569" y="554"/>
                  </a:lnTo>
                  <a:lnTo>
                    <a:pt x="566" y="559"/>
                  </a:lnTo>
                  <a:lnTo>
                    <a:pt x="565" y="564"/>
                  </a:lnTo>
                  <a:lnTo>
                    <a:pt x="565" y="568"/>
                  </a:lnTo>
                  <a:lnTo>
                    <a:pt x="566" y="572"/>
                  </a:lnTo>
                  <a:lnTo>
                    <a:pt x="568" y="574"/>
                  </a:lnTo>
                  <a:lnTo>
                    <a:pt x="571" y="577"/>
                  </a:lnTo>
                  <a:lnTo>
                    <a:pt x="578" y="584"/>
                  </a:lnTo>
                  <a:lnTo>
                    <a:pt x="585" y="589"/>
                  </a:lnTo>
                  <a:lnTo>
                    <a:pt x="587" y="593"/>
                  </a:lnTo>
                  <a:lnTo>
                    <a:pt x="590" y="596"/>
                  </a:lnTo>
                  <a:lnTo>
                    <a:pt x="591" y="599"/>
                  </a:lnTo>
                  <a:lnTo>
                    <a:pt x="592" y="602"/>
                  </a:lnTo>
                  <a:lnTo>
                    <a:pt x="592" y="607"/>
                  </a:lnTo>
                  <a:lnTo>
                    <a:pt x="590" y="611"/>
                  </a:lnTo>
                  <a:lnTo>
                    <a:pt x="588" y="616"/>
                  </a:lnTo>
                  <a:lnTo>
                    <a:pt x="583" y="621"/>
                  </a:lnTo>
                  <a:lnTo>
                    <a:pt x="572" y="631"/>
                  </a:lnTo>
                  <a:lnTo>
                    <a:pt x="563" y="639"/>
                  </a:lnTo>
                  <a:lnTo>
                    <a:pt x="553" y="645"/>
                  </a:lnTo>
                  <a:lnTo>
                    <a:pt x="544" y="651"/>
                  </a:lnTo>
                  <a:lnTo>
                    <a:pt x="531" y="657"/>
                  </a:lnTo>
                  <a:lnTo>
                    <a:pt x="526" y="659"/>
                  </a:lnTo>
                  <a:lnTo>
                    <a:pt x="526" y="667"/>
                  </a:lnTo>
                  <a:lnTo>
                    <a:pt x="525" y="676"/>
                  </a:lnTo>
                  <a:lnTo>
                    <a:pt x="524" y="683"/>
                  </a:lnTo>
                  <a:lnTo>
                    <a:pt x="522" y="690"/>
                  </a:lnTo>
                  <a:lnTo>
                    <a:pt x="517" y="703"/>
                  </a:lnTo>
                  <a:lnTo>
                    <a:pt x="511" y="714"/>
                  </a:lnTo>
                  <a:lnTo>
                    <a:pt x="504" y="722"/>
                  </a:lnTo>
                  <a:lnTo>
                    <a:pt x="495" y="730"/>
                  </a:lnTo>
                  <a:lnTo>
                    <a:pt x="487" y="737"/>
                  </a:lnTo>
                  <a:lnTo>
                    <a:pt x="477" y="742"/>
                  </a:lnTo>
                  <a:lnTo>
                    <a:pt x="467" y="746"/>
                  </a:lnTo>
                  <a:lnTo>
                    <a:pt x="457" y="749"/>
                  </a:lnTo>
                  <a:lnTo>
                    <a:pt x="447" y="751"/>
                  </a:lnTo>
                  <a:lnTo>
                    <a:pt x="438" y="752"/>
                  </a:lnTo>
                  <a:lnTo>
                    <a:pt x="423" y="753"/>
                  </a:lnTo>
                  <a:lnTo>
                    <a:pt x="413" y="753"/>
                  </a:lnTo>
                  <a:lnTo>
                    <a:pt x="409" y="753"/>
                  </a:lnTo>
                  <a:lnTo>
                    <a:pt x="405" y="750"/>
                  </a:lnTo>
                  <a:lnTo>
                    <a:pt x="401" y="747"/>
                  </a:lnTo>
                  <a:lnTo>
                    <a:pt x="396" y="741"/>
                  </a:lnTo>
                  <a:lnTo>
                    <a:pt x="386" y="729"/>
                  </a:lnTo>
                  <a:lnTo>
                    <a:pt x="378" y="714"/>
                  </a:lnTo>
                  <a:lnTo>
                    <a:pt x="369" y="697"/>
                  </a:lnTo>
                  <a:lnTo>
                    <a:pt x="362" y="682"/>
                  </a:lnTo>
                  <a:lnTo>
                    <a:pt x="358" y="668"/>
                  </a:lnTo>
                  <a:lnTo>
                    <a:pt x="356" y="659"/>
                  </a:lnTo>
                  <a:lnTo>
                    <a:pt x="357" y="652"/>
                  </a:lnTo>
                  <a:lnTo>
                    <a:pt x="359" y="645"/>
                  </a:lnTo>
                  <a:lnTo>
                    <a:pt x="362" y="638"/>
                  </a:lnTo>
                  <a:lnTo>
                    <a:pt x="365" y="631"/>
                  </a:lnTo>
                  <a:lnTo>
                    <a:pt x="369" y="623"/>
                  </a:lnTo>
                  <a:lnTo>
                    <a:pt x="372" y="617"/>
                  </a:lnTo>
                  <a:lnTo>
                    <a:pt x="374" y="609"/>
                  </a:lnTo>
                  <a:lnTo>
                    <a:pt x="375" y="602"/>
                  </a:lnTo>
                  <a:lnTo>
                    <a:pt x="373" y="595"/>
                  </a:lnTo>
                  <a:lnTo>
                    <a:pt x="369" y="586"/>
                  </a:lnTo>
                  <a:lnTo>
                    <a:pt x="363" y="576"/>
                  </a:lnTo>
                  <a:lnTo>
                    <a:pt x="356" y="567"/>
                  </a:lnTo>
                  <a:lnTo>
                    <a:pt x="342" y="552"/>
                  </a:lnTo>
                  <a:lnTo>
                    <a:pt x="337" y="545"/>
                  </a:lnTo>
                  <a:lnTo>
                    <a:pt x="336" y="532"/>
                  </a:lnTo>
                  <a:lnTo>
                    <a:pt x="335" y="521"/>
                  </a:lnTo>
                  <a:lnTo>
                    <a:pt x="331" y="512"/>
                  </a:lnTo>
                  <a:lnTo>
                    <a:pt x="327" y="504"/>
                  </a:lnTo>
                  <a:lnTo>
                    <a:pt x="323" y="499"/>
                  </a:lnTo>
                  <a:lnTo>
                    <a:pt x="316" y="495"/>
                  </a:lnTo>
                  <a:lnTo>
                    <a:pt x="309" y="491"/>
                  </a:lnTo>
                  <a:lnTo>
                    <a:pt x="302" y="489"/>
                  </a:lnTo>
                  <a:lnTo>
                    <a:pt x="293" y="487"/>
                  </a:lnTo>
                  <a:lnTo>
                    <a:pt x="284" y="487"/>
                  </a:lnTo>
                  <a:lnTo>
                    <a:pt x="275" y="487"/>
                  </a:lnTo>
                  <a:lnTo>
                    <a:pt x="265" y="487"/>
                  </a:lnTo>
                  <a:lnTo>
                    <a:pt x="244" y="488"/>
                  </a:lnTo>
                  <a:lnTo>
                    <a:pt x="223" y="489"/>
                  </a:lnTo>
                  <a:lnTo>
                    <a:pt x="214" y="488"/>
                  </a:lnTo>
                  <a:lnTo>
                    <a:pt x="205" y="486"/>
                  </a:lnTo>
                  <a:lnTo>
                    <a:pt x="197" y="481"/>
                  </a:lnTo>
                  <a:lnTo>
                    <a:pt x="190" y="477"/>
                  </a:lnTo>
                  <a:lnTo>
                    <a:pt x="185" y="471"/>
                  </a:lnTo>
                  <a:lnTo>
                    <a:pt x="180" y="465"/>
                  </a:lnTo>
                  <a:lnTo>
                    <a:pt x="177" y="458"/>
                  </a:lnTo>
                  <a:lnTo>
                    <a:pt x="174" y="450"/>
                  </a:lnTo>
                  <a:lnTo>
                    <a:pt x="169" y="437"/>
                  </a:lnTo>
                  <a:lnTo>
                    <a:pt x="167" y="425"/>
                  </a:lnTo>
                  <a:lnTo>
                    <a:pt x="167" y="416"/>
                  </a:lnTo>
                  <a:lnTo>
                    <a:pt x="166" y="413"/>
                  </a:lnTo>
                  <a:lnTo>
                    <a:pt x="167" y="408"/>
                  </a:lnTo>
                  <a:lnTo>
                    <a:pt x="168" y="392"/>
                  </a:lnTo>
                  <a:lnTo>
                    <a:pt x="169" y="381"/>
                  </a:lnTo>
                  <a:lnTo>
                    <a:pt x="172" y="370"/>
                  </a:lnTo>
                  <a:lnTo>
                    <a:pt x="175" y="357"/>
                  </a:lnTo>
                  <a:lnTo>
                    <a:pt x="178" y="344"/>
                  </a:lnTo>
                  <a:lnTo>
                    <a:pt x="184" y="330"/>
                  </a:lnTo>
                  <a:lnTo>
                    <a:pt x="189" y="317"/>
                  </a:lnTo>
                  <a:lnTo>
                    <a:pt x="197" y="305"/>
                  </a:lnTo>
                  <a:lnTo>
                    <a:pt x="207" y="293"/>
                  </a:lnTo>
                  <a:lnTo>
                    <a:pt x="211" y="288"/>
                  </a:lnTo>
                  <a:lnTo>
                    <a:pt x="218" y="282"/>
                  </a:lnTo>
                  <a:lnTo>
                    <a:pt x="223" y="278"/>
                  </a:lnTo>
                  <a:lnTo>
                    <a:pt x="230" y="273"/>
                  </a:lnTo>
                  <a:lnTo>
                    <a:pt x="237" y="270"/>
                  </a:lnTo>
                  <a:lnTo>
                    <a:pt x="244" y="267"/>
                  </a:lnTo>
                  <a:lnTo>
                    <a:pt x="253" y="263"/>
                  </a:lnTo>
                  <a:lnTo>
                    <a:pt x="261" y="261"/>
                  </a:lnTo>
                  <a:lnTo>
                    <a:pt x="277" y="259"/>
                  </a:lnTo>
                  <a:lnTo>
                    <a:pt x="293" y="257"/>
                  </a:lnTo>
                  <a:lnTo>
                    <a:pt x="305" y="256"/>
                  </a:lnTo>
                  <a:lnTo>
                    <a:pt x="316" y="257"/>
                  </a:lnTo>
                  <a:lnTo>
                    <a:pt x="325" y="258"/>
                  </a:lnTo>
                  <a:lnTo>
                    <a:pt x="332" y="259"/>
                  </a:lnTo>
                  <a:lnTo>
                    <a:pt x="339" y="261"/>
                  </a:lnTo>
                  <a:lnTo>
                    <a:pt x="345" y="263"/>
                  </a:lnTo>
                  <a:lnTo>
                    <a:pt x="348" y="267"/>
                  </a:lnTo>
                  <a:lnTo>
                    <a:pt x="351" y="269"/>
                  </a:lnTo>
                  <a:lnTo>
                    <a:pt x="353" y="272"/>
                  </a:lnTo>
                  <a:lnTo>
                    <a:pt x="354" y="274"/>
                  </a:lnTo>
                  <a:lnTo>
                    <a:pt x="356" y="279"/>
                  </a:lnTo>
                  <a:lnTo>
                    <a:pt x="356" y="280"/>
                  </a:lnTo>
                  <a:lnTo>
                    <a:pt x="363" y="286"/>
                  </a:lnTo>
                  <a:lnTo>
                    <a:pt x="372" y="291"/>
                  </a:lnTo>
                  <a:lnTo>
                    <a:pt x="381" y="294"/>
                  </a:lnTo>
                  <a:lnTo>
                    <a:pt x="390" y="296"/>
                  </a:lnTo>
                  <a:lnTo>
                    <a:pt x="401" y="297"/>
                  </a:lnTo>
                  <a:lnTo>
                    <a:pt x="411" y="297"/>
                  </a:lnTo>
                  <a:lnTo>
                    <a:pt x="421" y="296"/>
                  </a:lnTo>
                  <a:lnTo>
                    <a:pt x="432" y="294"/>
                  </a:lnTo>
                  <a:lnTo>
                    <a:pt x="473" y="285"/>
                  </a:lnTo>
                  <a:lnTo>
                    <a:pt x="507" y="280"/>
                  </a:lnTo>
                  <a:lnTo>
                    <a:pt x="510" y="260"/>
                  </a:lnTo>
                  <a:lnTo>
                    <a:pt x="512" y="216"/>
                  </a:lnTo>
                  <a:lnTo>
                    <a:pt x="512" y="205"/>
                  </a:lnTo>
                  <a:lnTo>
                    <a:pt x="511" y="194"/>
                  </a:lnTo>
                  <a:lnTo>
                    <a:pt x="510" y="185"/>
                  </a:lnTo>
                  <a:lnTo>
                    <a:pt x="507" y="176"/>
                  </a:lnTo>
                  <a:lnTo>
                    <a:pt x="504" y="170"/>
                  </a:lnTo>
                  <a:lnTo>
                    <a:pt x="500" y="166"/>
                  </a:lnTo>
                  <a:lnTo>
                    <a:pt x="498" y="165"/>
                  </a:lnTo>
                  <a:lnTo>
                    <a:pt x="495" y="165"/>
                  </a:lnTo>
                  <a:lnTo>
                    <a:pt x="492" y="165"/>
                  </a:lnTo>
                  <a:lnTo>
                    <a:pt x="489" y="166"/>
                  </a:lnTo>
                  <a:lnTo>
                    <a:pt x="481" y="170"/>
                  </a:lnTo>
                  <a:lnTo>
                    <a:pt x="474" y="172"/>
                  </a:lnTo>
                  <a:lnTo>
                    <a:pt x="468" y="174"/>
                  </a:lnTo>
                  <a:lnTo>
                    <a:pt x="461" y="175"/>
                  </a:lnTo>
                  <a:lnTo>
                    <a:pt x="455" y="175"/>
                  </a:lnTo>
                  <a:lnTo>
                    <a:pt x="449" y="174"/>
                  </a:lnTo>
                  <a:lnTo>
                    <a:pt x="444" y="173"/>
                  </a:lnTo>
                  <a:lnTo>
                    <a:pt x="438" y="171"/>
                  </a:lnTo>
                  <a:lnTo>
                    <a:pt x="433" y="168"/>
                  </a:lnTo>
                  <a:lnTo>
                    <a:pt x="428" y="164"/>
                  </a:lnTo>
                  <a:lnTo>
                    <a:pt x="425" y="160"/>
                  </a:lnTo>
                  <a:lnTo>
                    <a:pt x="421" y="155"/>
                  </a:lnTo>
                  <a:lnTo>
                    <a:pt x="418" y="150"/>
                  </a:lnTo>
                  <a:lnTo>
                    <a:pt x="416" y="143"/>
                  </a:lnTo>
                  <a:lnTo>
                    <a:pt x="414" y="137"/>
                  </a:lnTo>
                  <a:lnTo>
                    <a:pt x="413" y="129"/>
                  </a:lnTo>
                  <a:lnTo>
                    <a:pt x="413" y="124"/>
                  </a:lnTo>
                  <a:lnTo>
                    <a:pt x="414" y="118"/>
                  </a:lnTo>
                  <a:lnTo>
                    <a:pt x="415" y="112"/>
                  </a:lnTo>
                  <a:lnTo>
                    <a:pt x="418" y="108"/>
                  </a:lnTo>
                  <a:lnTo>
                    <a:pt x="422" y="103"/>
                  </a:lnTo>
                  <a:lnTo>
                    <a:pt x="425" y="98"/>
                  </a:lnTo>
                  <a:lnTo>
                    <a:pt x="430" y="93"/>
                  </a:lnTo>
                  <a:lnTo>
                    <a:pt x="436" y="88"/>
                  </a:lnTo>
                  <a:lnTo>
                    <a:pt x="448" y="79"/>
                  </a:lnTo>
                  <a:lnTo>
                    <a:pt x="462" y="72"/>
                  </a:lnTo>
                  <a:lnTo>
                    <a:pt x="477" y="64"/>
                  </a:lnTo>
                  <a:lnTo>
                    <a:pt x="493" y="57"/>
                  </a:lnTo>
                  <a:lnTo>
                    <a:pt x="510" y="51"/>
                  </a:lnTo>
                  <a:lnTo>
                    <a:pt x="526" y="45"/>
                  </a:lnTo>
                  <a:lnTo>
                    <a:pt x="543" y="41"/>
                  </a:lnTo>
                  <a:lnTo>
                    <a:pt x="558" y="38"/>
                  </a:lnTo>
                  <a:lnTo>
                    <a:pt x="583" y="32"/>
                  </a:lnTo>
                  <a:lnTo>
                    <a:pt x="601" y="30"/>
                  </a:lnTo>
                  <a:lnTo>
                    <a:pt x="608" y="31"/>
                  </a:lnTo>
                  <a:lnTo>
                    <a:pt x="614" y="31"/>
                  </a:lnTo>
                  <a:lnTo>
                    <a:pt x="594" y="24"/>
                  </a:lnTo>
                  <a:lnTo>
                    <a:pt x="575" y="18"/>
                  </a:lnTo>
                  <a:lnTo>
                    <a:pt x="555" y="12"/>
                  </a:lnTo>
                  <a:lnTo>
                    <a:pt x="535" y="8"/>
                  </a:lnTo>
                  <a:lnTo>
                    <a:pt x="514" y="5"/>
                  </a:lnTo>
                  <a:lnTo>
                    <a:pt x="493" y="2"/>
                  </a:lnTo>
                  <a:lnTo>
                    <a:pt x="472" y="1"/>
                  </a:lnTo>
                  <a:lnTo>
                    <a:pt x="450" y="0"/>
                  </a:lnTo>
                  <a:lnTo>
                    <a:pt x="427" y="1"/>
                  </a:lnTo>
                  <a:lnTo>
                    <a:pt x="405" y="2"/>
                  </a:lnTo>
                  <a:lnTo>
                    <a:pt x="382" y="6"/>
                  </a:lnTo>
                  <a:lnTo>
                    <a:pt x="360" y="9"/>
                  </a:lnTo>
                  <a:lnTo>
                    <a:pt x="338" y="15"/>
                  </a:lnTo>
                  <a:lnTo>
                    <a:pt x="317" y="21"/>
                  </a:lnTo>
                  <a:lnTo>
                    <a:pt x="296" y="28"/>
                  </a:lnTo>
                  <a:lnTo>
                    <a:pt x="275" y="35"/>
                  </a:lnTo>
                  <a:lnTo>
                    <a:pt x="255" y="44"/>
                  </a:lnTo>
                  <a:lnTo>
                    <a:pt x="236" y="55"/>
                  </a:lnTo>
                  <a:lnTo>
                    <a:pt x="217" y="65"/>
                  </a:lnTo>
                  <a:lnTo>
                    <a:pt x="199" y="77"/>
                  </a:lnTo>
                  <a:lnTo>
                    <a:pt x="182" y="89"/>
                  </a:lnTo>
                  <a:lnTo>
                    <a:pt x="164" y="104"/>
                  </a:lnTo>
                  <a:lnTo>
                    <a:pt x="147" y="118"/>
                  </a:lnTo>
                  <a:lnTo>
                    <a:pt x="132" y="132"/>
                  </a:lnTo>
                  <a:lnTo>
                    <a:pt x="118" y="148"/>
                  </a:lnTo>
                  <a:lnTo>
                    <a:pt x="103" y="164"/>
                  </a:lnTo>
                  <a:lnTo>
                    <a:pt x="90" y="182"/>
                  </a:lnTo>
                  <a:lnTo>
                    <a:pt x="77" y="199"/>
                  </a:lnTo>
                  <a:lnTo>
                    <a:pt x="65" y="217"/>
                  </a:lnTo>
                  <a:lnTo>
                    <a:pt x="55" y="236"/>
                  </a:lnTo>
                  <a:lnTo>
                    <a:pt x="45" y="256"/>
                  </a:lnTo>
                  <a:lnTo>
                    <a:pt x="35" y="275"/>
                  </a:lnTo>
                  <a:lnTo>
                    <a:pt x="27" y="296"/>
                  </a:lnTo>
                  <a:lnTo>
                    <a:pt x="21" y="317"/>
                  </a:lnTo>
                  <a:lnTo>
                    <a:pt x="14" y="338"/>
                  </a:lnTo>
                  <a:lnTo>
                    <a:pt x="9" y="360"/>
                  </a:lnTo>
                  <a:lnTo>
                    <a:pt x="5" y="382"/>
                  </a:lnTo>
                  <a:lnTo>
                    <a:pt x="2" y="404"/>
                  </a:lnTo>
                  <a:lnTo>
                    <a:pt x="1" y="427"/>
                  </a:lnTo>
                  <a:lnTo>
                    <a:pt x="0" y="450"/>
                  </a:lnTo>
                  <a:lnTo>
                    <a:pt x="1" y="474"/>
                  </a:lnTo>
                  <a:lnTo>
                    <a:pt x="2" y="497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4" y="563"/>
                  </a:lnTo>
                  <a:lnTo>
                    <a:pt x="21" y="585"/>
                  </a:lnTo>
                  <a:lnTo>
                    <a:pt x="27" y="606"/>
                  </a:lnTo>
                  <a:lnTo>
                    <a:pt x="35" y="626"/>
                  </a:lnTo>
                  <a:lnTo>
                    <a:pt x="45" y="645"/>
                  </a:lnTo>
                  <a:lnTo>
                    <a:pt x="55" y="665"/>
                  </a:lnTo>
                  <a:lnTo>
                    <a:pt x="65" y="684"/>
                  </a:lnTo>
                  <a:lnTo>
                    <a:pt x="77" y="703"/>
                  </a:lnTo>
                  <a:lnTo>
                    <a:pt x="90" y="720"/>
                  </a:lnTo>
                  <a:lnTo>
                    <a:pt x="103" y="737"/>
                  </a:lnTo>
                  <a:lnTo>
                    <a:pt x="118" y="753"/>
                  </a:lnTo>
                  <a:lnTo>
                    <a:pt x="132" y="769"/>
                  </a:lnTo>
                  <a:lnTo>
                    <a:pt x="147" y="784"/>
                  </a:lnTo>
                  <a:lnTo>
                    <a:pt x="164" y="798"/>
                  </a:lnTo>
                  <a:lnTo>
                    <a:pt x="182" y="812"/>
                  </a:lnTo>
                  <a:lnTo>
                    <a:pt x="199" y="824"/>
                  </a:lnTo>
                  <a:lnTo>
                    <a:pt x="217" y="836"/>
                  </a:lnTo>
                  <a:lnTo>
                    <a:pt x="236" y="847"/>
                  </a:lnTo>
                  <a:lnTo>
                    <a:pt x="255" y="857"/>
                  </a:lnTo>
                  <a:lnTo>
                    <a:pt x="275" y="866"/>
                  </a:lnTo>
                  <a:lnTo>
                    <a:pt x="296" y="874"/>
                  </a:lnTo>
                  <a:lnTo>
                    <a:pt x="317" y="881"/>
                  </a:lnTo>
                  <a:lnTo>
                    <a:pt x="338" y="886"/>
                  </a:lnTo>
                  <a:lnTo>
                    <a:pt x="360" y="892"/>
                  </a:lnTo>
                  <a:lnTo>
                    <a:pt x="382" y="896"/>
                  </a:lnTo>
                  <a:lnTo>
                    <a:pt x="405" y="899"/>
                  </a:lnTo>
                  <a:lnTo>
                    <a:pt x="427" y="901"/>
                  </a:lnTo>
                  <a:lnTo>
                    <a:pt x="450" y="901"/>
                  </a:lnTo>
                  <a:lnTo>
                    <a:pt x="473" y="901"/>
                  </a:lnTo>
                  <a:lnTo>
                    <a:pt x="496" y="899"/>
                  </a:lnTo>
                  <a:lnTo>
                    <a:pt x="520" y="896"/>
                  </a:lnTo>
                  <a:lnTo>
                    <a:pt x="542" y="892"/>
                  </a:lnTo>
                  <a:lnTo>
                    <a:pt x="563" y="886"/>
                  </a:lnTo>
                  <a:lnTo>
                    <a:pt x="585" y="881"/>
                  </a:lnTo>
                  <a:lnTo>
                    <a:pt x="605" y="874"/>
                  </a:lnTo>
                  <a:lnTo>
                    <a:pt x="625" y="866"/>
                  </a:lnTo>
                  <a:lnTo>
                    <a:pt x="646" y="857"/>
                  </a:lnTo>
                  <a:lnTo>
                    <a:pt x="665" y="847"/>
                  </a:lnTo>
                  <a:lnTo>
                    <a:pt x="684" y="836"/>
                  </a:lnTo>
                  <a:lnTo>
                    <a:pt x="702" y="824"/>
                  </a:lnTo>
                  <a:lnTo>
                    <a:pt x="720" y="812"/>
                  </a:lnTo>
                  <a:lnTo>
                    <a:pt x="737" y="798"/>
                  </a:lnTo>
                  <a:lnTo>
                    <a:pt x="753" y="784"/>
                  </a:lnTo>
                  <a:lnTo>
                    <a:pt x="768" y="769"/>
                  </a:lnTo>
                  <a:lnTo>
                    <a:pt x="784" y="753"/>
                  </a:lnTo>
                  <a:lnTo>
                    <a:pt x="798" y="737"/>
                  </a:lnTo>
                  <a:lnTo>
                    <a:pt x="811" y="720"/>
                  </a:lnTo>
                  <a:lnTo>
                    <a:pt x="823" y="703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5" y="626"/>
                  </a:lnTo>
                  <a:lnTo>
                    <a:pt x="874" y="606"/>
                  </a:lnTo>
                  <a:lnTo>
                    <a:pt x="881" y="585"/>
                  </a:lnTo>
                  <a:lnTo>
                    <a:pt x="887" y="563"/>
                  </a:lnTo>
                  <a:lnTo>
                    <a:pt x="892" y="542"/>
                  </a:lnTo>
                  <a:lnTo>
                    <a:pt x="896" y="519"/>
                  </a:lnTo>
                  <a:lnTo>
                    <a:pt x="898" y="497"/>
                  </a:lnTo>
                  <a:lnTo>
                    <a:pt x="901" y="474"/>
                  </a:lnTo>
                  <a:lnTo>
                    <a:pt x="901" y="450"/>
                  </a:lnTo>
                  <a:lnTo>
                    <a:pt x="901" y="428"/>
                  </a:lnTo>
                  <a:lnTo>
                    <a:pt x="899" y="406"/>
                  </a:lnTo>
                  <a:lnTo>
                    <a:pt x="896" y="386"/>
                  </a:lnTo>
                  <a:lnTo>
                    <a:pt x="893" y="365"/>
                  </a:lnTo>
                  <a:lnTo>
                    <a:pt x="888" y="344"/>
                  </a:lnTo>
                  <a:lnTo>
                    <a:pt x="883" y="323"/>
                  </a:lnTo>
                  <a:lnTo>
                    <a:pt x="876" y="303"/>
                  </a:lnTo>
                  <a:lnTo>
                    <a:pt x="869" y="283"/>
                  </a:lnTo>
                  <a:lnTo>
                    <a:pt x="860" y="264"/>
                  </a:lnTo>
                  <a:lnTo>
                    <a:pt x="851" y="246"/>
                  </a:lnTo>
                  <a:lnTo>
                    <a:pt x="841" y="227"/>
                  </a:lnTo>
                  <a:lnTo>
                    <a:pt x="830" y="209"/>
                  </a:lnTo>
                  <a:lnTo>
                    <a:pt x="819" y="192"/>
                  </a:lnTo>
                  <a:lnTo>
                    <a:pt x="807" y="175"/>
                  </a:lnTo>
                  <a:lnTo>
                    <a:pt x="794" y="160"/>
                  </a:lnTo>
                  <a:lnTo>
                    <a:pt x="781" y="144"/>
                  </a:lnTo>
                  <a:lnTo>
                    <a:pt x="781" y="144"/>
                  </a:lnTo>
                  <a:close/>
                </a:path>
              </a:pathLst>
            </a:custGeom>
            <a:gradFill>
              <a:gsLst>
                <a:gs pos="0">
                  <a:srgbClr val="0B63EB"/>
                </a:gs>
                <a:gs pos="100000">
                  <a:srgbClr val="43D78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6E2A4AB-0C0F-83AF-CC55-862B656324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2" b="1237"/>
          <a:stretch/>
        </p:blipFill>
        <p:spPr>
          <a:xfrm>
            <a:off x="51544" y="143844"/>
            <a:ext cx="12088912" cy="6414269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84928F4-CCD0-12A5-A56C-8BCC03BEBBB9}"/>
              </a:ext>
            </a:extLst>
          </p:cNvPr>
          <p:cNvSpPr txBox="1">
            <a:spLocks/>
          </p:cNvSpPr>
          <p:nvPr/>
        </p:nvSpPr>
        <p:spPr>
          <a:xfrm>
            <a:off x="11242134" y="6558115"/>
            <a:ext cx="554898" cy="296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599C52-5F75-4F4B-834C-BE0CEDAE4509}" type="slidenum">
              <a:rPr lang="en-ID" smtClean="0">
                <a:solidFill>
                  <a:schemeClr val="tx1"/>
                </a:solidFill>
              </a:rPr>
              <a:pPr/>
              <a:t>7</a:t>
            </a:fld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A293E1-8E3A-4AD6-8A67-74EA71F225AA}"/>
              </a:ext>
            </a:extLst>
          </p:cNvPr>
          <p:cNvSpPr/>
          <p:nvPr/>
        </p:nvSpPr>
        <p:spPr>
          <a:xfrm>
            <a:off x="368487" y="337517"/>
            <a:ext cx="8902700" cy="6182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en-GB" sz="1800" u="none" strike="noStrike" dirty="0"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pic>
        <p:nvPicPr>
          <p:cNvPr id="18" name="Picture 17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718D324E-CE38-4155-B586-352D1979426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289299" y="675034"/>
            <a:ext cx="8902700" cy="6182966"/>
          </a:xfrm>
          <a:custGeom>
            <a:avLst/>
            <a:gdLst>
              <a:gd name="connsiteX0" fmla="*/ 8902700 w 8902700"/>
              <a:gd name="connsiteY0" fmla="*/ 0 h 6182966"/>
              <a:gd name="connsiteX1" fmla="*/ 8902700 w 8902700"/>
              <a:gd name="connsiteY1" fmla="*/ 2200251 h 6182966"/>
              <a:gd name="connsiteX2" fmla="*/ 8902700 w 8902700"/>
              <a:gd name="connsiteY2" fmla="*/ 2200253 h 6182966"/>
              <a:gd name="connsiteX3" fmla="*/ 8902700 w 8902700"/>
              <a:gd name="connsiteY3" fmla="*/ 6182966 h 6182966"/>
              <a:gd name="connsiteX4" fmla="*/ 0 w 8902700"/>
              <a:gd name="connsiteY4" fmla="*/ 6182966 h 6182966"/>
              <a:gd name="connsiteX5" fmla="*/ 0 w 8902700"/>
              <a:gd name="connsiteY5" fmla="*/ 2200253 h 6182966"/>
              <a:gd name="connsiteX6" fmla="*/ 0 w 8902700"/>
              <a:gd name="connsiteY6" fmla="*/ 2200251 h 6182966"/>
              <a:gd name="connsiteX7" fmla="*/ 8 w 8902700"/>
              <a:gd name="connsiteY7" fmla="*/ 2200251 h 618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02700" h="6182966">
                <a:moveTo>
                  <a:pt x="8902700" y="0"/>
                </a:moveTo>
                <a:lnTo>
                  <a:pt x="8902700" y="2200251"/>
                </a:lnTo>
                <a:lnTo>
                  <a:pt x="8902700" y="2200253"/>
                </a:lnTo>
                <a:lnTo>
                  <a:pt x="8902700" y="6182966"/>
                </a:lnTo>
                <a:lnTo>
                  <a:pt x="0" y="6182966"/>
                </a:lnTo>
                <a:lnTo>
                  <a:pt x="0" y="2200253"/>
                </a:lnTo>
                <a:lnTo>
                  <a:pt x="0" y="2200251"/>
                </a:lnTo>
                <a:lnTo>
                  <a:pt x="8" y="2200251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EF1592-EB88-42A8-BDE1-46E5A7C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pPr/>
              <a:t>8</a:t>
            </a:fld>
            <a:endParaRPr lang="en-ID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33B84A-2B09-4D23-AEA1-4B03DC4A8D74}"/>
              </a:ext>
            </a:extLst>
          </p:cNvPr>
          <p:cNvGrpSpPr/>
          <p:nvPr/>
        </p:nvGrpSpPr>
        <p:grpSpPr>
          <a:xfrm rot="10800000" flipH="1">
            <a:off x="3289300" y="675034"/>
            <a:ext cx="8902700" cy="6182966"/>
            <a:chOff x="0" y="1"/>
            <a:chExt cx="6096000" cy="5380037"/>
          </a:xfrm>
          <a:gradFill flip="none" rotWithShape="1">
            <a:gsLst>
              <a:gs pos="0">
                <a:srgbClr val="0B63EB">
                  <a:alpha val="75000"/>
                </a:srgbClr>
              </a:gs>
              <a:gs pos="100000">
                <a:srgbClr val="43D782"/>
              </a:gs>
            </a:gsLst>
            <a:lin ang="8100000" scaled="1"/>
            <a:tileRect/>
          </a:gra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100762-7664-4041-AF3E-8696113B4DDF}"/>
                </a:ext>
              </a:extLst>
            </p:cNvPr>
            <p:cNvSpPr/>
            <p:nvPr/>
          </p:nvSpPr>
          <p:spPr>
            <a:xfrm>
              <a:off x="0" y="1"/>
              <a:ext cx="6096000" cy="34655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46BF2C5C-73B1-47F5-9B97-28EB7383F91C}"/>
                </a:ext>
              </a:extLst>
            </p:cNvPr>
            <p:cNvSpPr/>
            <p:nvPr/>
          </p:nvSpPr>
          <p:spPr>
            <a:xfrm flipH="1" flipV="1">
              <a:off x="0" y="3465513"/>
              <a:ext cx="6096000" cy="19145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E4DEE48-5AEA-44E7-A81B-8359E4C5A433}"/>
              </a:ext>
            </a:extLst>
          </p:cNvPr>
          <p:cNvSpPr/>
          <p:nvPr/>
        </p:nvSpPr>
        <p:spPr>
          <a:xfrm>
            <a:off x="1297213" y="1775160"/>
            <a:ext cx="6443436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9FAE6-6005-1CC3-3EC5-55AFA75C5E59}"/>
              </a:ext>
            </a:extLst>
          </p:cNvPr>
          <p:cNvSpPr txBox="1"/>
          <p:nvPr/>
        </p:nvSpPr>
        <p:spPr>
          <a:xfrm>
            <a:off x="339911" y="5394317"/>
            <a:ext cx="2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 TO </a:t>
            </a:r>
            <a:r>
              <a:rPr lang="en-GB" sz="2400" b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DASHBOARD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B83A92A-9491-2147-5EDF-5A0B5B2E8F78}"/>
              </a:ext>
            </a:extLst>
          </p:cNvPr>
          <p:cNvSpPr txBox="1">
            <a:spLocks/>
          </p:cNvSpPr>
          <p:nvPr/>
        </p:nvSpPr>
        <p:spPr>
          <a:xfrm>
            <a:off x="11258551" y="6337893"/>
            <a:ext cx="554898" cy="296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599C52-5F75-4F4B-834C-BE0CEDAE4509}" type="slidenum">
              <a:rPr lang="en-ID" smtClean="0">
                <a:solidFill>
                  <a:schemeClr val="bg1"/>
                </a:solidFill>
              </a:rPr>
              <a:pPr/>
              <a:t>8</a:t>
            </a:fld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4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351</Words>
  <Application>Microsoft Office PowerPoint</Application>
  <PresentationFormat>Widescreen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Segoe UI</vt:lpstr>
      <vt:lpstr>Office Theme</vt:lpstr>
      <vt:lpstr>1_Office Theme</vt:lpstr>
      <vt:lpstr>PowerPoint Presentation</vt:lpstr>
      <vt:lpstr>Executive Summary</vt:lpstr>
      <vt:lpstr>Top Universities Scored</vt:lpstr>
      <vt:lpstr>Top States Scored</vt:lpstr>
      <vt:lpstr>PowerPoint Presentation</vt:lpstr>
      <vt:lpstr>Executive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sikandar mehdizada</cp:lastModifiedBy>
  <cp:revision>611</cp:revision>
  <dcterms:created xsi:type="dcterms:W3CDTF">2019-07-10T03:07:26Z</dcterms:created>
  <dcterms:modified xsi:type="dcterms:W3CDTF">2023-04-20T23:20:45Z</dcterms:modified>
</cp:coreProperties>
</file>