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83" autoAdjust="0"/>
  </p:normalViewPr>
  <p:slideViewPr>
    <p:cSldViewPr snapToGrid="0">
      <p:cViewPr varScale="1">
        <p:scale>
          <a:sx n="89" d="100"/>
          <a:sy n="89" d="100"/>
        </p:scale>
        <p:origin x="967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13-Apr-25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9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94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4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3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13-Apr-25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36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36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13-Apr-25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1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13-Apr-25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1" r:id="rId6"/>
    <p:sldLayoutId id="2147483767" r:id="rId7"/>
    <p:sldLayoutId id="2147483768" r:id="rId8"/>
    <p:sldLayoutId id="2147483769" r:id="rId9"/>
    <p:sldLayoutId id="2147483770" r:id="rId10"/>
    <p:sldLayoutId id="21474837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 descr="Aerial view of icebergs in Antarctica">
            <a:extLst>
              <a:ext uri="{FF2B5EF4-FFF2-40B4-BE49-F238E27FC236}">
                <a16:creationId xmlns:a16="http://schemas.microsoft.com/office/drawing/2014/main" id="{88AACFA1-AF7A-5950-BEB2-58B163AD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3190" r="-1" b="2201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837DE0D9-B138-4340-9C1E-5F7046A6F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3B9B8BB-217D-F041-AE5D-5D9C6957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7ECE59B2-7CA9-3A47-8A2E-55DF3F3E0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5AFF1721-1D52-174C-BDC4-A07D96C7F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7E3CD7-80F8-9D4F-96A4-E4CF3CF8CB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3CADFA5-08FB-334F-AF89-B3D52EDA2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9CB187E-9B8C-1A42-94A5-1D61C3FA5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CE6AF1C-E65F-9D43-99B1-3F5B97C0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3C0D22C8-65DA-AB4E-9603-044412E1F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6AD6B0E5-B4DC-0343-8BB4-3399C4AEB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E3994C12-2F97-F946-B94A-1121E0848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6074D23E-35B9-EF47-8D79-4526FA5CE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E16869E2-F4AB-DA4F-B859-828862F75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0776BEF2-A25E-5C49-B711-A4E34464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04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997D-9022-36A5-482D-3F00C5AC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1876-ACD2-1CB8-6AE5-124E9D40E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5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FEF599-3D30-7057-7C95-9106E2A53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730"/>
              </p:ext>
            </p:extLst>
          </p:nvPr>
        </p:nvGraphicFramePr>
        <p:xfrm>
          <a:off x="2598821" y="1848070"/>
          <a:ext cx="2903621" cy="217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016">
                  <a:extLst>
                    <a:ext uri="{9D8B030D-6E8A-4147-A177-3AD203B41FA5}">
                      <a16:colId xmlns:a16="http://schemas.microsoft.com/office/drawing/2014/main" val="2415698152"/>
                    </a:ext>
                  </a:extLst>
                </a:gridCol>
                <a:gridCol w="778535">
                  <a:extLst>
                    <a:ext uri="{9D8B030D-6E8A-4147-A177-3AD203B41FA5}">
                      <a16:colId xmlns:a16="http://schemas.microsoft.com/office/drawing/2014/main" val="668324527"/>
                    </a:ext>
                  </a:extLst>
                </a:gridCol>
                <a:gridCol w="778535">
                  <a:extLst>
                    <a:ext uri="{9D8B030D-6E8A-4147-A177-3AD203B41FA5}">
                      <a16:colId xmlns:a16="http://schemas.microsoft.com/office/drawing/2014/main" val="2869289195"/>
                    </a:ext>
                  </a:extLst>
                </a:gridCol>
                <a:gridCol w="778535">
                  <a:extLst>
                    <a:ext uri="{9D8B030D-6E8A-4147-A177-3AD203B41FA5}">
                      <a16:colId xmlns:a16="http://schemas.microsoft.com/office/drawing/2014/main" val="1389331549"/>
                    </a:ext>
                  </a:extLst>
                </a:gridCol>
              </a:tblGrid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6672"/>
                  </a:ext>
                </a:extLst>
              </a:tr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17596"/>
                  </a:ext>
                </a:extLst>
              </a:tr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97487"/>
                  </a:ext>
                </a:extLst>
              </a:tr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11F461-F333-0995-8383-69A3DD970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32039"/>
              </p:ext>
            </p:extLst>
          </p:nvPr>
        </p:nvGraphicFramePr>
        <p:xfrm>
          <a:off x="6833939" y="1848070"/>
          <a:ext cx="2903621" cy="2178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8016">
                  <a:extLst>
                    <a:ext uri="{9D8B030D-6E8A-4147-A177-3AD203B41FA5}">
                      <a16:colId xmlns:a16="http://schemas.microsoft.com/office/drawing/2014/main" val="2415698152"/>
                    </a:ext>
                  </a:extLst>
                </a:gridCol>
                <a:gridCol w="778535">
                  <a:extLst>
                    <a:ext uri="{9D8B030D-6E8A-4147-A177-3AD203B41FA5}">
                      <a16:colId xmlns:a16="http://schemas.microsoft.com/office/drawing/2014/main" val="668324527"/>
                    </a:ext>
                  </a:extLst>
                </a:gridCol>
                <a:gridCol w="778535">
                  <a:extLst>
                    <a:ext uri="{9D8B030D-6E8A-4147-A177-3AD203B41FA5}">
                      <a16:colId xmlns:a16="http://schemas.microsoft.com/office/drawing/2014/main" val="2869289195"/>
                    </a:ext>
                  </a:extLst>
                </a:gridCol>
                <a:gridCol w="778535">
                  <a:extLst>
                    <a:ext uri="{9D8B030D-6E8A-4147-A177-3AD203B41FA5}">
                      <a16:colId xmlns:a16="http://schemas.microsoft.com/office/drawing/2014/main" val="1389331549"/>
                    </a:ext>
                  </a:extLst>
                </a:gridCol>
              </a:tblGrid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976672"/>
                  </a:ext>
                </a:extLst>
              </a:tr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17596"/>
                  </a:ext>
                </a:extLst>
              </a:tr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597487"/>
                  </a:ext>
                </a:extLst>
              </a:tr>
              <a:tr h="544624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623E54-DE91-F95F-FA51-C117CBBC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34925"/>
              </p:ext>
            </p:extLst>
          </p:nvPr>
        </p:nvGraphicFramePr>
        <p:xfrm>
          <a:off x="1668379" y="4858529"/>
          <a:ext cx="920817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3130">
                  <a:extLst>
                    <a:ext uri="{9D8B030D-6E8A-4147-A177-3AD203B41FA5}">
                      <a16:colId xmlns:a16="http://schemas.microsoft.com/office/drawing/2014/main" val="3973427337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1660560852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1972390483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2011949725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2978543126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729621165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374753753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1817955111"/>
                    </a:ext>
                  </a:extLst>
                </a:gridCol>
                <a:gridCol w="1023130">
                  <a:extLst>
                    <a:ext uri="{9D8B030D-6E8A-4147-A177-3AD203B41FA5}">
                      <a16:colId xmlns:a16="http://schemas.microsoft.com/office/drawing/2014/main" val="353581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63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40-59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80-99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100-119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120-139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140-159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160-179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58814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39B9306-7204-4BDD-1C7E-108A42A663A3}"/>
              </a:ext>
            </a:extLst>
          </p:cNvPr>
          <p:cNvSpPr/>
          <p:nvPr/>
        </p:nvSpPr>
        <p:spPr>
          <a:xfrm>
            <a:off x="6833939" y="1848070"/>
            <a:ext cx="529387" cy="4940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13A128-DCCA-3A62-8F2E-12855443C38E}"/>
              </a:ext>
            </a:extLst>
          </p:cNvPr>
          <p:cNvSpPr/>
          <p:nvPr/>
        </p:nvSpPr>
        <p:spPr>
          <a:xfrm>
            <a:off x="2598821" y="1848069"/>
            <a:ext cx="529387" cy="4940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1A1189-558B-6486-09CB-7DF8B6A2B6FA}"/>
              </a:ext>
            </a:extLst>
          </p:cNvPr>
          <p:cNvCxnSpPr>
            <a:stCxn id="7" idx="5"/>
            <a:endCxn id="5" idx="0"/>
          </p:cNvCxnSpPr>
          <p:nvPr/>
        </p:nvCxnSpPr>
        <p:spPr>
          <a:xfrm>
            <a:off x="3050681" y="2269790"/>
            <a:ext cx="3221783" cy="25887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591A1C7-8086-3BBF-EF45-552BCB3961B8}"/>
              </a:ext>
            </a:extLst>
          </p:cNvPr>
          <p:cNvSpPr/>
          <p:nvPr/>
        </p:nvSpPr>
        <p:spPr>
          <a:xfrm>
            <a:off x="7539791" y="1848069"/>
            <a:ext cx="529387" cy="494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D1EB2-E0A2-2A07-7E17-C8583C7FAF9F}"/>
              </a:ext>
            </a:extLst>
          </p:cNvPr>
          <p:cNvSpPr/>
          <p:nvPr/>
        </p:nvSpPr>
        <p:spPr>
          <a:xfrm>
            <a:off x="3315374" y="1817431"/>
            <a:ext cx="529387" cy="4940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FD0114-C59B-E12E-84C8-8EEAC4422D87}"/>
              </a:ext>
            </a:extLst>
          </p:cNvPr>
          <p:cNvCxnSpPr/>
          <p:nvPr/>
        </p:nvCxnSpPr>
        <p:spPr>
          <a:xfrm flipH="1">
            <a:off x="3304673" y="2342146"/>
            <a:ext cx="275395" cy="25163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7D062-288E-6F8C-9E37-B713B3593588}"/>
              </a:ext>
            </a:extLst>
          </p:cNvPr>
          <p:cNvSpPr txBox="1"/>
          <p:nvPr/>
        </p:nvSpPr>
        <p:spPr>
          <a:xfrm>
            <a:off x="2929024" y="1198883"/>
            <a:ext cx="224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Direction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1CE511-2977-E899-8058-A2C656580BAF}"/>
              </a:ext>
            </a:extLst>
          </p:cNvPr>
          <p:cNvSpPr txBox="1"/>
          <p:nvPr/>
        </p:nvSpPr>
        <p:spPr>
          <a:xfrm>
            <a:off x="5172238" y="5847348"/>
            <a:ext cx="24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Histogram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2CD116-6CB5-F91D-A091-94CF017FA694}"/>
              </a:ext>
            </a:extLst>
          </p:cNvPr>
          <p:cNvSpPr txBox="1"/>
          <p:nvPr/>
        </p:nvSpPr>
        <p:spPr>
          <a:xfrm>
            <a:off x="7251031" y="1347537"/>
            <a:ext cx="2478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Gradient Magnitude</a:t>
            </a:r>
          </a:p>
        </p:txBody>
      </p:sp>
    </p:spTree>
    <p:extLst>
      <p:ext uri="{BB962C8B-B14F-4D97-AF65-F5344CB8AC3E}">
        <p14:creationId xmlns:p14="http://schemas.microsoft.com/office/powerpoint/2010/main" val="318175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E38B2-0215-21E7-9E20-777051AA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79" y="856265"/>
            <a:ext cx="9236241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4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8E63A6F-A05A-2E42-5819-0AE9A64D9449}"/>
              </a:ext>
            </a:extLst>
          </p:cNvPr>
          <p:cNvGrpSpPr/>
          <p:nvPr/>
        </p:nvGrpSpPr>
        <p:grpSpPr>
          <a:xfrm>
            <a:off x="2460396" y="141402"/>
            <a:ext cx="8012784" cy="6575196"/>
            <a:chOff x="2460396" y="141402"/>
            <a:chExt cx="8012784" cy="65751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43720B7-9361-91E7-0271-B08D3C28B630}"/>
                </a:ext>
              </a:extLst>
            </p:cNvPr>
            <p:cNvGrpSpPr/>
            <p:nvPr/>
          </p:nvGrpSpPr>
          <p:grpSpPr>
            <a:xfrm>
              <a:off x="2460396" y="141402"/>
              <a:ext cx="4194928" cy="6575196"/>
              <a:chOff x="2450969" y="282804"/>
              <a:chExt cx="4194928" cy="657519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FA4A0995-55FC-53E6-3BBB-6BAE8EBB63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74" t="2475" r="45506" b="1649"/>
              <a:stretch/>
            </p:blipFill>
            <p:spPr bwMode="auto">
              <a:xfrm>
                <a:off x="2450969" y="282804"/>
                <a:ext cx="4194928" cy="6575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7467F1C-A6F1-95EE-47B9-98E76FD8B6B6}"/>
                  </a:ext>
                </a:extLst>
              </p:cNvPr>
              <p:cNvSpPr/>
              <p:nvPr/>
            </p:nvSpPr>
            <p:spPr>
              <a:xfrm>
                <a:off x="2620652" y="3714161"/>
                <a:ext cx="1272618" cy="81070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AD8651C-2125-33F4-E6FF-3347960987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01" r="26786"/>
            <a:stretch/>
          </p:blipFill>
          <p:spPr bwMode="auto">
            <a:xfrm>
              <a:off x="6655324" y="143759"/>
              <a:ext cx="3817856" cy="657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8561350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48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PunchcardVTI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Asad Mansoor Khan</dc:creator>
  <cp:lastModifiedBy>Asad Mansoor Khan</cp:lastModifiedBy>
  <cp:revision>1</cp:revision>
  <dcterms:created xsi:type="dcterms:W3CDTF">2025-04-13T08:56:45Z</dcterms:created>
  <dcterms:modified xsi:type="dcterms:W3CDTF">2025-04-13T11:48:04Z</dcterms:modified>
</cp:coreProperties>
</file>