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301" r:id="rId6"/>
    <p:sldId id="270" r:id="rId7"/>
    <p:sldId id="266" r:id="rId8"/>
    <p:sldId id="303" r:id="rId9"/>
    <p:sldId id="261" r:id="rId10"/>
    <p:sldId id="299" r:id="rId11"/>
    <p:sldId id="302" r:id="rId12"/>
    <p:sldId id="300" r:id="rId13"/>
    <p:sldId id="269" r:id="rId14"/>
    <p:sldId id="295" r:id="rId15"/>
    <p:sldId id="304" r:id="rId16"/>
    <p:sldId id="289" r:id="rId17"/>
    <p:sldId id="305" r:id="rId18"/>
    <p:sldId id="306" r:id="rId19"/>
    <p:sldId id="307" r:id="rId20"/>
    <p:sldId id="271" r:id="rId21"/>
    <p:sldId id="294" r:id="rId22"/>
    <p:sldId id="297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9"/>
    <a:srgbClr val="507E95"/>
    <a:srgbClr val="FFFFFF"/>
    <a:srgbClr val="444444"/>
    <a:srgbClr val="FC8453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5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3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9192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openframework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spring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4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portfolio</a:t>
            </a:r>
            <a:r>
              <a:rPr lang="en-US" altLang="ko-KR" sz="4000" spc="5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4000" spc="5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4000" spc="5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sz="4000" spc="5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BOOK SHOPPINGMALL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3652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defRPr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제출자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주영현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빅데이터플랫폼 활용 자바, </a:t>
            </a:r>
            <a:r>
              <a:rPr lang="ko-KR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</a:t>
            </a: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응용SW</a:t>
            </a: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개발자 양성과정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24000" y="3526971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기업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메인 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814135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450150" y="2550426"/>
            <a:ext cx="1997451" cy="1038664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730340"/>
              <a:ext cx="1309564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50150" y="4447954"/>
            <a:ext cx="1997451" cy="1038664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01147" y="2720229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23836" y="3504762"/>
            <a:ext cx="1997451" cy="1038664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01869" y="2742944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46" name="타원 4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947806" y="4100084"/>
            <a:ext cx="86962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사업참여 등록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기업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err="1" smtClean="0"/>
              <a:t>마이페이지</a:t>
            </a:r>
            <a:r>
              <a:rPr lang="ko-KR" altLang="en-US" sz="2400" spc="5" dirty="0" smtClean="0"/>
              <a:t> 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2739427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64757" y="2113007"/>
            <a:ext cx="6533077" cy="2976578"/>
            <a:chOff x="264757" y="2113007"/>
            <a:chExt cx="6533077" cy="2976578"/>
          </a:xfrm>
        </p:grpSpPr>
        <p:sp>
          <p:nvSpPr>
            <p:cNvPr id="85" name="타원 84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47806" y="4068303"/>
              <a:ext cx="81355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사업참여등록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735260" y="3085623"/>
              <a:ext cx="3062574" cy="200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3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기업 사업참여 등록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78482" y="2210639"/>
            <a:ext cx="3562219" cy="4383672"/>
            <a:chOff x="4404029" y="1796601"/>
            <a:chExt cx="3562219" cy="4169294"/>
          </a:xfrm>
          <a:noFill/>
        </p:grpSpPr>
        <p:grpSp>
          <p:nvGrpSpPr>
            <p:cNvPr id="46" name="그룹 45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50" name="TextBox 49"/>
              <p:cNvSpPr txBox="1"/>
              <p:nvPr/>
            </p:nvSpPr>
            <p:spPr>
              <a:xfrm>
                <a:off x="4421748" y="2014939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기업명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375614" y="2662324"/>
                <a:ext cx="1106884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사업자 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72087" y="4732842"/>
                <a:ext cx="1512540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파일추가하기</a:t>
                </a:r>
                <a:endParaRPr lang="ko-KR" altLang="en-US" sz="1100" dirty="0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5118018" y="5058644"/>
                <a:ext cx="1845706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사업 참여하기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471608" y="2295460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삼성</a:t>
                </a:r>
                <a:endParaRPr lang="ko-KR" altLang="en-US" sz="11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37432" y="3045925"/>
                <a:ext cx="1189210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01012345678</a:t>
                </a:r>
                <a:endParaRPr lang="ko-KR" altLang="en-US" sz="11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396886" y="4741592"/>
                <a:ext cx="565657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+</a:t>
                </a:r>
                <a:endParaRPr lang="ko-KR" altLang="en-US" sz="11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421748" y="3541170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제목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421748" y="4114734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내용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566015" y="2557070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699137" y="3317539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699137" y="40001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4699137" y="4573700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41" name="타원 40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947806" y="4068303"/>
            <a:ext cx="81355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사업참여등록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 공통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 목록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프로그램 목록은 클릭 못하게 하고 취업특강이나 취업 컨설팅 누르면 그 프로그램 목록페이지로 이동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로그아웃ㅣ마이페이지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186387" y="2750894"/>
            <a:ext cx="2368444" cy="279675"/>
            <a:chOff x="5752494" y="5011295"/>
            <a:chExt cx="2368444" cy="27967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84475" y="5011295"/>
              <a:ext cx="536463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함초롬 돋움"/>
                </a:rPr>
                <a:t>검색</a:t>
              </a:r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752494" y="5011295"/>
              <a:ext cx="1832454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17" y="6047493"/>
            <a:ext cx="333375" cy="3524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267788" y="3083522"/>
            <a:ext cx="6308483" cy="2823843"/>
            <a:chOff x="717504" y="2778525"/>
            <a:chExt cx="7454946" cy="1268350"/>
          </a:xfrm>
        </p:grpSpPr>
        <p:grpSp>
          <p:nvGrpSpPr>
            <p:cNvPr id="9" name="그룹 8"/>
            <p:cNvGrpSpPr/>
            <p:nvPr/>
          </p:nvGrpSpPr>
          <p:grpSpPr>
            <a:xfrm>
              <a:off x="717504" y="2778525"/>
              <a:ext cx="7454946" cy="1268350"/>
              <a:chOff x="717504" y="2778525"/>
              <a:chExt cx="7454946" cy="126835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17504" y="2778525"/>
                <a:ext cx="7435896" cy="126835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717504" y="3013052"/>
                <a:ext cx="74549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025357" y="2848749"/>
              <a:ext cx="1409722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프로그램명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962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신청기간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6268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접수상태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2532" y="3060621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ABC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4876" y="3060621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2022-04-21 ~ 2022-05-21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7462" y="3060621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접수중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2532" y="3234140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DEF 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04876" y="3234140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2022-07-10 ~ 2022-01321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75065" y="3234140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마감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4227" y="3060621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4227" y="3234140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  <p:sp>
        <p:nvSpPr>
          <p:cNvPr id="48" name="타원 47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5340" y="2851508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140" y="3085623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89044" y="3460409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01115" y="2014769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675019" y="2389555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6" y="751160"/>
            <a:ext cx="1812320" cy="147969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6" name="타원 2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64407" y="2550425"/>
            <a:ext cx="2389373" cy="1418338"/>
            <a:chOff x="2281416" y="2730968"/>
            <a:chExt cx="2389373" cy="14183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>
              <a:stCxn id="34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34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23686" y="2550425"/>
            <a:ext cx="2389373" cy="1418338"/>
            <a:chOff x="2281416" y="2730968"/>
            <a:chExt cx="2389373" cy="141833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54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4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664407" y="4216080"/>
            <a:ext cx="2389373" cy="1418338"/>
            <a:chOff x="2281416" y="2730968"/>
            <a:chExt cx="2389373" cy="14183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/>
            <p:cNvCxnSpPr>
              <a:stCxn id="60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endCxn id="60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60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623686" y="4216080"/>
            <a:ext cx="2389373" cy="1418338"/>
            <a:chOff x="2281416" y="2730968"/>
            <a:chExt cx="2389373" cy="141833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endCxn id="66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6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18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16" y="2629264"/>
            <a:ext cx="6413537" cy="36269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28368" y="6312827"/>
            <a:ext cx="787884" cy="2832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6" name="타원 2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8344" y="1276349"/>
            <a:ext cx="3562219" cy="5065901"/>
            <a:chOff x="4404029" y="1796601"/>
            <a:chExt cx="3562219" cy="4169294"/>
          </a:xfrm>
          <a:noFill/>
        </p:grpSpPr>
        <p:grpSp>
          <p:nvGrpSpPr>
            <p:cNvPr id="8" name="그룹 7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421748" y="2014939"/>
                <a:ext cx="809363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이름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59930" y="2906042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전화번호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59930" y="3750443"/>
                <a:ext cx="151254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의견 또는 질문</a:t>
                </a:r>
                <a:endParaRPr lang="ko-KR" altLang="en-US" sz="11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1748" y="2501418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주영현</a:t>
                </a:r>
                <a:endParaRPr lang="ko-KR" alt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1748" y="3289643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010 - 12345678</a:t>
                </a:r>
                <a:endParaRPr lang="ko-KR" alt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21748" y="4240182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텍스트</a:t>
                </a:r>
                <a:endParaRPr lang="ko-KR" altLang="en-US" sz="1100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516155" y="2763028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583453" y="356125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516155" y="44754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"/>
          <p:cNvSpPr txBox="1">
            <a:spLocks/>
          </p:cNvSpPr>
          <p:nvPr/>
        </p:nvSpPr>
        <p:spPr>
          <a:xfrm>
            <a:off x="1510659" y="179710"/>
            <a:ext cx="9826084" cy="7344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신청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30721" y="5552484"/>
            <a:ext cx="1845706" cy="4413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함초롬 돋움"/>
              </a:rPr>
              <a:t>참여하기</a:t>
            </a:r>
            <a:endParaRPr lang="ko-KR" altLang="en-US" sz="1100" dirty="0">
              <a:solidFill>
                <a:schemeClr val="tx1"/>
              </a:solidFill>
              <a:latin typeface="함초롬 돋움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85282" y="4762718"/>
            <a:ext cx="1536584" cy="4413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함초롬 돋움"/>
              </a:rPr>
              <a:t>취업특강</a:t>
            </a:r>
            <a:endParaRPr lang="ko-KR" altLang="en-US" sz="1100" dirty="0">
              <a:solidFill>
                <a:schemeClr val="tx1"/>
              </a:solidFill>
              <a:latin typeface="함초롬 돋움"/>
            </a:endParaRPr>
          </a:p>
        </p:txBody>
      </p:sp>
    </p:spTree>
    <p:extLst>
      <p:ext uri="{BB962C8B-B14F-4D97-AF65-F5344CB8AC3E}">
        <p14:creationId xmlns:p14="http://schemas.microsoft.com/office/powerpoint/2010/main" val="3398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 컨설팅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6" y="751160"/>
            <a:ext cx="1812320" cy="147969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6" name="타원 2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64407" y="2550425"/>
            <a:ext cx="2389373" cy="1418338"/>
            <a:chOff x="2281416" y="2730968"/>
            <a:chExt cx="2389373" cy="14183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>
              <a:stCxn id="34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34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23686" y="2550425"/>
            <a:ext cx="2389373" cy="1418338"/>
            <a:chOff x="2281416" y="2730968"/>
            <a:chExt cx="2389373" cy="141833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54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4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664407" y="4216080"/>
            <a:ext cx="2389373" cy="1418338"/>
            <a:chOff x="2281416" y="2730968"/>
            <a:chExt cx="2389373" cy="14183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/>
            <p:cNvCxnSpPr>
              <a:stCxn id="60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endCxn id="60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60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623686" y="4216080"/>
            <a:ext cx="2389373" cy="1418338"/>
            <a:chOff x="2281416" y="2730968"/>
            <a:chExt cx="2389373" cy="141833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endCxn id="66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6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8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 컨설팅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16" y="2629264"/>
            <a:ext cx="6413537" cy="36269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28368" y="6312827"/>
            <a:ext cx="787884" cy="2832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6" name="타원 2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6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39552" y="1138326"/>
            <a:ext cx="3562219" cy="5065901"/>
            <a:chOff x="4404029" y="1796601"/>
            <a:chExt cx="3562219" cy="4169294"/>
          </a:xfrm>
          <a:noFill/>
        </p:grpSpPr>
        <p:grpSp>
          <p:nvGrpSpPr>
            <p:cNvPr id="8" name="그룹 7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421748" y="2014939"/>
                <a:ext cx="809363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이름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59930" y="2906042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전화번호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59930" y="3750443"/>
                <a:ext cx="151254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의견 또는 질문</a:t>
                </a:r>
                <a:endParaRPr lang="ko-KR" altLang="en-US" sz="11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118018" y="5315909"/>
                <a:ext cx="1845706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참여하기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1748" y="2501418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주영현</a:t>
                </a:r>
                <a:endParaRPr lang="ko-KR" alt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1748" y="3289643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010 - 12345678</a:t>
                </a:r>
                <a:endParaRPr lang="ko-KR" alt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21748" y="4240182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텍스트</a:t>
                </a:r>
                <a:endParaRPr lang="ko-KR" altLang="en-US" sz="1100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272579" y="4665922"/>
                <a:ext cx="1536584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취업 컨설팅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516155" y="2763028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583453" y="356125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516155" y="44754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"/>
          <p:cNvSpPr txBox="1">
            <a:spLocks/>
          </p:cNvSpPr>
          <p:nvPr/>
        </p:nvSpPr>
        <p:spPr>
          <a:xfrm>
            <a:off x="1510659" y="179710"/>
            <a:ext cx="9826084" cy="7344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1:1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 신청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</p:spTree>
    <p:extLst>
      <p:ext uri="{BB962C8B-B14F-4D97-AF65-F5344CB8AC3E}">
        <p14:creationId xmlns:p14="http://schemas.microsoft.com/office/powerpoint/2010/main" val="21521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err="1" smtClean="0"/>
              <a:t>메인화면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552145" y="2263806"/>
            <a:ext cx="602029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514697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472750" y="2400809"/>
            <a:ext cx="268749" cy="327321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662103" y="2583317"/>
            <a:ext cx="2687230" cy="1277337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54613" y="4659201"/>
            <a:ext cx="2687230" cy="1277337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705140" y="3475332"/>
            <a:ext cx="2687230" cy="1277337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421361" y="1791428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2" name="그룹 41"/>
          <p:cNvGrpSpPr/>
          <p:nvPr/>
        </p:nvGrpSpPr>
        <p:grpSpPr>
          <a:xfrm>
            <a:off x="560682" y="926374"/>
            <a:ext cx="1959021" cy="1656943"/>
            <a:chOff x="593125" y="751160"/>
            <a:chExt cx="1959021" cy="1656943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4" name="타원 43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31480" y="1697067"/>
            <a:ext cx="18933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일자리꿈터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사이드바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싹다</a:t>
            </a:r>
            <a:r>
              <a:rPr lang="ko-KR" altLang="en-US" sz="1100" dirty="0" smtClean="0"/>
              <a:t> 부트스트랩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2722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채용정보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58" y="2246430"/>
            <a:ext cx="6269881" cy="4534333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96684" y="1999805"/>
            <a:ext cx="82165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검색기능</a:t>
            </a:r>
            <a:endParaRPr lang="en-US" altLang="ko-KR" sz="1100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34" name="타원 33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spc="5" dirty="0" err="1" smtClean="0"/>
              <a:t>채용일정</a:t>
            </a:r>
            <a:r>
              <a:rPr lang="ko-KR" altLang="en-US" sz="2400" spc="5" dirty="0" smtClean="0"/>
              <a:t>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34" y="2113008"/>
            <a:ext cx="6527324" cy="4617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24" y="1900457"/>
            <a:ext cx="1175176" cy="21517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5" name="타원 24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6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spc="5" dirty="0" err="1" smtClean="0"/>
              <a:t>채용일정</a:t>
            </a:r>
            <a:r>
              <a:rPr lang="ko-KR" altLang="en-US" sz="2400" spc="5" dirty="0" smtClean="0"/>
              <a:t> </a:t>
            </a:r>
            <a:r>
              <a:rPr lang="ko-KR" altLang="en-US" sz="2400" spc="5" dirty="0" err="1" smtClean="0"/>
              <a:t>상세화면</a:t>
            </a:r>
            <a:r>
              <a:rPr lang="ko-KR" altLang="en-US" sz="2400" spc="5" dirty="0" smtClean="0"/>
              <a:t> 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97225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663128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293109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57" y="1992515"/>
            <a:ext cx="6158093" cy="25685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157" y="4796129"/>
            <a:ext cx="6158093" cy="1123009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4" name="타원 23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4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4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3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3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/>
              <a:t>(</a:t>
            </a:r>
            <a:r>
              <a:rPr lang="ko-KR" altLang="en-US" sz="2400" spc="5" dirty="0"/>
              <a:t>비회원</a:t>
            </a:r>
            <a:r>
              <a:rPr lang="en-US" altLang="ko-KR" sz="2400" spc="5" dirty="0"/>
              <a:t>)</a:t>
            </a:r>
            <a:r>
              <a:rPr lang="ko-KR" altLang="en-US" sz="2400" spc="5" dirty="0"/>
              <a:t> 사업소개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514697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95" name="타원 94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0" y="2113007"/>
            <a:ext cx="8071443" cy="4261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229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 목록</a:t>
            </a: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취업특강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로그인ㅣ회원가입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01115" y="2014769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5019" y="2389555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86387" y="2750894"/>
            <a:ext cx="2368444" cy="279675"/>
            <a:chOff x="5752494" y="5011295"/>
            <a:chExt cx="2368444" cy="27967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84475" y="5011295"/>
              <a:ext cx="536463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함초롬 돋움"/>
                </a:rPr>
                <a:t>검색</a:t>
              </a:r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752494" y="5011295"/>
              <a:ext cx="1832454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267788" y="3083522"/>
            <a:ext cx="6308483" cy="2823843"/>
            <a:chOff x="717504" y="2778525"/>
            <a:chExt cx="7454946" cy="1268350"/>
          </a:xfrm>
        </p:grpSpPr>
        <p:grpSp>
          <p:nvGrpSpPr>
            <p:cNvPr id="25" name="그룹 24"/>
            <p:cNvGrpSpPr/>
            <p:nvPr/>
          </p:nvGrpSpPr>
          <p:grpSpPr>
            <a:xfrm>
              <a:off x="717504" y="2778525"/>
              <a:ext cx="7454946" cy="1268350"/>
              <a:chOff x="717504" y="2778525"/>
              <a:chExt cx="7454946" cy="126835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17504" y="2778525"/>
                <a:ext cx="7435896" cy="126835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717504" y="3013052"/>
                <a:ext cx="74549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1025357" y="2848749"/>
              <a:ext cx="1409722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프로그램명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962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신청기간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268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접수상태</a:t>
              </a:r>
              <a:endParaRPr lang="ko-KR" altLang="en-US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2532" y="3060621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ABC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04876" y="3060621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2022-04-21 ~ 2022-05-21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67462" y="3060621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접수중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2532" y="3234140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DEF 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04876" y="3234140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2022-07-10 ~ 2022-01321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5065" y="3234140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마감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4227" y="3060621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4227" y="3234140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76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</a:t>
            </a: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취업 컨설팅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목록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로그인ㅣ회원가입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01115" y="2014769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5019" y="2389555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86387" y="2750894"/>
            <a:ext cx="2368444" cy="279675"/>
            <a:chOff x="5752494" y="5011295"/>
            <a:chExt cx="2368444" cy="27967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84475" y="5011295"/>
              <a:ext cx="536463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함초롬 돋움"/>
                </a:rPr>
                <a:t>검색</a:t>
              </a:r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752494" y="5011295"/>
              <a:ext cx="1832454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267788" y="3083522"/>
            <a:ext cx="6308483" cy="2823843"/>
            <a:chOff x="717504" y="2778525"/>
            <a:chExt cx="7454946" cy="1268350"/>
          </a:xfrm>
        </p:grpSpPr>
        <p:grpSp>
          <p:nvGrpSpPr>
            <p:cNvPr id="25" name="그룹 24"/>
            <p:cNvGrpSpPr/>
            <p:nvPr/>
          </p:nvGrpSpPr>
          <p:grpSpPr>
            <a:xfrm>
              <a:off x="717504" y="2778525"/>
              <a:ext cx="7454946" cy="1268350"/>
              <a:chOff x="717504" y="2778525"/>
              <a:chExt cx="7454946" cy="126835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17504" y="2778525"/>
                <a:ext cx="7435896" cy="126835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717504" y="3013052"/>
                <a:ext cx="74549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1025357" y="2848749"/>
              <a:ext cx="1409722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프로그램명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962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신청기간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268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접수상태</a:t>
              </a:r>
              <a:endParaRPr lang="ko-KR" altLang="en-US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2532" y="3060621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ABC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04876" y="3060621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2022-04-21 ~ 2022-05-21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67462" y="3060621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접수중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2532" y="3234140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DEF 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04876" y="3234140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2022-07-10 ~ 2022-01321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5065" y="3234140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마감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4227" y="3060621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4227" y="3234140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1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 공통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사업소개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0" y="2113007"/>
            <a:ext cx="8071443" cy="4261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0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일반인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메인 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814135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450150" y="2550426"/>
            <a:ext cx="1997451" cy="1038664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730340"/>
              <a:ext cx="1309564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50150" y="4447954"/>
            <a:ext cx="1997451" cy="1038664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01147" y="2720229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23836" y="3504762"/>
            <a:ext cx="1997451" cy="1038664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01869" y="2742944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74" name="타원 73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9044" y="4068303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구직신청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7723616" y="2047995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697520" y="2422781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일반인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err="1" smtClean="0"/>
              <a:t>마이페이지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739427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64757" y="2113007"/>
            <a:ext cx="6533077" cy="2976578"/>
            <a:chOff x="264757" y="2113007"/>
            <a:chExt cx="6533077" cy="2976578"/>
          </a:xfrm>
        </p:grpSpPr>
        <p:sp>
          <p:nvSpPr>
            <p:cNvPr id="74" name="타원 73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9044" y="4068303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구직신청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735260" y="3085623"/>
              <a:ext cx="3062574" cy="200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0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구직 등록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41" y="2210639"/>
            <a:ext cx="6297389" cy="438547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8" name="타원 27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989044" y="4068303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ysClr val="windowText" lastClr="000000"/>
                </a:solidFill>
              </a:rPr>
              <a:t>구직신청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80178" y="6394337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저장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807</Words>
  <Application>Microsoft Office PowerPoint</Application>
  <PresentationFormat>와이드스크린</PresentationFormat>
  <Paragraphs>416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함초롬 돋움</vt:lpstr>
      <vt:lpstr>함초롬돋움</vt:lpstr>
      <vt:lpstr>Arial</vt:lpstr>
      <vt:lpstr>Office 테마</vt:lpstr>
      <vt:lpstr>openframework(spring) portfolio  BOOK SHOPPINGMALL</vt:lpstr>
      <vt:lpstr>(비회원)메인화면 정의서_일자리 카페 꿈터 </vt:lpstr>
      <vt:lpstr>(비회원) 사업소개 화면 정의서_일자리 카페 꿈터</vt:lpstr>
      <vt:lpstr>(비회원)프로그램 목록(취업특강) 화면 정의서_일자리 카페 꿈터 </vt:lpstr>
      <vt:lpstr>(비회원)프로그램(취업 컨설팅) 목록 화면 정의서_일자리 카페 꿈터 </vt:lpstr>
      <vt:lpstr>(회원 공통) 사업소개 화면 정의서_일자리 카페 꿈터</vt:lpstr>
      <vt:lpstr>(일반인) 메인 화면 정의서_일자리 카페 꿈터 </vt:lpstr>
      <vt:lpstr>(일반인) 마이페이지 정의서_일자리 카페 꿈터 </vt:lpstr>
      <vt:lpstr>일반인 구직 등록 화면 정의서_일자리 카페 꿈터 </vt:lpstr>
      <vt:lpstr>(기업) 메인 화면 정의서_일자리 카페 꿈터 </vt:lpstr>
      <vt:lpstr>(기업) 마이페이지 화면 정의서_일자리 카페 꿈터 </vt:lpstr>
      <vt:lpstr>기업 사업참여 등록 화면 정의서_일자리 카페 꿈터 </vt:lpstr>
      <vt:lpstr>(회원 공통)프로그램 목록 화면 정의서_일자리 카페 꿈터 </vt:lpstr>
      <vt:lpstr>(회원)취업특강 화면 정의서_일자리 카페 꿈터 </vt:lpstr>
      <vt:lpstr>(회원)취업특강 화면 정의서_일자리 카페 꿈터 </vt:lpstr>
      <vt:lpstr>PowerPoint 프레젠테이션</vt:lpstr>
      <vt:lpstr>(회원)취업 컨설팅 화면 정의서_일자리 카페 꿈터 </vt:lpstr>
      <vt:lpstr>(회원)취업 컨설팅 화면 정의서_일자리 카페 꿈터 </vt:lpstr>
      <vt:lpstr>PowerPoint 프레젠테이션</vt:lpstr>
      <vt:lpstr>일반인 채용정보 화면 정의서_일자리 카페 꿈터 </vt:lpstr>
      <vt:lpstr>일반인 채용일정 화면 정의서_일자리 카페 꿈터 </vt:lpstr>
      <vt:lpstr>일반인 채용일정 상세화면 면 정의서_일자리 카페 꿈터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openframework(spring) portfolio  BOOK SHOPPINGMALL</dc:title>
  <dc:creator>BIG2-09</dc:creator>
  <cp:lastModifiedBy>BIG2-09</cp:lastModifiedBy>
  <cp:revision>99</cp:revision>
  <dcterms:created xsi:type="dcterms:W3CDTF">2022-03-23T05:50:48Z</dcterms:created>
  <dcterms:modified xsi:type="dcterms:W3CDTF">2022-04-22T07:03:54Z</dcterms:modified>
</cp:coreProperties>
</file>