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63" r:id="rId5"/>
    <p:sldId id="258" r:id="rId6"/>
    <p:sldId id="259" r:id="rId7"/>
    <p:sldId id="268" r:id="rId8"/>
    <p:sldId id="269" r:id="rId9"/>
    <p:sldId id="266" r:id="rId10"/>
    <p:sldId id="274" r:id="rId11"/>
    <p:sldId id="272" r:id="rId12"/>
    <p:sldId id="273" r:id="rId13"/>
    <p:sldId id="267" r:id="rId14"/>
    <p:sldId id="270" r:id="rId15"/>
    <p:sldId id="262" r:id="rId16"/>
    <p:sldId id="264" r:id="rId17"/>
    <p:sldId id="265" r:id="rId18"/>
    <p:sldId id="271" r:id="rId19"/>
    <p:sldId id="275" r:id="rId20"/>
    <p:sldId id="276" r:id="rId21"/>
    <p:sldId id="277" r:id="rId22"/>
    <p:sldId id="278" r:id="rId23"/>
    <p:sldId id="279" r:id="rId24"/>
    <p:sldId id="282" r:id="rId25"/>
    <p:sldId id="306" r:id="rId26"/>
    <p:sldId id="307" r:id="rId27"/>
    <p:sldId id="305" r:id="rId28"/>
    <p:sldId id="280" r:id="rId29"/>
    <p:sldId id="283" r:id="rId30"/>
    <p:sldId id="281" r:id="rId31"/>
    <p:sldId id="287" r:id="rId32"/>
    <p:sldId id="288" r:id="rId33"/>
    <p:sldId id="295" r:id="rId34"/>
    <p:sldId id="299" r:id="rId35"/>
    <p:sldId id="289" r:id="rId36"/>
    <p:sldId id="290" r:id="rId37"/>
    <p:sldId id="296" r:id="rId38"/>
    <p:sldId id="300" r:id="rId39"/>
    <p:sldId id="291" r:id="rId40"/>
    <p:sldId id="292" r:id="rId41"/>
    <p:sldId id="297" r:id="rId42"/>
    <p:sldId id="301" r:id="rId43"/>
    <p:sldId id="293" r:id="rId44"/>
    <p:sldId id="294" r:id="rId45"/>
    <p:sldId id="298" r:id="rId46"/>
    <p:sldId id="302" r:id="rId47"/>
    <p:sldId id="285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F774470-28B5-4DA1-BB27-4CC5A38382DD}">
          <p14:sldIdLst>
            <p14:sldId id="256"/>
            <p14:sldId id="284"/>
            <p14:sldId id="257"/>
            <p14:sldId id="263"/>
            <p14:sldId id="258"/>
            <p14:sldId id="259"/>
            <p14:sldId id="268"/>
            <p14:sldId id="269"/>
            <p14:sldId id="266"/>
            <p14:sldId id="274"/>
            <p14:sldId id="272"/>
            <p14:sldId id="273"/>
            <p14:sldId id="267"/>
            <p14:sldId id="270"/>
            <p14:sldId id="262"/>
            <p14:sldId id="264"/>
            <p14:sldId id="265"/>
            <p14:sldId id="271"/>
            <p14:sldId id="275"/>
            <p14:sldId id="276"/>
            <p14:sldId id="277"/>
            <p14:sldId id="278"/>
            <p14:sldId id="279"/>
            <p14:sldId id="282"/>
            <p14:sldId id="306"/>
            <p14:sldId id="307"/>
            <p14:sldId id="305"/>
            <p14:sldId id="280"/>
            <p14:sldId id="283"/>
            <p14:sldId id="281"/>
            <p14:sldId id="287"/>
            <p14:sldId id="288"/>
            <p14:sldId id="295"/>
            <p14:sldId id="299"/>
            <p14:sldId id="289"/>
            <p14:sldId id="290"/>
            <p14:sldId id="296"/>
            <p14:sldId id="300"/>
            <p14:sldId id="291"/>
            <p14:sldId id="292"/>
            <p14:sldId id="297"/>
            <p14:sldId id="301"/>
            <p14:sldId id="293"/>
            <p14:sldId id="294"/>
            <p14:sldId id="298"/>
            <p14:sldId id="302"/>
            <p14:sldId id="285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453"/>
    <a:srgbClr val="F0F5F9"/>
    <a:srgbClr val="AF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6391" autoAdjust="0"/>
  </p:normalViewPr>
  <p:slideViewPr>
    <p:cSldViewPr snapToGrid="0">
      <p:cViewPr varScale="1">
        <p:scale>
          <a:sx n="109" d="100"/>
          <a:sy n="10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4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9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6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5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6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AEF-4156-44E1-9A2D-21255F0233F6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486A0-8B3E-4E94-8FA6-4C60F678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883286408"/>
          <p:cNvSpPr>
            <a:spLocks noChangeArrowheads="1"/>
          </p:cNvSpPr>
          <p:nvPr/>
        </p:nvSpPr>
        <p:spPr bwMode="auto">
          <a:xfrm>
            <a:off x="119063" y="646113"/>
            <a:ext cx="1079500" cy="647700"/>
          </a:xfrm>
          <a:prstGeom prst="rect">
            <a:avLst/>
          </a:prstGeom>
          <a:solidFill>
            <a:srgbClr val="AFC3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_x883287704"/>
          <p:cNvSpPr>
            <a:spLocks noChangeArrowheads="1"/>
          </p:cNvSpPr>
          <p:nvPr/>
        </p:nvSpPr>
        <p:spPr bwMode="auto">
          <a:xfrm>
            <a:off x="1374487" y="646113"/>
            <a:ext cx="1079500" cy="647700"/>
          </a:xfrm>
          <a:prstGeom prst="rect">
            <a:avLst/>
          </a:prstGeom>
          <a:solidFill>
            <a:srgbClr val="F0F5F9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_x883286480"/>
          <p:cNvSpPr>
            <a:spLocks noChangeArrowheads="1"/>
          </p:cNvSpPr>
          <p:nvPr/>
        </p:nvSpPr>
        <p:spPr bwMode="auto">
          <a:xfrm>
            <a:off x="2629911" y="646113"/>
            <a:ext cx="1079500" cy="647700"/>
          </a:xfrm>
          <a:prstGeom prst="rect">
            <a:avLst/>
          </a:prstGeom>
          <a:solidFill>
            <a:srgbClr val="507E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_x883288568"/>
          <p:cNvSpPr>
            <a:spLocks noChangeArrowheads="1"/>
          </p:cNvSpPr>
          <p:nvPr/>
        </p:nvSpPr>
        <p:spPr bwMode="auto">
          <a:xfrm>
            <a:off x="3885335" y="646113"/>
            <a:ext cx="1079500" cy="647700"/>
          </a:xfrm>
          <a:prstGeom prst="rect">
            <a:avLst/>
          </a:prstGeom>
          <a:solidFill>
            <a:srgbClr val="FC845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9063" y="1936172"/>
            <a:ext cx="1468568" cy="432957"/>
            <a:chOff x="892247" y="1345967"/>
            <a:chExt cx="4278268" cy="1721428"/>
          </a:xfrm>
        </p:grpSpPr>
        <p:sp>
          <p:nvSpPr>
            <p:cNvPr id="13" name="_x883288568"/>
            <p:cNvSpPr>
              <a:spLocks noChangeArrowheads="1"/>
            </p:cNvSpPr>
            <p:nvPr/>
          </p:nvSpPr>
          <p:spPr bwMode="auto">
            <a:xfrm>
              <a:off x="1995055" y="1345967"/>
              <a:ext cx="3175460" cy="1721428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_x883287704"/>
            <p:cNvSpPr>
              <a:spLocks noChangeArrowheads="1"/>
            </p:cNvSpPr>
            <p:nvPr/>
          </p:nvSpPr>
          <p:spPr bwMode="auto">
            <a:xfrm>
              <a:off x="892247" y="1345967"/>
              <a:ext cx="2989798" cy="172142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_x883286480"/>
            <p:cNvSpPr>
              <a:spLocks noChangeArrowheads="1"/>
            </p:cNvSpPr>
            <p:nvPr/>
          </p:nvSpPr>
          <p:spPr bwMode="auto">
            <a:xfrm>
              <a:off x="1777579" y="1782557"/>
              <a:ext cx="3207274" cy="848246"/>
            </a:xfrm>
            <a:prstGeom prst="rect">
              <a:avLst/>
            </a:prstGeom>
            <a:solidFill>
              <a:srgbClr val="507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JOB JAVA</a:t>
              </a:r>
              <a:endParaRPr lang="ko-KR" altLang="en-US" sz="12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059477" y="1641417"/>
            <a:ext cx="2454333" cy="10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47879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정보입력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42443" y="567791"/>
            <a:ext cx="7890913" cy="511868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" y="7309306"/>
            <a:ext cx="5649113" cy="2924583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492528" y="1136020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69" name="순서도: 연결자 68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순서도: 연결자 71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842443" y="2367881"/>
            <a:ext cx="7890913" cy="422160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52238" y="4190407"/>
            <a:ext cx="339755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3200" b="1" dirty="0" smtClean="0">
                <a:solidFill>
                  <a:schemeClr val="tx1"/>
                </a:solidFill>
              </a:rPr>
              <a:t>회원가입 폼 상세</a:t>
            </a:r>
            <a:endParaRPr lang="en-US" altLang="ko-K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7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-1" y="0"/>
            <a:ext cx="566736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정보입력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회원가입폼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62225" y="1601496"/>
            <a:ext cx="6292594" cy="261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568634" y="6213519"/>
            <a:ext cx="6319309" cy="469945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가입하기</a:t>
            </a:r>
            <a:endParaRPr lang="ko-KR" altLang="en-US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40" y="7220236"/>
            <a:ext cx="5649113" cy="2924583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636576" y="2698167"/>
            <a:ext cx="5529601" cy="14625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6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자리 이상이면서 영문과 숫자를 반드시 포함해야 합니다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68634" y="1275744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54087" y="1956240"/>
            <a:ext cx="1088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97997" y="2986165"/>
            <a:ext cx="1861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재확인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06189" y="3750528"/>
            <a:ext cx="3281468" cy="21207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다시 입력해주세요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70044" y="4330251"/>
            <a:ext cx="6319309" cy="28716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528119" y="3984056"/>
            <a:ext cx="1249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85600" y="5004274"/>
            <a:ext cx="6269219" cy="28716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61504" y="4609410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677180" y="2291132"/>
            <a:ext cx="6277639" cy="261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49401" y="3340654"/>
            <a:ext cx="6305419" cy="261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545089" y="557730"/>
            <a:ext cx="2575571" cy="693863"/>
            <a:chOff x="1608046" y="4228123"/>
            <a:chExt cx="2575571" cy="693863"/>
          </a:xfrm>
        </p:grpSpPr>
        <p:sp>
          <p:nvSpPr>
            <p:cNvPr id="73" name="직사각형 72"/>
            <p:cNvSpPr/>
            <p:nvPr/>
          </p:nvSpPr>
          <p:spPr>
            <a:xfrm>
              <a:off x="1625898" y="4228123"/>
              <a:ext cx="12542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구분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608046" y="4583432"/>
              <a:ext cx="7599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학생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320659" y="4579342"/>
              <a:ext cx="7599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274258" y="4646440"/>
              <a:ext cx="234651" cy="217657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948966" y="4646439"/>
              <a:ext cx="234651" cy="217657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636576" y="5306384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58842" y="5635979"/>
            <a:ext cx="6269219" cy="28716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5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47879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가입완료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99550" y="1735854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가입완료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42443" y="794824"/>
            <a:ext cx="7890913" cy="511868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599550" y="6025875"/>
            <a:ext cx="2854947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홈으로 가기</a:t>
            </a:r>
            <a:endParaRPr lang="ko-KR" altLang="en-US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09136" y="5013922"/>
            <a:ext cx="482678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2000" b="1" dirty="0" smtClean="0">
                <a:solidFill>
                  <a:schemeClr val="tx1"/>
                </a:solidFill>
              </a:rPr>
              <a:t>회원가입이 정상적으로 완료 되었습니다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4000" y="6032717"/>
            <a:ext cx="2854947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endParaRPr lang="ko-KR" altLang="en-US" sz="16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51614" y="4364064"/>
            <a:ext cx="4826782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가입완료</a:t>
            </a:r>
            <a:endParaRPr lang="en-US" altLang="ko-KR" sz="32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823" y="2887067"/>
            <a:ext cx="1527408" cy="13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1411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20355" y="3362889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등록한 이름과 이메일을 입력해주세요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13426" y="4181721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16609" y="4181721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04168" y="4703459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07362" y="4753364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580138" y="5623867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01280" y="2799600"/>
            <a:ext cx="228821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18" name="직사각형 17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26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10438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368487" y="3756967"/>
            <a:ext cx="4556453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사용한 아이디는 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‘angel123’ 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847372" y="4950532"/>
            <a:ext cx="5598682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화면으로 돌아가기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2607" y="2837707"/>
            <a:ext cx="228821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20" name="직사각형 19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93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9870"/>
            <a:ext cx="474675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0285" y="3413904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비밀번호를  찾고자 하는 아이디를 입력해 주세요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45859" y="4134286"/>
            <a:ext cx="4001713" cy="493994"/>
            <a:chOff x="2669230" y="4090876"/>
            <a:chExt cx="4001713" cy="493994"/>
          </a:xfrm>
        </p:grpSpPr>
        <p:sp>
          <p:nvSpPr>
            <p:cNvPr id="16" name="직사각형 15"/>
            <p:cNvSpPr/>
            <p:nvPr/>
          </p:nvSpPr>
          <p:spPr>
            <a:xfrm>
              <a:off x="2669230" y="4090876"/>
              <a:ext cx="4001713" cy="493994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94584" y="4116483"/>
              <a:ext cx="1544366" cy="44277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 입력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717100" y="494370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0285" y="5783588"/>
            <a:ext cx="481296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아이디가 기억나지 않는다면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찾기 </a:t>
            </a:r>
            <a:r>
              <a:rPr lang="ko-KR" altLang="en-US" sz="1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sz="1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02606" y="2837707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33" name="직사각형 3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3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-9262"/>
            <a:ext cx="6170766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휴대폰 인증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18426" y="3147269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휴대전화로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3192" y="3855911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87411" y="3794366"/>
            <a:ext cx="751587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3396" y="4446049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3934" y="4377649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휴대전화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7128" y="4427554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07128" y="5017237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33821" y="5814023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3934" y="4960996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93953" y="2622089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24" name="직사각형 23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1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608368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 이메일 인증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18426" y="3183264"/>
            <a:ext cx="5836966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회원정보에 등록한 이메일로 인증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(+** 1*-2***-2***)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13192" y="3891906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87411" y="3830361"/>
            <a:ext cx="882280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73396" y="4482044"/>
            <a:ext cx="1487996" cy="38834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 받기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03934" y="4413644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07128" y="4463549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383486" y="15240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07128" y="5053232"/>
            <a:ext cx="3876052" cy="40684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33821" y="5850018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03934" y="4996991"/>
            <a:ext cx="1150794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인증번호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93953" y="2625522"/>
            <a:ext cx="2397135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찾기</a:t>
            </a:r>
            <a:endParaRPr lang="ko-KR" altLang="en-US" sz="28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24" name="직사각형 23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04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27619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조직도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2" y="2335603"/>
            <a:ext cx="102346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조직도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92" y="3041770"/>
            <a:ext cx="6675673" cy="3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55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업무분장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2" y="2335603"/>
            <a:ext cx="119090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업무분장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5" y="3080091"/>
            <a:ext cx="7295111" cy="31567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0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5662" y="2771529"/>
            <a:ext cx="559839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일반용 홈페이지</a:t>
            </a:r>
            <a:endParaRPr lang="ko-KR" altLang="en-US" sz="5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39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일자리지원센터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찾아오시는 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1" name="TextBox 30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조직도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업무분장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찾아오시는 길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52391" y="2335603"/>
            <a:ext cx="184813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찾아오시는 길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36" y="2836365"/>
            <a:ext cx="6614564" cy="330726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77036" y="6211579"/>
            <a:ext cx="6614564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(34839) 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중구 </a:t>
            </a:r>
            <a:r>
              <a:rPr lang="ko-KR" altLang="en-US" sz="1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중앙로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119 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대전테크노파크 </a:t>
            </a:r>
            <a:r>
              <a:rPr lang="ko-KR" altLang="en-US" sz="11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디스테이션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 삼성생명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>
              <a:defRPr/>
            </a:pPr>
            <a:r>
              <a:rPr lang="ko-KR" altLang="en-US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대표전화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1644-8644 </a:t>
            </a:r>
            <a:r>
              <a:rPr lang="ko-KR" altLang="en-US" sz="11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팩스 </a:t>
            </a:r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042-719-8340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6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-2628" y="0"/>
            <a:ext cx="524774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청년 </a:t>
            </a:r>
            <a:r>
              <a:rPr lang="ko-KR" altLang="en-US" dirty="0" err="1" smtClean="0"/>
              <a:t>뉴리더</a:t>
            </a:r>
            <a:r>
              <a:rPr lang="ko-KR" altLang="en-US" dirty="0" smtClean="0"/>
              <a:t> 인재양성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16" y="2870099"/>
            <a:ext cx="5835609" cy="3928736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8949" y="2352390"/>
            <a:ext cx="1575314" cy="1004700"/>
            <a:chOff x="263011" y="2505847"/>
            <a:chExt cx="1575314" cy="1004700"/>
          </a:xfrm>
        </p:grpSpPr>
        <p:sp>
          <p:nvSpPr>
            <p:cNvPr id="20" name="TextBox 19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사업안내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3011" y="2902609"/>
              <a:ext cx="1575314" cy="261610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청년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뉴리더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인재양성</a:t>
              </a:r>
              <a:endParaRPr lang="en-US" altLang="ko-KR" sz="11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3011" y="3233548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일자리카페</a:t>
              </a:r>
              <a:r>
                <a:rPr lang="ko-KR" altLang="en-US" sz="12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꿈터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0287" y="2249451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사업안내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37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일자리카페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꿈터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39" y="2749152"/>
            <a:ext cx="6263803" cy="36612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0287" y="2249451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사업안내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8949" y="2352390"/>
            <a:ext cx="1575314" cy="1004700"/>
            <a:chOff x="263011" y="2505847"/>
            <a:chExt cx="1575314" cy="1004700"/>
          </a:xfrm>
        </p:grpSpPr>
        <p:sp>
          <p:nvSpPr>
            <p:cNvPr id="12" name="TextBox 11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사업안내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3011" y="2902609"/>
              <a:ext cx="157531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청년 </a:t>
              </a:r>
              <a:r>
                <a:rPr lang="ko-KR" altLang="en-US" sz="11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뉴리더</a:t>
              </a:r>
              <a:r>
                <a:rPr lang="ko-KR" altLang="en-US" sz="11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인재양성</a:t>
              </a:r>
              <a:endParaRPr lang="en-US" altLang="ko-KR" sz="11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011" y="3233548"/>
              <a:ext cx="1575314" cy="276999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일자리카페</a:t>
              </a:r>
              <a:r>
                <a:rPr lang="ko-KR" altLang="en-US" sz="12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200" dirty="0" err="1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꿈터</a:t>
              </a:r>
              <a:endPara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9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10021"/>
            <a:ext cx="677174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 홍보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우수기업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좋은일터</a:t>
            </a:r>
            <a:r>
              <a:rPr lang="ko-KR" altLang="en-US" dirty="0" smtClean="0"/>
              <a:t> 기업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코스탁</a:t>
            </a:r>
            <a:r>
              <a:rPr lang="ko-KR" altLang="en-US" dirty="0" smtClean="0"/>
              <a:t> 기업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29745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우수기업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8949" y="2352390"/>
            <a:ext cx="1575314" cy="1351028"/>
            <a:chOff x="238949" y="2352390"/>
            <a:chExt cx="1575314" cy="1351028"/>
          </a:xfrm>
        </p:grpSpPr>
        <p:sp>
          <p:nvSpPr>
            <p:cNvPr id="12" name="TextBox 11"/>
            <p:cNvSpPr txBox="1"/>
            <p:nvPr/>
          </p:nvSpPr>
          <p:spPr>
            <a:xfrm>
              <a:off x="238949" y="2352390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기업홍보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8949" y="2749152"/>
              <a:ext cx="1575314" cy="261610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1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우수기업</a:t>
              </a:r>
              <a:endParaRPr lang="en-US" altLang="ko-KR" sz="11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8949" y="3080091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좋은일터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기업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8949" y="3426419"/>
              <a:ext cx="1575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코스탁</a:t>
              </a:r>
              <a:r>
                <a:rPr lang="ko-KR" altLang="en-US" sz="12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기업</a:t>
              </a:r>
              <a:endPara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375067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70894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96807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22720" y="2950248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53417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9244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75157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1070" y="4279562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53417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9244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75157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01070" y="5592663"/>
            <a:ext cx="1298380" cy="907377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75067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00980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9633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63896" y="3226364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75067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0980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9633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3896" y="4522538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75067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0980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59633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63896" y="5851852"/>
            <a:ext cx="12355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75067" y="388107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12070" y="3902590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06570" y="3892984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60309" y="388107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75067" y="5213376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12070" y="5234891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06570" y="522528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60309" y="5213376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65304" y="654124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02307" y="6562760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96807" y="6553154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50546" y="6541245"/>
            <a:ext cx="123555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회사이름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0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631934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온라인 취업상담</a:t>
            </a:r>
            <a:r>
              <a:rPr lang="en-US" altLang="ko-KR" dirty="0" smtClean="0"/>
              <a:t>/(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)_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95081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온라인취업상담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805591" y="6003093"/>
            <a:ext cx="1047704" cy="29360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98" y="2763027"/>
            <a:ext cx="2667065" cy="32613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291841" y="3449466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비밀글입니다</a:t>
            </a:r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9343" y="3449466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2022-04-22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91841" y="3117084"/>
            <a:ext cx="3027502" cy="307777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제목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9344" y="3117084"/>
            <a:ext cx="1074975" cy="307777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작성일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4318" y="3117084"/>
            <a:ext cx="1074975" cy="307777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답변여부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4318" y="3449465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답변완료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91841" y="3728762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19343" y="3728762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94318" y="3728761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91840" y="4002415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19342" y="4002415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94317" y="4002414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91840" y="4277534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19342" y="4277534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94317" y="4277533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91840" y="4533996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19342" y="4533996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94317" y="4533995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91840" y="4791785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19342" y="4791785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94317" y="4791784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1840" y="5076369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19342" y="5076369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394317" y="5076368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91840" y="5359326"/>
            <a:ext cx="3027502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19342" y="5359326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94317" y="5359325"/>
            <a:ext cx="1074976" cy="27365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98496" y="3101245"/>
            <a:ext cx="1093344" cy="307777"/>
          </a:xfrm>
          <a:prstGeom prst="rect">
            <a:avLst/>
          </a:prstGeom>
          <a:solidFill>
            <a:srgbClr val="F0F5F9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16865" y="3450882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11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16865" y="3730178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16864" y="4003831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16864" y="4278950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216864" y="4793201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16864" y="5077785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16864" y="5360742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216864" y="4545739"/>
            <a:ext cx="1074975" cy="2641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8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6005146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서브 페이지</a:t>
            </a:r>
            <a:r>
              <a:rPr lang="en-US" altLang="ko-KR" dirty="0"/>
              <a:t>: </a:t>
            </a:r>
            <a:r>
              <a:rPr lang="ko-KR" altLang="en-US" dirty="0"/>
              <a:t>사업 안내</a:t>
            </a:r>
            <a:r>
              <a:rPr lang="en-US" altLang="ko-KR" dirty="0"/>
              <a:t>/ </a:t>
            </a:r>
            <a:r>
              <a:rPr lang="ko-KR" altLang="en-US" dirty="0"/>
              <a:t>온라인 취업상담</a:t>
            </a:r>
            <a:r>
              <a:rPr lang="en-US" altLang="ko-KR" dirty="0"/>
              <a:t>/(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)_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203939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온라인취업상담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264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3391" y="3056929"/>
            <a:ext cx="6690980" cy="2325028"/>
            <a:chOff x="2023278" y="3080091"/>
            <a:chExt cx="6690980" cy="232502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278" y="5097342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비밀글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여부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0348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81" y="5115220"/>
            <a:ext cx="1381318" cy="266737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3" name="TextBox 32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7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7330391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서브 페이지</a:t>
            </a:r>
            <a:r>
              <a:rPr lang="en-US" altLang="ko-KR" dirty="0"/>
              <a:t>: </a:t>
            </a:r>
            <a:r>
              <a:rPr lang="ko-KR" altLang="en-US" dirty="0"/>
              <a:t>사업 안내</a:t>
            </a:r>
            <a:r>
              <a:rPr lang="en-US" altLang="ko-KR" dirty="0"/>
              <a:t>/ </a:t>
            </a:r>
            <a:r>
              <a:rPr lang="ko-KR" altLang="en-US" dirty="0"/>
              <a:t>온라인 취업상담</a:t>
            </a:r>
            <a:r>
              <a:rPr lang="en-US" altLang="ko-KR" dirty="0" smtClean="0"/>
              <a:t>/(</a:t>
            </a:r>
            <a:r>
              <a:rPr lang="ko-KR" altLang="en-US" dirty="0" err="1" smtClean="0"/>
              <a:t>답변쓰기</a:t>
            </a:r>
            <a:r>
              <a:rPr lang="en-US" altLang="ko-KR" dirty="0" smtClean="0"/>
              <a:t>)_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5" y="2260057"/>
            <a:ext cx="2048189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온라인취업상담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3391" y="3054077"/>
            <a:ext cx="6690980" cy="3032398"/>
            <a:chOff x="2023278" y="2768735"/>
            <a:chExt cx="6690980" cy="303239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ysClr val="windowText" lastClr="000000"/>
                  </a:solidFill>
                </a:rPr>
                <a:t>청년인턴지원사업에 </a:t>
              </a:r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문의할게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있어서 문의 드립니다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.</a:t>
              </a:r>
              <a:endParaRPr lang="ko-KR" altLang="en-US" sz="14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ㅇ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신청</a:t>
              </a:r>
              <a:r>
                <a:rPr lang="ko-KR" altLang="en-US" sz="1400" dirty="0">
                  <a:solidFill>
                    <a:schemeClr val="tx1"/>
                  </a:solidFill>
                </a:rPr>
                <a:t> 보면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1)</a:t>
              </a:r>
              <a:r>
                <a:rPr lang="ko-KR" altLang="en-US" sz="1400" dirty="0">
                  <a:solidFill>
                    <a:schemeClr val="tx1"/>
                  </a:solidFill>
                </a:rPr>
                <a:t>초본</a:t>
              </a:r>
              <a:r>
                <a:rPr lang="en-US" altLang="ko-KR" sz="1400" dirty="0">
                  <a:solidFill>
                    <a:schemeClr val="tx1"/>
                  </a:solidFill>
                </a:rPr>
                <a:t>, 2)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도의서는</a:t>
              </a:r>
              <a:r>
                <a:rPr lang="ko-KR" altLang="en-US" sz="1400" dirty="0">
                  <a:solidFill>
                    <a:schemeClr val="tx1"/>
                  </a:solidFill>
                </a:rPr>
                <a:t> 있는데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3) 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고용보험 자격득실확인서 이 문서는 어디서 구하는지를 몰라서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문의드립니다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23278" y="2768735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작성자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14700" y="2771587"/>
              <a:ext cx="1979212" cy="30539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ysClr val="windowText" lastClr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가나다</a:t>
              </a:r>
              <a:endParaRPr lang="ko-KR" altLang="en-US" sz="16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8613" y="2769206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등록일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39736" y="2768735"/>
              <a:ext cx="2074521" cy="297058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ysClr val="windowText" lastClr="000000"/>
                  </a:solidFill>
                </a:rPr>
                <a:t>2021-02-16</a:t>
              </a:r>
              <a:endParaRPr lang="ko-KR" altLang="en-US" sz="16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23278" y="5093825"/>
              <a:ext cx="1291422" cy="70730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함초롬 돋움"/>
                </a:rPr>
                <a:t>답변</a:t>
              </a:r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14700" y="5067988"/>
              <a:ext cx="5399558" cy="733145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안녕하세요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일자리지원센터입니다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. -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고용보험자격득실확인서는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매칭이후에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주셔도 괜찮습니다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. -------------------------------------------------------------------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내방하지 않으셔도 온라인으로 통한 신청이 가능하며 현재 매칭 이전엔 대전시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거주자</a:t>
              </a:r>
              <a:endParaRPr lang="ko-KR" altLang="en-US" sz="11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4093" y="6250655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85009" y="6250654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40" name="TextBox 39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724093" y="2623828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60717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글목록</a:t>
            </a:r>
            <a:r>
              <a:rPr lang="en-US" altLang="ko-KR" dirty="0" smtClean="0"/>
              <a:t>)_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6" y="7138908"/>
            <a:ext cx="8327275" cy="496093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198496" y="2903400"/>
            <a:ext cx="6319667" cy="3386114"/>
            <a:chOff x="2198496" y="3024166"/>
            <a:chExt cx="6319667" cy="3386114"/>
          </a:xfrm>
        </p:grpSpPr>
        <p:sp>
          <p:nvSpPr>
            <p:cNvPr id="71" name="직사각형 70"/>
            <p:cNvSpPr/>
            <p:nvPr/>
          </p:nvSpPr>
          <p:spPr>
            <a:xfrm>
              <a:off x="4803394" y="6116673"/>
              <a:ext cx="1047704" cy="293607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입력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1098" y="3024166"/>
              <a:ext cx="2667065" cy="326136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291841" y="3710605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비밀글입니다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319343" y="3710605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2022-04-22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841" y="3378223"/>
              <a:ext cx="3027502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19344" y="3378223"/>
              <a:ext cx="1074975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작성일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94318" y="3378223"/>
              <a:ext cx="1074975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답변여부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394318" y="3710604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답변완료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291841" y="3989901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19343" y="3989901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94318" y="3989900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91840" y="4263554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319342" y="4263554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394317" y="4263553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91840" y="4538673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19342" y="4538673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394317" y="4538672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1840" y="4795135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319342" y="4795135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94317" y="4795134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291840" y="5052924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319342" y="5052924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94317" y="5052923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291840" y="5337508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319342" y="5337508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394317" y="5337507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291840" y="5620465"/>
              <a:ext cx="3027502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319342" y="5620465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94317" y="5620464"/>
              <a:ext cx="1074976" cy="27365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98496" y="3362384"/>
              <a:ext cx="1093344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no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16865" y="3712021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16865" y="3991317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216864" y="4264970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216864" y="4540089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16864" y="5054340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16864" y="5338924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16864" y="5621881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16864" y="4806878"/>
              <a:ext cx="1074975" cy="264140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0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5503985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)_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18" y="3423371"/>
            <a:ext cx="4907107" cy="107378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6381264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3391" y="3056929"/>
            <a:ext cx="6690980" cy="2325028"/>
            <a:chOff x="2023278" y="3080091"/>
            <a:chExt cx="6690980" cy="232502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23278" y="5097342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비밀글</a:t>
              </a: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여부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0348" y="5719266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781" y="5115220"/>
            <a:ext cx="1381318" cy="26673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26" name="TextBox 25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6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7330391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민원서류신청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민원 내용 상세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)_</a:t>
            </a:r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98496" y="2260057"/>
            <a:ext cx="1782954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75" y="6902812"/>
            <a:ext cx="7937810" cy="47289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18" y="3423371"/>
            <a:ext cx="4907107" cy="107378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263391" y="3054077"/>
            <a:ext cx="6690980" cy="3032398"/>
            <a:chOff x="2023278" y="2768735"/>
            <a:chExt cx="6690980" cy="3032398"/>
          </a:xfrm>
        </p:grpSpPr>
        <p:sp>
          <p:nvSpPr>
            <p:cNvPr id="69" name="직사각형 68"/>
            <p:cNvSpPr/>
            <p:nvPr/>
          </p:nvSpPr>
          <p:spPr>
            <a:xfrm>
              <a:off x="3314700" y="3108828"/>
              <a:ext cx="5399558" cy="26096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ysClr val="windowText" lastClr="000000"/>
                  </a:solidFill>
                </a:rPr>
                <a:t>청년인턴지원사업에 </a:t>
              </a:r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문의할게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있어서 문의 드립니다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.</a:t>
              </a:r>
              <a:endParaRPr lang="ko-KR" altLang="en-US" sz="14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314700" y="3423371"/>
              <a:ext cx="5399558" cy="1634952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ㅇ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신청</a:t>
              </a:r>
              <a:r>
                <a:rPr lang="ko-KR" altLang="en-US" sz="1400" dirty="0">
                  <a:solidFill>
                    <a:schemeClr val="tx1"/>
                  </a:solidFill>
                </a:rPr>
                <a:t> 보면 </a:t>
              </a:r>
              <a:r>
                <a:rPr lang="en-US" altLang="ko-KR" sz="1400" dirty="0">
                  <a:solidFill>
                    <a:schemeClr val="tx1"/>
                  </a:solidFill>
                </a:rPr>
                <a:t>1)</a:t>
              </a:r>
              <a:r>
                <a:rPr lang="ko-KR" altLang="en-US" sz="1400" dirty="0">
                  <a:solidFill>
                    <a:schemeClr val="tx1"/>
                  </a:solidFill>
                </a:rPr>
                <a:t>초본</a:t>
              </a:r>
              <a:r>
                <a:rPr lang="en-US" altLang="ko-KR" sz="1400" dirty="0">
                  <a:solidFill>
                    <a:schemeClr val="tx1"/>
                  </a:solidFill>
                </a:rPr>
                <a:t>, 2)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도의서는</a:t>
              </a:r>
              <a:r>
                <a:rPr lang="ko-KR" altLang="en-US" sz="1400" dirty="0">
                  <a:solidFill>
                    <a:schemeClr val="tx1"/>
                  </a:solidFill>
                </a:rPr>
                <a:t> 있는데</a:t>
              </a:r>
            </a:p>
            <a:p>
              <a:r>
                <a:rPr lang="en-US" altLang="ko-KR" sz="1400" dirty="0">
                  <a:solidFill>
                    <a:schemeClr val="tx1"/>
                  </a:solidFill>
                </a:rPr>
                <a:t>3) 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고용보험 자격득실확인서 이 문서는 어디서 구하는지를 몰라서 </a:t>
              </a:r>
              <a:r>
                <a:rPr lang="ko-KR" altLang="en-US" sz="1400" b="1" dirty="0" err="1">
                  <a:solidFill>
                    <a:schemeClr val="tx1"/>
                  </a:solidFill>
                </a:rPr>
                <a:t>문의드립니다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ko-KR" altLang="en-US" sz="1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23278" y="3080091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23278" y="3423371"/>
              <a:ext cx="1257268" cy="1634952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62862" y="4086958"/>
              <a:ext cx="818326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23278" y="2768735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작성자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314700" y="2771587"/>
              <a:ext cx="1979212" cy="30539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ysClr val="windowText" lastClr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가나다</a:t>
              </a:r>
              <a:endParaRPr lang="ko-KR" altLang="en-US" sz="16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8613" y="2769206"/>
              <a:ext cx="1257268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등록일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39736" y="2768735"/>
              <a:ext cx="2074521" cy="297058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ysClr val="windowText" lastClr="000000"/>
                  </a:solidFill>
                </a:rPr>
                <a:t>2021-02-16</a:t>
              </a:r>
              <a:endParaRPr lang="ko-KR" altLang="en-US" sz="16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23278" y="5093825"/>
              <a:ext cx="1291422" cy="70730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함초롬 돋움"/>
                </a:rPr>
                <a:t>답변</a:t>
              </a:r>
              <a:endParaRPr lang="ko-KR" altLang="en-US" sz="1400" dirty="0">
                <a:solidFill>
                  <a:schemeClr val="tx1"/>
                </a:solidFill>
                <a:latin typeface="함초롬 돋움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14700" y="5067988"/>
              <a:ext cx="5399558" cy="733145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안녕하세요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일자리지원센터입니다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. -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고용보험자격득실확인서는 </a:t>
              </a:r>
              <a:r>
                <a:rPr lang="ko-KR" altLang="en-US" sz="1100" dirty="0" err="1">
                  <a:solidFill>
                    <a:sysClr val="windowText" lastClr="000000"/>
                  </a:solidFill>
                </a:rPr>
                <a:t>매칭이후에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 주셔도 괜찮습니다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. -------------------------------------------------------------------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내방하지 않으셔도 온라인으로 통한 신청이 가능하며 현재 매칭 이전엔 대전시 </a:t>
              </a:r>
              <a:r>
                <a:rPr lang="ko-KR" altLang="en-US" sz="1100" dirty="0" smtClean="0">
                  <a:solidFill>
                    <a:sysClr val="windowText" lastClr="000000"/>
                  </a:solidFill>
                </a:rPr>
                <a:t>거주자</a:t>
              </a:r>
              <a:endParaRPr lang="ko-KR" altLang="en-US" sz="11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7724093" y="6250655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목록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34" name="TextBox 33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385009" y="6250654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24093" y="2623828"/>
            <a:ext cx="1234023" cy="34815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삭제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5807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</a:t>
            </a:r>
            <a:r>
              <a:rPr lang="ko-KR" altLang="en-US" dirty="0"/>
              <a:t>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06616" y="1165057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06617" y="1147537"/>
            <a:ext cx="1623980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460706" y="977518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0"/>
            <a:ext cx="4314298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서브 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사업 안내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질의응답</a:t>
            </a:r>
            <a:r>
              <a:rPr lang="en-US" altLang="ko-KR" dirty="0" smtClean="0"/>
              <a:t>(Q&amp;A)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30391" y="1190035"/>
            <a:ext cx="1623980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38949" y="2352390"/>
            <a:ext cx="1575314" cy="1378758"/>
            <a:chOff x="263011" y="2505847"/>
            <a:chExt cx="1575314" cy="1378758"/>
          </a:xfrm>
        </p:grpSpPr>
        <p:sp>
          <p:nvSpPr>
            <p:cNvPr id="59" name="TextBox 58"/>
            <p:cNvSpPr txBox="1"/>
            <p:nvPr/>
          </p:nvSpPr>
          <p:spPr>
            <a:xfrm>
              <a:off x="263011" y="2505847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3011" y="290260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온라인취업상담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3011" y="3233548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민원서류신청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3011" y="3576828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질의응답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(Q&amp;A)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754" y="1189768"/>
            <a:ext cx="3134162" cy="186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408" y="3423371"/>
            <a:ext cx="5773231" cy="10737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277208" y="2198077"/>
            <a:ext cx="6864488" cy="4466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22420" y="4246657"/>
            <a:ext cx="4774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온라인취업상담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민원서류신청과 동일 게시판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1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7552" y="2642499"/>
            <a:ext cx="6585548" cy="1325563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 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073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012327" y="4414559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구즉로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수정 </a:t>
            </a:r>
            <a:r>
              <a:rPr lang="en-US" altLang="ko-KR" dirty="0"/>
              <a:t>_</a:t>
            </a:r>
            <a:r>
              <a:rPr lang="ko-KR" altLang="en-US" dirty="0"/>
              <a:t>일반 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7968" y="664032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338869" y="3114837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12389" y="536169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수정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83017" y="118216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43110" y="843612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9085" y="3108830"/>
            <a:ext cx="5264803" cy="31657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010-2***-2****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81604" y="2762636"/>
            <a:ext cx="1249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39085" y="3782854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qudgml1842@naver.com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14989" y="3387990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81604" y="4110318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38869" y="3775450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38869" y="4407155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83017" y="1764792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25535" y="1439840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83017" y="2448675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000774" y="2123723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생년월일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0880" y="2436783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290828" y="2448675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104210" y="2402372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83844" y="2402372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365595" y="2388795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999083" y="4773065"/>
            <a:ext cx="1161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최종학력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57" y="5077833"/>
            <a:ext cx="6385703" cy="742270"/>
          </a:xfrm>
          <a:prstGeom prst="rect">
            <a:avLst/>
          </a:prstGeom>
        </p:spPr>
      </p:pic>
      <p:sp>
        <p:nvSpPr>
          <p:cNvPr id="104" name="직사각형 103"/>
          <p:cNvSpPr/>
          <p:nvPr/>
        </p:nvSpPr>
        <p:spPr>
          <a:xfrm>
            <a:off x="2012327" y="5841661"/>
            <a:ext cx="1159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구직여부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118896" y="6187618"/>
            <a:ext cx="2542811" cy="338554"/>
            <a:chOff x="2148554" y="6454423"/>
            <a:chExt cx="2542811" cy="338554"/>
          </a:xfrm>
        </p:grpSpPr>
        <p:sp>
          <p:nvSpPr>
            <p:cNvPr id="105" name="직사각형 104"/>
            <p:cNvSpPr/>
            <p:nvPr/>
          </p:nvSpPr>
          <p:spPr>
            <a:xfrm>
              <a:off x="2148554" y="6454423"/>
              <a:ext cx="698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583414" y="6454423"/>
              <a:ext cx="9460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아니오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9739" y="6547895"/>
              <a:ext cx="181000" cy="19052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417" y="6566127"/>
              <a:ext cx="161948" cy="161948"/>
            </a:xfrm>
            <a:prstGeom prst="rect">
              <a:avLst/>
            </a:prstGeom>
          </p:spPr>
        </p:pic>
      </p:grpSp>
      <p:sp>
        <p:nvSpPr>
          <p:cNvPr id="107" name="TextBox 106"/>
          <p:cNvSpPr txBox="1"/>
          <p:nvPr/>
        </p:nvSpPr>
        <p:spPr>
          <a:xfrm>
            <a:off x="4551295" y="6526172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54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r>
              <a:rPr lang="en-US" altLang="ko-KR" dirty="0" smtClean="0"/>
              <a:t>_</a:t>
            </a:r>
            <a:r>
              <a:rPr lang="ko-KR" altLang="en-US" dirty="0"/>
              <a:t>일반 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231" y="16892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86521" y="1689279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6496" y="2499169"/>
            <a:ext cx="6856203" cy="1239890"/>
            <a:chOff x="1900746" y="1356169"/>
            <a:chExt cx="6856203" cy="1239890"/>
          </a:xfrm>
        </p:grpSpPr>
        <p:sp>
          <p:nvSpPr>
            <p:cNvPr id="73" name="직사각형 72"/>
            <p:cNvSpPr/>
            <p:nvPr/>
          </p:nvSpPr>
          <p:spPr>
            <a:xfrm>
              <a:off x="1955235" y="1356169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89646" y="1806837"/>
              <a:ext cx="19346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00746" y="2257505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 확인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75915" y="1378150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15" y="1828818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20664" y="2268495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00097" y="4495385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5736" y="4495386"/>
            <a:ext cx="1760160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취소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3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회원탈퇴</a:t>
            </a:r>
            <a:r>
              <a:rPr lang="en-US" altLang="ko-KR" dirty="0" smtClean="0"/>
              <a:t>_</a:t>
            </a:r>
            <a:r>
              <a:rPr lang="ko-KR" altLang="en-US" dirty="0"/>
              <a:t>일반 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70310" y="1160512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74509" y="5505129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회원탈퇴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2573" y="1898815"/>
            <a:ext cx="5965496" cy="119026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약관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9999" y="158444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시 약관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051" y="320040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실명확인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12573" y="3619500"/>
            <a:ext cx="5965496" cy="247650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02986" y="42120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8515" y="382531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02986" y="49104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7058" y="455068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7552" y="2642499"/>
            <a:ext cx="6585548" cy="1325563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학생 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95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012327" y="4414559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구즉로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학생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7968" y="664032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338869" y="3114837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12389" y="536169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수정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83017" y="118216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43110" y="843612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39085" y="3108830"/>
            <a:ext cx="5264803" cy="31657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010-2***-2****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881604" y="2762636"/>
            <a:ext cx="1249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039085" y="3782854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qudgml1842@naver.com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14989" y="3387990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81604" y="4110318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38869" y="3775450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38869" y="4407155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083017" y="1764792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25535" y="1439840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83017" y="2448675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000774" y="2123723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생년월일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0880" y="2436783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290828" y="2448675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104210" y="2402372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783844" y="2402372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365595" y="2388795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037977" y="5122381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1235468sdsasdsf513s5f4a4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964084" y="4726600"/>
            <a:ext cx="2372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맥어드레스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(Mac </a:t>
            </a:r>
            <a:r>
              <a:rPr lang="en-US" altLang="ko-KR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adress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943110" y="5480192"/>
            <a:ext cx="1161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대학교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0150" y="1701133"/>
            <a:ext cx="3178311" cy="42855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75893" b="1620"/>
          <a:stretch/>
        </p:blipFill>
        <p:spPr>
          <a:xfrm>
            <a:off x="2012327" y="5759339"/>
            <a:ext cx="1539411" cy="73024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560566" y="6547434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rcRect l="48733" r="29986" b="2444"/>
          <a:stretch/>
        </p:blipFill>
        <p:spPr>
          <a:xfrm>
            <a:off x="3510530" y="5753051"/>
            <a:ext cx="1358900" cy="7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학생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231" y="16892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86521" y="1689279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6496" y="2499169"/>
            <a:ext cx="6856203" cy="1239890"/>
            <a:chOff x="1900746" y="1356169"/>
            <a:chExt cx="6856203" cy="1239890"/>
          </a:xfrm>
        </p:grpSpPr>
        <p:sp>
          <p:nvSpPr>
            <p:cNvPr id="73" name="직사각형 72"/>
            <p:cNvSpPr/>
            <p:nvPr/>
          </p:nvSpPr>
          <p:spPr>
            <a:xfrm>
              <a:off x="1955235" y="1356169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89646" y="1806837"/>
              <a:ext cx="19346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00746" y="2257505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 확인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75915" y="1378150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15" y="1828818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20664" y="2268495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00097" y="4495385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5736" y="4495386"/>
            <a:ext cx="1760160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취소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0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학생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70310" y="1160512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74509" y="5505129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회원탈퇴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2573" y="1898815"/>
            <a:ext cx="5965496" cy="119026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약관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9999" y="158444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시 약관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051" y="320040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실명확인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12573" y="3619500"/>
            <a:ext cx="5965496" cy="247650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02986" y="42120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8515" y="382531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02986" y="49104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7058" y="455068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5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7552" y="2642499"/>
            <a:ext cx="6585548" cy="1325563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기업 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07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5807"/>
            <a:ext cx="3282422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7352" y="2013144"/>
            <a:ext cx="9053244" cy="1631449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Rolling Banner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386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352" y="5855040"/>
            <a:ext cx="9053244" cy="91983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사업장 주소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 번호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기관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6130290"/>
            <a:ext cx="762001" cy="369332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64602" y="3745274"/>
            <a:ext cx="4465994" cy="2010072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 돋움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9940" y="1573515"/>
            <a:ext cx="5590656" cy="365335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6424" y="1176977"/>
            <a:ext cx="2669309" cy="30777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로그아웃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3300" y="1606963"/>
            <a:ext cx="5598396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7352" y="1308600"/>
            <a:ext cx="1293364" cy="630250"/>
          </a:xfrm>
          <a:prstGeom prst="rect">
            <a:avLst/>
          </a:prstGeom>
          <a:solidFill>
            <a:schemeClr val="lt1"/>
          </a:solidFill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80344" y="4380484"/>
            <a:ext cx="28600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뉴리더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인재양성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69208" y="4883864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425" y="4883249"/>
            <a:ext cx="1082349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바로가기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26445" y="4380484"/>
            <a:ext cx="234230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일자리카페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꿈터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사업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6071" y="120533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</p:txBody>
      </p:sp>
      <p:sp>
        <p:nvSpPr>
          <p:cNvPr id="40" name="타원 39"/>
          <p:cNvSpPr/>
          <p:nvPr/>
        </p:nvSpPr>
        <p:spPr>
          <a:xfrm>
            <a:off x="26070" y="19413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</a:p>
        </p:txBody>
      </p:sp>
      <p:sp>
        <p:nvSpPr>
          <p:cNvPr id="41" name="타원 40"/>
          <p:cNvSpPr/>
          <p:nvPr/>
        </p:nvSpPr>
        <p:spPr>
          <a:xfrm>
            <a:off x="26070" y="3644593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</a:p>
        </p:txBody>
      </p:sp>
      <p:sp>
        <p:nvSpPr>
          <p:cNvPr id="42" name="타원 41"/>
          <p:cNvSpPr/>
          <p:nvPr/>
        </p:nvSpPr>
        <p:spPr>
          <a:xfrm>
            <a:off x="4648753" y="3637794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6130" y="5755346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61238" y="1147537"/>
            <a:ext cx="2169358" cy="36533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890777" y="989881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</p:txBody>
      </p:sp>
      <p:sp>
        <p:nvSpPr>
          <p:cNvPr id="45" name="타원 44"/>
          <p:cNvSpPr/>
          <p:nvPr/>
        </p:nvSpPr>
        <p:spPr>
          <a:xfrm>
            <a:off x="3494031" y="1429510"/>
            <a:ext cx="291817" cy="291817"/>
          </a:xfrm>
          <a:prstGeom prst="ellipse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17995" y="1343924"/>
            <a:ext cx="1313332" cy="54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079686" y="4071119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구즉로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기업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7968" y="664032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406228" y="2771397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12389" y="536169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수정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06445" y="1513095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66538" y="117454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06444" y="2765390"/>
            <a:ext cx="5264803" cy="31657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010-2***-2****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948963" y="2419196"/>
            <a:ext cx="1249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06444" y="3439414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qudgml1842@naver.com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982348" y="3044550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48963" y="3766878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06228" y="3432010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06228" y="4063715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06445" y="2095721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48963" y="1770769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대표자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22816" y="6285218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79686" y="4786364"/>
            <a:ext cx="2227799" cy="32819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대분류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35004" y="4444678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업종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58182" y="4786744"/>
            <a:ext cx="2066749" cy="32819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62417" y="4444678"/>
            <a:ext cx="1054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근로자 수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79686" y="5600007"/>
            <a:ext cx="5991757" cy="32819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daejeon.work.go.kr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88869" y="5258321"/>
            <a:ext cx="1054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78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기업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231" y="16892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86521" y="1689279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6496" y="2499169"/>
            <a:ext cx="6856203" cy="1239890"/>
            <a:chOff x="1900746" y="1356169"/>
            <a:chExt cx="6856203" cy="1239890"/>
          </a:xfrm>
        </p:grpSpPr>
        <p:sp>
          <p:nvSpPr>
            <p:cNvPr id="73" name="직사각형 72"/>
            <p:cNvSpPr/>
            <p:nvPr/>
          </p:nvSpPr>
          <p:spPr>
            <a:xfrm>
              <a:off x="1955235" y="1356169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89646" y="1806837"/>
              <a:ext cx="19346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00746" y="2257505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 확인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75915" y="1378150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15" y="1828818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20664" y="2268495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00097" y="4495385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5736" y="4495386"/>
            <a:ext cx="1760160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취소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기업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70310" y="1160512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74509" y="5505129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회원탈퇴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2573" y="1898815"/>
            <a:ext cx="5965496" cy="119026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약관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9999" y="158444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시 약관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051" y="320040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실명확인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12573" y="3619500"/>
            <a:ext cx="5965496" cy="247650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02986" y="42120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8515" y="382531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02986" y="49104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7058" y="455068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2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77552" y="2642499"/>
            <a:ext cx="6585548" cy="1325563"/>
          </a:xfrm>
        </p:spPr>
        <p:txBody>
          <a:bodyPr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대학 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6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2121242" y="5053265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대전광역시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구즉로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대학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7968" y="664032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447784" y="3753543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68907" y="62379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 수정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191932" y="1820872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52025" y="1482318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48000" y="3747536"/>
            <a:ext cx="5264803" cy="31657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010-2***-2****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990519" y="3401342"/>
            <a:ext cx="1249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148000" y="4421560"/>
            <a:ext cx="5245245" cy="29575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qudgml1842@naver.com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023904" y="4026696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90519" y="4749024"/>
            <a:ext cx="105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주소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47784" y="4414156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447784" y="5045861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91932" y="2403498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34450" y="2078546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191932" y="3087381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09689" y="2762429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생년월일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829795" y="3075489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399743" y="3087381"/>
            <a:ext cx="1048165" cy="257651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13125" y="3041078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92759" y="3041078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74510" y="3027501"/>
            <a:ext cx="407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0150" y="1701133"/>
            <a:ext cx="3178311" cy="4285594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4560566" y="5986727"/>
            <a:ext cx="853942" cy="31056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5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대학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4231" y="16892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86521" y="1689279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706496" y="2499169"/>
            <a:ext cx="6856203" cy="1239890"/>
            <a:chOff x="1900746" y="1356169"/>
            <a:chExt cx="6856203" cy="1239890"/>
          </a:xfrm>
        </p:grpSpPr>
        <p:sp>
          <p:nvSpPr>
            <p:cNvPr id="73" name="직사각형 72"/>
            <p:cNvSpPr/>
            <p:nvPr/>
          </p:nvSpPr>
          <p:spPr>
            <a:xfrm>
              <a:off x="1955235" y="1356169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989646" y="1806837"/>
              <a:ext cx="19346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 비밀번호 입력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900746" y="2257505"/>
              <a:ext cx="21124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 확인</a:t>
              </a:r>
              <a:endPara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75915" y="1378150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기존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188615" y="1828818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비밀번호를 입력하세요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20664" y="2268495"/>
              <a:ext cx="4536285" cy="316573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000097" y="4495385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 변경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65736" y="4495386"/>
            <a:ext cx="1760160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취소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9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대학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1426516"/>
            <a:chOff x="117968" y="664032"/>
            <a:chExt cx="1588528" cy="1426516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정보 수정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변경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7968" y="1782771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탈퇴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70310" y="1160512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</a:t>
            </a:r>
            <a:endParaRPr lang="ko-KR" altLang="en-US" sz="20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374509" y="5505129"/>
            <a:ext cx="1721755" cy="30777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회원탈퇴</a:t>
            </a:r>
            <a:endParaRPr lang="en-US" altLang="ko-KR" sz="14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12573" y="1898815"/>
            <a:ext cx="5965496" cy="1190265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약관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9999" y="158444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탈퇴 시 약관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051" y="3200402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실명확인</a:t>
            </a:r>
            <a:endParaRPr lang="ko-KR" altLang="en-US" sz="1400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12573" y="3619500"/>
            <a:ext cx="5965496" cy="247650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02986" y="42120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jsilver0315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48515" y="382531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02986" y="4910456"/>
            <a:ext cx="5264802" cy="269676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27058" y="4550681"/>
            <a:ext cx="974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7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9747" y="2720137"/>
            <a:ext cx="6511506" cy="1325563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메인홈페이지</a:t>
            </a:r>
            <a:r>
              <a:rPr lang="en-US" altLang="ko-KR" sz="3600" dirty="0" smtClean="0"/>
              <a:t>_</a:t>
            </a:r>
            <a:r>
              <a:rPr lang="ko-KR" altLang="en-US" sz="3600" dirty="0" smtClean="0"/>
              <a:t>관리자용 페이지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7419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메인홈페이지</a:t>
            </a:r>
            <a:r>
              <a:rPr lang="en-US" altLang="ko-KR" dirty="0" smtClean="0"/>
              <a:t>_</a:t>
            </a:r>
            <a:r>
              <a:rPr lang="ko-KR" altLang="en-US" dirty="0" smtClean="0"/>
              <a:t>관리자용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통계현황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방문 별 통계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999914"/>
            <a:chOff x="117968" y="664032"/>
            <a:chExt cx="1588528" cy="999914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통계현황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방문 별 통계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별 통계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126228" y="1214631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방문 별 통계</a:t>
            </a:r>
            <a:endParaRPr lang="ko-KR" altLang="en-US" b="1" dirty="0">
              <a:solidFill>
                <a:sysClr val="windowText" lastClr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49886" y="1709425"/>
            <a:ext cx="6774306" cy="1367884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오픈부터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현재까지 총 방문자 그래프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126228" y="4129997"/>
            <a:ext cx="6774306" cy="2385188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별 통계 그래프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19674" y="3697565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8735" y="3697565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17796" y="3697565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16857" y="3697565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</a:t>
            </a: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15917" y="3697565"/>
            <a:ext cx="1608275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…n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14645" y="3218160"/>
            <a:ext cx="1565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별 통계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968602" y="4870937"/>
            <a:ext cx="782516" cy="1767253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_x883287704"/>
          <p:cNvSpPr>
            <a:spLocks noChangeArrowheads="1"/>
          </p:cNvSpPr>
          <p:nvPr/>
        </p:nvSpPr>
        <p:spPr bwMode="auto">
          <a:xfrm>
            <a:off x="0" y="9525"/>
            <a:ext cx="5000097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회원정보수정 </a:t>
            </a:r>
            <a:r>
              <a:rPr lang="en-US" altLang="ko-KR" dirty="0" smtClean="0"/>
              <a:t>_</a:t>
            </a:r>
            <a:r>
              <a:rPr lang="ko-KR" altLang="en-US" dirty="0" smtClean="0"/>
              <a:t>대학 </a:t>
            </a:r>
            <a:r>
              <a:rPr lang="ko-KR" altLang="en-US" dirty="0"/>
              <a:t>회원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351818" y="0"/>
            <a:ext cx="2840182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06679"/>
            <a:ext cx="1588528" cy="999914"/>
            <a:chOff x="117968" y="664032"/>
            <a:chExt cx="1588528" cy="999914"/>
          </a:xfrm>
        </p:grpSpPr>
        <p:sp>
          <p:nvSpPr>
            <p:cNvPr id="59" name="TextBox 58"/>
            <p:cNvSpPr txBox="1"/>
            <p:nvPr/>
          </p:nvSpPr>
          <p:spPr>
            <a:xfrm>
              <a:off x="117968" y="664032"/>
              <a:ext cx="1562100" cy="307777"/>
            </a:xfrm>
            <a:prstGeom prst="rect">
              <a:avLst/>
            </a:prstGeom>
            <a:solidFill>
              <a:srgbClr val="F0F5F9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err="1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통계현황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1182" y="1012889"/>
              <a:ext cx="15753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방문 별 통계</a:t>
              </a:r>
              <a:endPara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82" y="1356169"/>
              <a:ext cx="1575314" cy="307777"/>
            </a:xfrm>
            <a:prstGeom prst="rect">
              <a:avLst/>
            </a:prstGeom>
            <a:solidFill>
              <a:srgbClr val="FC8453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 별 통계</a:t>
              </a:r>
              <a:endParaRPr lang="en-US" altLang="ko-KR" sz="14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670" y="1497603"/>
            <a:ext cx="4544059" cy="379147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32797" y="1926412"/>
            <a:ext cx="6774306" cy="471177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별 통계 그래프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26243" y="1493981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25304" y="1493981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학생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524365" y="1493981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23426" y="1493981"/>
            <a:ext cx="1252614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22486" y="1493981"/>
            <a:ext cx="1608275" cy="369332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…n</a:t>
            </a:r>
            <a:endParaRPr lang="ko-KR" altLang="en-US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21214" y="1014576"/>
            <a:ext cx="1565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 별 통계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99238" y="2497015"/>
            <a:ext cx="782516" cy="4141176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33861" y="4633546"/>
            <a:ext cx="782516" cy="2004643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51229" y="3174023"/>
            <a:ext cx="782516" cy="3527267"/>
          </a:xfrm>
          <a:prstGeom prst="rect">
            <a:avLst/>
          </a:prstGeom>
          <a:solidFill>
            <a:srgbClr val="FC8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01825" y="2283071"/>
            <a:ext cx="1638026" cy="276999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ko-KR" altLang="en-US" sz="12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51818" y="1275076"/>
            <a:ext cx="2759826" cy="5499798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20745" y="2724895"/>
            <a:ext cx="7081291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일자리지원센터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|    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사업 안내 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기업홍보 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      </a:t>
            </a:r>
            <a:r>
              <a:rPr lang="ko-KR" altLang="en-US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알림마당</a:t>
            </a:r>
            <a:endParaRPr lang="ko-KR" altLang="en-US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01826" y="2172851"/>
            <a:ext cx="1700212" cy="489240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284699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상세 메뉴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59815"/>
              </p:ext>
            </p:extLst>
          </p:nvPr>
        </p:nvGraphicFramePr>
        <p:xfrm>
          <a:off x="1820745" y="3214135"/>
          <a:ext cx="2164350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164350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조직도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업무분장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찾아오시는 길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93000"/>
              </p:ext>
            </p:extLst>
          </p:nvPr>
        </p:nvGraphicFramePr>
        <p:xfrm>
          <a:off x="5625210" y="3233005"/>
          <a:ext cx="1576615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76615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우수기업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kopub돋움"/>
                        </a:rPr>
                        <a:t>좋은일터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 기업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bg1"/>
                          </a:solidFill>
                          <a:latin typeface="kopub돋움"/>
                        </a:rPr>
                        <a:t>코스탁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기업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9263"/>
              </p:ext>
            </p:extLst>
          </p:nvPr>
        </p:nvGraphicFramePr>
        <p:xfrm>
          <a:off x="7201825" y="3233005"/>
          <a:ext cx="1700211" cy="142493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00211">
                  <a:extLst>
                    <a:ext uri="{9D8B030D-6E8A-4147-A177-3AD203B41FA5}">
                      <a16:colId xmlns:a16="http://schemas.microsoft.com/office/drawing/2014/main" val="3131391601"/>
                    </a:ext>
                  </a:extLst>
                </a:gridCol>
              </a:tblGrid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온라인 취업상담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93226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민원서류신청</a:t>
                      </a:r>
                      <a:endParaRPr lang="en-US" altLang="ko-KR" sz="1400" b="1" dirty="0" smtClean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233"/>
                  </a:ext>
                </a:extLst>
              </a:tr>
              <a:tr h="474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kopub돋움"/>
                        </a:rPr>
                        <a:t>질의응답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kopub돋움"/>
                      </a:endParaRPr>
                    </a:p>
                  </a:txBody>
                  <a:tcPr anchor="ctr">
                    <a:solidFill>
                      <a:srgbClr val="FC84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282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741" r="1309" b="37145"/>
          <a:stretch/>
        </p:blipFill>
        <p:spPr>
          <a:xfrm>
            <a:off x="294453" y="2147663"/>
            <a:ext cx="1526291" cy="6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6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-10869" y="0"/>
            <a:ext cx="3151793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363275" y="2476098"/>
            <a:ext cx="6523425" cy="4140604"/>
            <a:chOff x="1125087" y="1695422"/>
            <a:chExt cx="7517939" cy="507396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757749" y="5499674"/>
              <a:ext cx="1577632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비밀번호 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58561" y="3795204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58561" y="3119979"/>
              <a:ext cx="5076819" cy="554626"/>
            </a:xfrm>
            <a:prstGeom prst="rect">
              <a:avLst/>
            </a:prstGeom>
            <a:noFill/>
            <a:ln w="19050">
              <a:solidFill>
                <a:srgbClr val="AFC3C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258561" y="4615342"/>
              <a:ext cx="5076819" cy="618819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10366" y="1695422"/>
              <a:ext cx="1747383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36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57835" y="5499675"/>
              <a:ext cx="1602965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007791" y="5499674"/>
              <a:ext cx="1602965" cy="449573"/>
            </a:xfrm>
            <a:prstGeom prst="roundRect">
              <a:avLst/>
            </a:prstGeom>
            <a:solidFill>
              <a:srgbClr val="F0F5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아이디 찾기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53838" y="2302440"/>
              <a:ext cx="4860438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일자리지원센터를 찾아주셔서 감사합니다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125087" y="6214762"/>
              <a:ext cx="7517939" cy="55462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 관련 문의사항은 다음 연락처로 문의해주시기 바랍니다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. </a:t>
              </a:r>
              <a:endParaRPr lang="en-US" altLang="ko-KR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T. 042-1234-5678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</p:grpSpPr>
        <p:sp>
          <p:nvSpPr>
            <p:cNvPr id="15" name="직사각형 14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0F5F9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0" y="0"/>
            <a:ext cx="6146800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메인 홈페이지</a:t>
            </a:r>
            <a:r>
              <a:rPr lang="en-US" altLang="ko-KR" dirty="0"/>
              <a:t>: </a:t>
            </a:r>
            <a:r>
              <a:rPr lang="ko-KR" altLang="en-US" dirty="0"/>
              <a:t>로그인 화면 </a:t>
            </a:r>
            <a:r>
              <a:rPr lang="en-US" altLang="ko-KR" dirty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/>
              <a:t>약관동의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99062" y="4690328"/>
            <a:ext cx="8324094" cy="156532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5995" y="3721617"/>
            <a:ext cx="7133533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회원가입 약관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개인정보수집 및 이용목적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고유식별정보 이용목적에 모두 동의합니다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.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83488" y="3913595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5948" y="4104777"/>
            <a:ext cx="2379195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필수</a:t>
            </a:r>
            <a:r>
              <a:rPr lang="en-US" altLang="ko-KR" b="1" dirty="0" smtClean="0">
                <a:solidFill>
                  <a:schemeClr val="tx1"/>
                </a:solidFill>
              </a:rPr>
              <a:t>] </a:t>
            </a:r>
            <a:r>
              <a:rPr lang="ko-KR" altLang="en-US" b="1" dirty="0" smtClean="0">
                <a:solidFill>
                  <a:schemeClr val="tx1"/>
                </a:solidFill>
              </a:rPr>
              <a:t>회원가입 약관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90446" y="5188248"/>
            <a:ext cx="1815830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약관 내용 상세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41268" y="6414876"/>
            <a:ext cx="721043" cy="3391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16308" y="3737681"/>
            <a:ext cx="1140927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모두 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492184" y="6475609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23" name="직사각형 22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2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_x883287704"/>
          <p:cNvSpPr>
            <a:spLocks noChangeArrowheads="1"/>
          </p:cNvSpPr>
          <p:nvPr/>
        </p:nvSpPr>
        <p:spPr bwMode="auto">
          <a:xfrm>
            <a:off x="7046" y="0"/>
            <a:ext cx="617785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약관동의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0563" y="3680760"/>
            <a:ext cx="4381434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필수</a:t>
            </a:r>
            <a:r>
              <a:rPr lang="en-US" altLang="ko-KR" b="1" dirty="0" smtClean="0">
                <a:solidFill>
                  <a:schemeClr val="tx1"/>
                </a:solidFill>
              </a:rPr>
              <a:t>] </a:t>
            </a:r>
            <a:r>
              <a:rPr lang="ko-KR" altLang="en-US" b="1" dirty="0" smtClean="0">
                <a:solidFill>
                  <a:schemeClr val="tx1"/>
                </a:solidFill>
              </a:rPr>
              <a:t>개인정보수집 및 이용목적 동의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24651" y="4801488"/>
            <a:ext cx="4059380" cy="5694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개인정보수집 및 이용목적 </a:t>
            </a:r>
            <a:r>
              <a:rPr lang="ko-KR" altLang="en-US" b="1" dirty="0" smtClean="0">
                <a:solidFill>
                  <a:schemeClr val="tx1"/>
                </a:solidFill>
              </a:rPr>
              <a:t>동의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상세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745043" y="5916545"/>
            <a:ext cx="747598" cy="3087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동의함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28112" y="6022180"/>
            <a:ext cx="1917400" cy="613532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동의합니다</a:t>
            </a:r>
            <a:r>
              <a:rPr lang="en-US" altLang="ko-KR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36941" y="6025223"/>
            <a:ext cx="1917400" cy="613532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동의하지 않습니다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25757" y="5935239"/>
            <a:ext cx="234651" cy="217657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6314" y="4244100"/>
            <a:ext cx="8324094" cy="1565329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42" name="직사각형 41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47" name="순서도: 연결자 46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36623" y="3788790"/>
            <a:ext cx="1858393" cy="44277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본인인증방법 선택</a:t>
            </a:r>
            <a:endParaRPr lang="ko-KR" altLang="en-US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5820" y="5967525"/>
            <a:ext cx="1917400" cy="472699"/>
          </a:xfrm>
          <a:prstGeom prst="rect">
            <a:avLst/>
          </a:prstGeom>
          <a:solidFill>
            <a:srgbClr val="FC8453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98980" y="11688309"/>
            <a:ext cx="6310607" cy="55462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관련 문의사항은 다음 연락처로 문의해주시기 바랍니다</a:t>
            </a: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en-US" altLang="ko-KR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 042-1234-5678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31086" y="0"/>
            <a:ext cx="2880558" cy="6774874"/>
          </a:xfrm>
          <a:prstGeom prst="rect">
            <a:avLst/>
          </a:prstGeom>
          <a:noFill/>
          <a:ln>
            <a:solidFill>
              <a:srgbClr val="AFC3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46897" y="2380625"/>
            <a:ext cx="6302928" cy="995086"/>
            <a:chOff x="985058" y="1366126"/>
            <a:chExt cx="7485105" cy="1246446"/>
          </a:xfrm>
          <a:solidFill>
            <a:srgbClr val="F0F5F9"/>
          </a:solidFill>
        </p:grpSpPr>
        <p:sp>
          <p:nvSpPr>
            <p:cNvPr id="3" name="순서도: 연결자 2"/>
            <p:cNvSpPr/>
            <p:nvPr/>
          </p:nvSpPr>
          <p:spPr>
            <a:xfrm>
              <a:off x="985058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약관동의</a:t>
              </a:r>
            </a:p>
          </p:txBody>
        </p:sp>
        <p:sp>
          <p:nvSpPr>
            <p:cNvPr id="19" name="순서도: 연결자 18"/>
            <p:cNvSpPr/>
            <p:nvPr/>
          </p:nvSpPr>
          <p:spPr>
            <a:xfrm>
              <a:off x="2989449" y="1366129"/>
              <a:ext cx="1300584" cy="1246443"/>
            </a:xfrm>
            <a:prstGeom prst="flowChartConnector">
              <a:avLst/>
            </a:prstGeom>
            <a:solidFill>
              <a:srgbClr val="FC8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본인인증</a:t>
              </a:r>
              <a:endParaRPr lang="ko-KR" altLang="en-US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0" name="순서도: 연결자 19"/>
            <p:cNvSpPr/>
            <p:nvPr/>
          </p:nvSpPr>
          <p:spPr>
            <a:xfrm>
              <a:off x="5108072" y="1366127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정보입력</a:t>
              </a:r>
              <a:endParaRPr lang="ko-KR" altLang="en-US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4" name="순서도: 연결자 23"/>
            <p:cNvSpPr/>
            <p:nvPr/>
          </p:nvSpPr>
          <p:spPr>
            <a:xfrm>
              <a:off x="7169579" y="1366126"/>
              <a:ext cx="1300584" cy="1246443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가입</a:t>
              </a:r>
              <a:endParaRPr lang="en-US" altLang="ko-KR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완료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64620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3414" y="4342781"/>
            <a:ext cx="3735401" cy="2352323"/>
          </a:xfrm>
          <a:prstGeom prst="rect">
            <a:avLst/>
          </a:prstGeom>
          <a:noFill/>
          <a:ln w="19050">
            <a:solidFill>
              <a:srgbClr val="AFC3C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94614" y="5967525"/>
            <a:ext cx="1917400" cy="472699"/>
          </a:xfrm>
          <a:prstGeom prst="rect">
            <a:avLst/>
          </a:prstGeom>
          <a:solidFill>
            <a:srgbClr val="F0F5F9"/>
          </a:solidFill>
          <a:ln w="19050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인증하기</a:t>
            </a:r>
            <a:endParaRPr lang="ko-KR" altLang="en-US" sz="16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7597" y="4835482"/>
            <a:ext cx="31877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휴대폰인증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휴대폰으로 인증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125292" y="4820093"/>
            <a:ext cx="3225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이메일인증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본인 명의의 이메일로 인증</a:t>
            </a:r>
          </a:p>
        </p:txBody>
      </p:sp>
      <p:sp>
        <p:nvSpPr>
          <p:cNvPr id="38" name="_x883287704"/>
          <p:cNvSpPr>
            <a:spLocks noChangeArrowheads="1"/>
          </p:cNvSpPr>
          <p:nvPr/>
        </p:nvSpPr>
        <p:spPr bwMode="auto">
          <a:xfrm>
            <a:off x="7046" y="0"/>
            <a:ext cx="5250754" cy="524205"/>
          </a:xfrm>
          <a:prstGeom prst="rect">
            <a:avLst/>
          </a:prstGeom>
          <a:solidFill>
            <a:srgbClr val="F0F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메인 홈페이지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로그인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본인인증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637131" y="1393289"/>
            <a:ext cx="7890913" cy="625364"/>
            <a:chOff x="637131" y="1393289"/>
            <a:chExt cx="7890913" cy="625364"/>
          </a:xfrm>
          <a:solidFill>
            <a:srgbClr val="F0F5F9"/>
          </a:solidFill>
        </p:grpSpPr>
        <p:sp>
          <p:nvSpPr>
            <p:cNvPr id="40" name="직사각형 39"/>
            <p:cNvSpPr/>
            <p:nvPr/>
          </p:nvSpPr>
          <p:spPr>
            <a:xfrm>
              <a:off x="4619473" y="139328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아이디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610644" y="1402479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비밀번호 찾기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628302" y="1396332"/>
              <a:ext cx="1917400" cy="613532"/>
            </a:xfrm>
            <a:prstGeom prst="rect">
              <a:avLst/>
            </a:prstGeom>
            <a:solidFill>
              <a:srgbClr val="FC8453"/>
            </a:solidFill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회원가입</a:t>
              </a:r>
              <a:endParaRPr lang="ko-KR" altLang="en-US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7131" y="1405121"/>
              <a:ext cx="1917400" cy="613532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 smtClean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9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1614</Words>
  <Application>Microsoft Office PowerPoint</Application>
  <PresentationFormat>와이드스크린</PresentationFormat>
  <Paragraphs>629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kopub돋움</vt:lpstr>
      <vt:lpstr>맑은 고딕</vt:lpstr>
      <vt:lpstr>함초롬 돋움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회원정보수정 _일반 회원</vt:lpstr>
      <vt:lpstr>PowerPoint 프레젠테이션</vt:lpstr>
      <vt:lpstr>PowerPoint 프레젠테이션</vt:lpstr>
      <vt:lpstr>PowerPoint 프레젠테이션</vt:lpstr>
      <vt:lpstr>회원정보수정 _학생 회원</vt:lpstr>
      <vt:lpstr>PowerPoint 프레젠테이션</vt:lpstr>
      <vt:lpstr>PowerPoint 프레젠테이션</vt:lpstr>
      <vt:lpstr>PowerPoint 프레젠테이션</vt:lpstr>
      <vt:lpstr>회원정보수정 _기업 회원</vt:lpstr>
      <vt:lpstr>PowerPoint 프레젠테이션</vt:lpstr>
      <vt:lpstr>PowerPoint 프레젠테이션</vt:lpstr>
      <vt:lpstr>PowerPoint 프레젠테이션</vt:lpstr>
      <vt:lpstr>회원정보수정 _대학 회원</vt:lpstr>
      <vt:lpstr>PowerPoint 프레젠테이션</vt:lpstr>
      <vt:lpstr>PowerPoint 프레젠테이션</vt:lpstr>
      <vt:lpstr>PowerPoint 프레젠테이션</vt:lpstr>
      <vt:lpstr>메인홈페이지_관리자용 페이지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djit210</dc:creator>
  <cp:lastModifiedBy>BIG215</cp:lastModifiedBy>
  <cp:revision>211</cp:revision>
  <dcterms:created xsi:type="dcterms:W3CDTF">2022-04-19T06:45:17Z</dcterms:created>
  <dcterms:modified xsi:type="dcterms:W3CDTF">2022-04-25T02:30:31Z</dcterms:modified>
</cp:coreProperties>
</file>