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8" r:id="rId5"/>
    <p:sldId id="270" r:id="rId6"/>
    <p:sldId id="266" r:id="rId7"/>
    <p:sldId id="261" r:id="rId8"/>
    <p:sldId id="299" r:id="rId9"/>
    <p:sldId id="300" r:id="rId10"/>
    <p:sldId id="269" r:id="rId11"/>
    <p:sldId id="295" r:id="rId12"/>
    <p:sldId id="289" r:id="rId13"/>
    <p:sldId id="271" r:id="rId14"/>
    <p:sldId id="294" r:id="rId15"/>
    <p:sldId id="297" r:id="rId16"/>
    <p:sldId id="298" r:id="rId17"/>
    <p:sldId id="296" r:id="rId18"/>
    <p:sldId id="290" r:id="rId19"/>
    <p:sldId id="291" r:id="rId20"/>
    <p:sldId id="292" r:id="rId21"/>
    <p:sldId id="29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F9"/>
    <a:srgbClr val="507E95"/>
    <a:srgbClr val="FFFFFF"/>
    <a:srgbClr val="444444"/>
    <a:srgbClr val="FC8453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0" autoAdjust="0"/>
    <p:restoredTop sz="94660"/>
  </p:normalViewPr>
  <p:slideViewPr>
    <p:cSldViewPr snapToGrid="0">
      <p:cViewPr>
        <p:scale>
          <a:sx n="100" d="100"/>
          <a:sy n="100" d="100"/>
        </p:scale>
        <p:origin x="45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2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0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0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0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0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1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3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5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3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3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91924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4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openframework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spring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4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portfolio</a:t>
            </a:r>
            <a:r>
              <a:rPr lang="en-US" altLang="ko-KR" sz="4000" spc="5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4000" spc="5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4000" spc="5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en-US" sz="4000" spc="5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BOOK SHOPPINGMALL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3652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defRPr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제출자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주영현</a:t>
            </a: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/>
            </a:pP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/>
            </a:pPr>
            <a:r>
              <a:rPr lang="ko-KR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빅데이터플랫폼 활용 자바, </a:t>
            </a:r>
            <a:r>
              <a:rPr lang="ko-KR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</a:t>
            </a:r>
            <a:r>
              <a:rPr lang="ko-KR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응용SW</a:t>
            </a:r>
            <a:r>
              <a:rPr lang="ko-KR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개발자 양성과정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24000" y="3526971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프로그램 목록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676436" y="1097330"/>
            <a:ext cx="1726843" cy="438746"/>
            <a:chOff x="6665528" y="1160797"/>
            <a:chExt cx="1726843" cy="438746"/>
          </a:xfrm>
        </p:grpSpPr>
        <p:sp>
          <p:nvSpPr>
            <p:cNvPr id="35" name="직사각형 34"/>
            <p:cNvSpPr/>
            <p:nvPr/>
          </p:nvSpPr>
          <p:spPr>
            <a:xfrm>
              <a:off x="6729259" y="1336806"/>
              <a:ext cx="1663112" cy="262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로그아웃ㅣ마이페이지</a:t>
              </a:r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665528" y="116079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23645" y="1296517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934028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593063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36444" y="2266891"/>
            <a:ext cx="2368444" cy="279675"/>
            <a:chOff x="5752494" y="5011295"/>
            <a:chExt cx="2368444" cy="279675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584475" y="5011295"/>
              <a:ext cx="536463" cy="27967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함초롬 돋움"/>
                </a:rPr>
                <a:t>검색</a:t>
              </a:r>
              <a:endParaRPr lang="ko-KR" altLang="en-US" sz="1100" dirty="0">
                <a:solidFill>
                  <a:schemeClr val="tx1"/>
                </a:solidFill>
                <a:latin typeface="함초롬 돋움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752494" y="5011295"/>
              <a:ext cx="1832454" cy="27967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 돋움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653" y="6046694"/>
            <a:ext cx="333375" cy="35242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333624" y="2886796"/>
            <a:ext cx="6308483" cy="2823843"/>
            <a:chOff x="717504" y="2778525"/>
            <a:chExt cx="7454946" cy="1268350"/>
          </a:xfrm>
        </p:grpSpPr>
        <p:grpSp>
          <p:nvGrpSpPr>
            <p:cNvPr id="9" name="그룹 8"/>
            <p:cNvGrpSpPr/>
            <p:nvPr/>
          </p:nvGrpSpPr>
          <p:grpSpPr>
            <a:xfrm>
              <a:off x="717504" y="2778525"/>
              <a:ext cx="7454946" cy="1268350"/>
              <a:chOff x="717504" y="2778525"/>
              <a:chExt cx="7454946" cy="126835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717504" y="2778525"/>
                <a:ext cx="7435896" cy="126835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>
                <a:off x="717504" y="3013052"/>
                <a:ext cx="74549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1025357" y="2848749"/>
              <a:ext cx="1409722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프로그램명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69627" y="2848749"/>
              <a:ext cx="9706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/>
                <a:t>신청기간</a:t>
              </a:r>
              <a:endParaRPr lang="ko-KR" alt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62687" y="2848749"/>
              <a:ext cx="9706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접수상태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82532" y="3060621"/>
              <a:ext cx="1152547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ABC</a:t>
              </a:r>
              <a:r>
                <a:rPr lang="ko-KR" altLang="en-US" sz="1100" dirty="0" smtClean="0"/>
                <a:t>배우기</a:t>
              </a:r>
              <a:endParaRPr lang="ko-KR" alt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04876" y="3060621"/>
              <a:ext cx="222102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2022-04-21 ~ 2022-05-21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67462" y="3060621"/>
              <a:ext cx="97060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접수중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2532" y="3234140"/>
              <a:ext cx="1152547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DEF </a:t>
              </a:r>
              <a:r>
                <a:rPr lang="ko-KR" altLang="en-US" sz="1100" dirty="0" smtClean="0"/>
                <a:t>배우기</a:t>
              </a:r>
              <a:endParaRPr lang="ko-KR" alt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04876" y="3234140"/>
              <a:ext cx="222102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2022-07-10 ~ 2022-01321</a:t>
              </a:r>
              <a:endParaRPr lang="ko-KR" alt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75065" y="3234140"/>
              <a:ext cx="97060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마감</a:t>
              </a:r>
              <a:endParaRPr lang="ko-KR" alt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54227" y="3060621"/>
              <a:ext cx="24844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54227" y="3234140"/>
              <a:ext cx="24844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</p:grpSp>
      <p:sp>
        <p:nvSpPr>
          <p:cNvPr id="48" name="타원 47"/>
          <p:cNvSpPr/>
          <p:nvPr/>
        </p:nvSpPr>
        <p:spPr>
          <a:xfrm>
            <a:off x="685026" y="2113007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39466" y="378700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3125" y="3159297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en-US" altLang="ko-KR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컨설팅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3124" y="3484993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현장면접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1206" y="44479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설문조사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5340" y="2851508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</a:t>
            </a:r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램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4757" y="22308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채용공고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4757" y="2550425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채용일정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일반인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컨설팅 </a:t>
            </a:r>
            <a:r>
              <a:rPr lang="ko-KR" altLang="en-US" sz="2400" spc="5" dirty="0" smtClean="0"/>
              <a:t>화면 </a:t>
            </a:r>
            <a:r>
              <a:rPr lang="ko-KR" altLang="en-US" sz="2400" spc="5" dirty="0" smtClean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874854" y="1640882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6166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45" name="타원 44"/>
          <p:cNvSpPr/>
          <p:nvPr/>
        </p:nvSpPr>
        <p:spPr>
          <a:xfrm>
            <a:off x="685026" y="2113007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39466" y="378700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3125" y="3159297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en-US" altLang="ko-KR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컨설팅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3124" y="3484993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현장면접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206" y="44479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설문조사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507" y="2880900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4757" y="22308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채용공고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4757" y="2550425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채용일정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16" y="2629264"/>
            <a:ext cx="6413537" cy="36269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128368" y="6312827"/>
            <a:ext cx="787884" cy="28328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신청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81416" y="1998265"/>
            <a:ext cx="6413537" cy="49221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취업특강</a:t>
            </a:r>
            <a:r>
              <a:rPr lang="ko-KR" altLang="en-US" sz="1100" dirty="0"/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소개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98344" y="1276349"/>
            <a:ext cx="3562219" cy="5065901"/>
            <a:chOff x="4404029" y="1796601"/>
            <a:chExt cx="3562219" cy="4169294"/>
          </a:xfrm>
          <a:noFill/>
        </p:grpSpPr>
        <p:grpSp>
          <p:nvGrpSpPr>
            <p:cNvPr id="8" name="그룹 7"/>
            <p:cNvGrpSpPr/>
            <p:nvPr/>
          </p:nvGrpSpPr>
          <p:grpSpPr>
            <a:xfrm>
              <a:off x="4404029" y="1796601"/>
              <a:ext cx="3562219" cy="4169294"/>
              <a:chOff x="4259762" y="1796601"/>
              <a:chExt cx="3562219" cy="4169294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421748" y="2014939"/>
                <a:ext cx="809363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이름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59930" y="2906042"/>
                <a:ext cx="945066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전화번호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59930" y="3750443"/>
                <a:ext cx="1512540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의견 또는 질문</a:t>
                </a:r>
                <a:endParaRPr lang="ko-KR" altLang="en-US" sz="1100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259762" y="1796601"/>
                <a:ext cx="3562219" cy="4169294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latin typeface="함초롬 돋움"/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5118018" y="5058644"/>
                <a:ext cx="1845706" cy="363272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  <a:latin typeface="함초롬 돋움"/>
                  </a:rPr>
                  <a:t>참여하기</a:t>
                </a:r>
                <a:endParaRPr lang="ko-KR" altLang="en-US" sz="1100" dirty="0">
                  <a:solidFill>
                    <a:schemeClr val="tx1"/>
                  </a:solidFill>
                  <a:latin typeface="함초롬 돋움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21748" y="2501418"/>
                <a:ext cx="945066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 smtClean="0"/>
                  <a:t>주영현</a:t>
                </a:r>
                <a:endParaRPr lang="ko-KR" altLang="en-US" sz="11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21748" y="3289643"/>
                <a:ext cx="1189210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010 - 12345678</a:t>
                </a:r>
                <a:endParaRPr lang="ko-KR" altLang="en-US" sz="11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21748" y="4240182"/>
                <a:ext cx="1189210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텍스트</a:t>
                </a:r>
                <a:endParaRPr lang="ko-KR" altLang="en-US" sz="1100" dirty="0"/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516155" y="2763028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583453" y="3561257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516155" y="4475437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"/>
          <p:cNvSpPr txBox="1">
            <a:spLocks/>
          </p:cNvSpPr>
          <p:nvPr/>
        </p:nvSpPr>
        <p:spPr>
          <a:xfrm>
            <a:off x="1510659" y="179710"/>
            <a:ext cx="9826084" cy="734400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2400" spc="5" dirty="0" smtClean="0"/>
              <a:t>일반인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신청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</p:spTree>
    <p:extLst>
      <p:ext uri="{BB962C8B-B14F-4D97-AF65-F5344CB8AC3E}">
        <p14:creationId xmlns:p14="http://schemas.microsoft.com/office/powerpoint/2010/main" val="33980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일반인 채용정보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3368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58" y="2246430"/>
            <a:ext cx="6269881" cy="4534333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296684" y="1999805"/>
            <a:ext cx="82165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검색기능</a:t>
            </a:r>
            <a:endParaRPr lang="en-US" altLang="ko-KR" sz="1100" dirty="0" smtClean="0"/>
          </a:p>
        </p:txBody>
      </p:sp>
      <p:sp>
        <p:nvSpPr>
          <p:cNvPr id="45" name="타원 44"/>
          <p:cNvSpPr/>
          <p:nvPr/>
        </p:nvSpPr>
        <p:spPr>
          <a:xfrm>
            <a:off x="685026" y="2113007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39466" y="378700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3125" y="3159297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en-US" altLang="ko-KR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컨설팅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3124" y="3484993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현장면접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206" y="44479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설문조사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6765" y="2851508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4757" y="22308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채용공고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4757" y="2550425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채용일정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8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일반인 </a:t>
            </a:r>
            <a:r>
              <a:rPr lang="ko-KR" altLang="en-US" sz="2400" spc="5" dirty="0" err="1" smtClean="0"/>
              <a:t>채용일</a:t>
            </a:r>
            <a:r>
              <a:rPr lang="ko-KR" altLang="en-US" sz="2400" spc="5" dirty="0" err="1" smtClean="0"/>
              <a:t>정</a:t>
            </a:r>
            <a:r>
              <a:rPr lang="ko-KR" altLang="en-US" sz="2400" spc="5" dirty="0" smtClean="0"/>
              <a:t>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934028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6166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45" name="타원 44"/>
          <p:cNvSpPr/>
          <p:nvPr/>
        </p:nvSpPr>
        <p:spPr>
          <a:xfrm>
            <a:off x="685026" y="2113007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39466" y="378700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3125" y="3159297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en-US" altLang="ko-KR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컨설팅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3124" y="3484993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현장면접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206" y="44479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설문조사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7240" y="2851508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4757" y="22308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채용공고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4757" y="2550425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채용일정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34" y="2113008"/>
            <a:ext cx="6527324" cy="4617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224" y="1900457"/>
            <a:ext cx="1175176" cy="2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일반인 </a:t>
            </a:r>
            <a:r>
              <a:rPr lang="ko-KR" altLang="en-US" sz="2400" spc="5" dirty="0" err="1" smtClean="0"/>
              <a:t>채용일</a:t>
            </a:r>
            <a:r>
              <a:rPr lang="ko-KR" altLang="en-US" sz="2400" spc="5" dirty="0" err="1" smtClean="0"/>
              <a:t>정</a:t>
            </a:r>
            <a:r>
              <a:rPr lang="ko-KR" altLang="en-US" sz="2400" spc="5" dirty="0" smtClean="0"/>
              <a:t> </a:t>
            </a:r>
            <a:r>
              <a:rPr lang="ko-KR" altLang="en-US" sz="2400" spc="5" dirty="0" err="1" smtClean="0"/>
              <a:t>상세화면</a:t>
            </a:r>
            <a:r>
              <a:rPr lang="ko-KR" altLang="en-US" sz="2400" spc="5" dirty="0" smtClean="0"/>
              <a:t> 면 </a:t>
            </a:r>
            <a:r>
              <a:rPr lang="ko-KR" altLang="en-US" sz="2400" spc="5" dirty="0" smtClean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97225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6631288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293109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45" name="타원 44"/>
          <p:cNvSpPr/>
          <p:nvPr/>
        </p:nvSpPr>
        <p:spPr>
          <a:xfrm>
            <a:off x="685026" y="2113007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39466" y="378700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3125" y="3159297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en-US" altLang="ko-KR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컨설팅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3124" y="3484993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현장면접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206" y="44479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설문조사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4756" y="2849625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4757" y="22308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채용공고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4757" y="2550425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채용일정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57" y="1992515"/>
            <a:ext cx="6158093" cy="25685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157" y="4796129"/>
            <a:ext cx="6158093" cy="11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일반인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컨설팅 </a:t>
            </a:r>
            <a:r>
              <a:rPr lang="ko-KR" altLang="en-US" sz="2400" spc="5" dirty="0" smtClean="0"/>
              <a:t>화면 </a:t>
            </a:r>
            <a:r>
              <a:rPr lang="ko-KR" altLang="en-US" sz="2400" spc="5" dirty="0" smtClean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934028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6166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45" name="타원 44"/>
          <p:cNvSpPr/>
          <p:nvPr/>
        </p:nvSpPr>
        <p:spPr>
          <a:xfrm>
            <a:off x="685026" y="2113007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39466" y="378700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3125" y="3159297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en-US" altLang="ko-KR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컨설팅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3124" y="3484993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현장면접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206" y="44479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설문조사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4757" y="22308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채용공고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4757" y="2550425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채용일정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81416" y="1998265"/>
            <a:ext cx="6413537" cy="85324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취업특강</a:t>
            </a:r>
            <a:r>
              <a:rPr lang="ko-KR" altLang="en-US" sz="1100" dirty="0"/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소개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81416" y="3556523"/>
            <a:ext cx="6413537" cy="44671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Ex)1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39410" y="3136817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목록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281416" y="4077436"/>
            <a:ext cx="6413537" cy="44671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Ex)2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81416" y="4582819"/>
            <a:ext cx="6413537" cy="44671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Ex)3	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81415" y="5083166"/>
            <a:ext cx="6413537" cy="44671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Ex)4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81415" y="5596558"/>
            <a:ext cx="6413537" cy="44671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Ex)5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4756" y="2849625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"/>
          <p:cNvSpPr txBox="1">
            <a:spLocks/>
          </p:cNvSpPr>
          <p:nvPr/>
        </p:nvSpPr>
        <p:spPr>
          <a:xfrm>
            <a:off x="1510659" y="179710"/>
            <a:ext cx="9826084" cy="734400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2400" spc="5" dirty="0" smtClean="0"/>
              <a:t>일반인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현장면접 </a:t>
            </a:r>
            <a:r>
              <a:rPr lang="ko-KR" altLang="en-US" sz="2400" spc="5" dirty="0" smtClean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</p:spTree>
    <p:extLst>
      <p:ext uri="{BB962C8B-B14F-4D97-AF65-F5344CB8AC3E}">
        <p14:creationId xmlns:p14="http://schemas.microsoft.com/office/powerpoint/2010/main" val="15569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4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6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비회원</a:t>
            </a:r>
            <a:r>
              <a:rPr lang="en-US" altLang="ko-KR" sz="2400" spc="5" dirty="0" smtClean="0"/>
              <a:t>)</a:t>
            </a:r>
            <a:r>
              <a:rPr lang="ko-KR" altLang="en-US" sz="2400" spc="5" dirty="0" err="1" smtClean="0"/>
              <a:t>메인화면</a:t>
            </a:r>
            <a:r>
              <a:rPr lang="ko-KR" altLang="en-US" sz="2400" spc="5" dirty="0" smtClean="0"/>
              <a:t> </a:t>
            </a:r>
            <a:r>
              <a:rPr lang="ko-KR" altLang="en-US" sz="2400" spc="5" dirty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552145" y="2263806"/>
            <a:ext cx="6020299" cy="4045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514697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회원가입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2472750" y="2400809"/>
            <a:ext cx="268749" cy="327321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34028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593063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2662103" y="2583317"/>
            <a:ext cx="2687230" cy="1277337"/>
            <a:chOff x="996249" y="2463345"/>
            <a:chExt cx="3121245" cy="1484143"/>
          </a:xfrm>
        </p:grpSpPr>
        <p:sp>
          <p:nvSpPr>
            <p:cNvPr id="110" name="직사각형 109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solidFill>
              <a:srgbClr val="F0F5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32" name="직선 연결선 31"/>
            <p:cNvCxnSpPr>
              <a:stCxn id="110" idx="0"/>
              <a:endCxn id="110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endCxn id="110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endCxn id="110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699245" y="2899617"/>
              <a:ext cx="1309565" cy="600164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54613" y="4659201"/>
            <a:ext cx="2687230" cy="1277337"/>
            <a:chOff x="996249" y="2463345"/>
            <a:chExt cx="3121245" cy="1484143"/>
          </a:xfrm>
          <a:solidFill>
            <a:srgbClr val="507E95"/>
          </a:solidFill>
        </p:grpSpPr>
        <p:sp>
          <p:nvSpPr>
            <p:cNvPr id="49" name="직사각형 48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0" name="직선 연결선 49"/>
            <p:cNvCxnSpPr>
              <a:stCxn id="49" idx="0"/>
              <a:endCxn id="49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endCxn id="49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49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699245" y="2899617"/>
              <a:ext cx="1309565" cy="60016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705140" y="3475332"/>
            <a:ext cx="2687230" cy="1277337"/>
            <a:chOff x="996249" y="2463345"/>
            <a:chExt cx="3121245" cy="1484143"/>
          </a:xfrm>
          <a:solidFill>
            <a:srgbClr val="FC8453"/>
          </a:solidFill>
        </p:grpSpPr>
        <p:sp>
          <p:nvSpPr>
            <p:cNvPr id="56" name="직사각형 55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7" name="직선 연결선 56"/>
            <p:cNvCxnSpPr>
              <a:stCxn id="56" idx="0"/>
              <a:endCxn id="56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endCxn id="56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endCxn id="56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699245" y="2899617"/>
              <a:ext cx="1309565" cy="60016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2" name="그룹 41"/>
          <p:cNvGrpSpPr/>
          <p:nvPr/>
        </p:nvGrpSpPr>
        <p:grpSpPr>
          <a:xfrm>
            <a:off x="560682" y="926374"/>
            <a:ext cx="1959021" cy="1656943"/>
            <a:chOff x="593125" y="751160"/>
            <a:chExt cx="1959021" cy="1656943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4" name="타원 43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231480" y="1697067"/>
            <a:ext cx="189330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일자리꿈터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사이드바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싹다</a:t>
            </a:r>
            <a:r>
              <a:rPr lang="ko-KR" altLang="en-US" sz="1100" dirty="0" smtClean="0"/>
              <a:t> 부트스트랩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2722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234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32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/>
              <a:t>(</a:t>
            </a:r>
            <a:r>
              <a:rPr lang="ko-KR" altLang="en-US" sz="2400" spc="5" dirty="0"/>
              <a:t>비회원</a:t>
            </a:r>
            <a:r>
              <a:rPr lang="en-US" altLang="ko-KR" sz="2400" spc="5" dirty="0"/>
              <a:t>)</a:t>
            </a:r>
            <a:r>
              <a:rPr lang="ko-KR" altLang="en-US" sz="2400" spc="5" dirty="0"/>
              <a:t> 사업소개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514697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회원가입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95" name="타원 94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00" y="2113007"/>
            <a:ext cx="8071443" cy="426119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5229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비회원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프로그램 목록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676436" y="1097330"/>
            <a:ext cx="1726843" cy="438746"/>
            <a:chOff x="6665528" y="1160797"/>
            <a:chExt cx="1726843" cy="438746"/>
          </a:xfrm>
        </p:grpSpPr>
        <p:sp>
          <p:nvSpPr>
            <p:cNvPr id="35" name="직사각형 34"/>
            <p:cNvSpPr/>
            <p:nvPr/>
          </p:nvSpPr>
          <p:spPr>
            <a:xfrm>
              <a:off x="6729259" y="1336806"/>
              <a:ext cx="1663112" cy="262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로그인ㅣ회원가입</a:t>
              </a:r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665528" y="116079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23645" y="1296517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934028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593063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17" y="2031258"/>
            <a:ext cx="7731065" cy="225607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276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 공통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</a:t>
            </a:r>
            <a:r>
              <a:rPr lang="ko-KR" altLang="en-US" sz="2400" spc="5" dirty="0"/>
              <a:t>사업소개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00" y="2113007"/>
            <a:ext cx="8071443" cy="426119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17" name="그룹 16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19" name="타원 18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706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일반인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</a:t>
            </a:r>
            <a:r>
              <a:rPr lang="ko-KR" altLang="en-US" sz="2400" spc="5" dirty="0" smtClean="0"/>
              <a:t>메인 화면 </a:t>
            </a:r>
            <a:r>
              <a:rPr lang="ko-KR" altLang="en-US" sz="2400" spc="5" dirty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814135" y="2263806"/>
            <a:ext cx="5758309" cy="4045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694772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3450150" y="2550426"/>
            <a:ext cx="1997451" cy="1038664"/>
            <a:chOff x="996249" y="2463345"/>
            <a:chExt cx="3121245" cy="1484143"/>
          </a:xfrm>
        </p:grpSpPr>
        <p:sp>
          <p:nvSpPr>
            <p:cNvPr id="110" name="직사각형 109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solidFill>
              <a:srgbClr val="F0F5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32" name="직선 연결선 31"/>
            <p:cNvCxnSpPr>
              <a:stCxn id="110" idx="0"/>
              <a:endCxn id="110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endCxn id="110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endCxn id="110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699245" y="2730340"/>
              <a:ext cx="1309564" cy="600164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450150" y="4447954"/>
            <a:ext cx="1997451" cy="1038664"/>
            <a:chOff x="996249" y="2463345"/>
            <a:chExt cx="3121245" cy="1484143"/>
          </a:xfrm>
          <a:solidFill>
            <a:srgbClr val="507E95"/>
          </a:solidFill>
        </p:grpSpPr>
        <p:sp>
          <p:nvSpPr>
            <p:cNvPr id="49" name="직사각형 48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0" name="직선 연결선 49"/>
            <p:cNvCxnSpPr>
              <a:stCxn id="49" idx="0"/>
              <a:endCxn id="49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endCxn id="49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49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701147" y="2720229"/>
              <a:ext cx="1309566" cy="69733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5375" y="3068895"/>
              <a:ext cx="1309566" cy="30396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223836" y="3504762"/>
            <a:ext cx="1997451" cy="1038664"/>
            <a:chOff x="996249" y="2463345"/>
            <a:chExt cx="3121245" cy="1484143"/>
          </a:xfrm>
          <a:solidFill>
            <a:srgbClr val="FC8453"/>
          </a:solidFill>
        </p:grpSpPr>
        <p:sp>
          <p:nvSpPr>
            <p:cNvPr id="56" name="직사각형 55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7" name="직선 연결선 56"/>
            <p:cNvCxnSpPr>
              <a:stCxn id="56" idx="0"/>
              <a:endCxn id="56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endCxn id="56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endCxn id="56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701869" y="2742944"/>
              <a:ext cx="1309566" cy="69733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15375" y="3068895"/>
              <a:ext cx="1309566" cy="30396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934028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593063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7" name="그룹 46"/>
          <p:cNvGrpSpPr/>
          <p:nvPr/>
        </p:nvGrpSpPr>
        <p:grpSpPr>
          <a:xfrm>
            <a:off x="259656" y="2515287"/>
            <a:ext cx="2382770" cy="2462820"/>
            <a:chOff x="264756" y="1938919"/>
            <a:chExt cx="2382770" cy="2462820"/>
          </a:xfrm>
        </p:grpSpPr>
        <p:sp>
          <p:nvSpPr>
            <p:cNvPr id="62" name="타원 61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93125" y="3159297"/>
              <a:ext cx="205440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취업특강 </a:t>
              </a:r>
              <a:r>
                <a:rPr lang="en-US" altLang="ko-KR" sz="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· </a:t>
              </a:r>
              <a:r>
                <a:rPr lang="ko-KR" altLang="en-US" sz="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컨설팅</a:t>
              </a:r>
              <a:endPara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3124" y="3484993"/>
              <a:ext cx="205440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현장면접</a:t>
              </a:r>
              <a:endPara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9297" y="4140129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4756" y="28496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4757" y="1938919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구직등록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79056" y="1017342"/>
            <a:ext cx="1959021" cy="1656943"/>
            <a:chOff x="593125" y="751160"/>
            <a:chExt cx="1959021" cy="1656943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72" name="타원 7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408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일반인 구직 등록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41" y="2210639"/>
            <a:ext cx="6297389" cy="438547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6877673" y="13368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26" name="그룹 25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59656" y="2515287"/>
            <a:ext cx="2382770" cy="2462820"/>
            <a:chOff x="264756" y="1938919"/>
            <a:chExt cx="2382770" cy="2462820"/>
          </a:xfrm>
        </p:grpSpPr>
        <p:sp>
          <p:nvSpPr>
            <p:cNvPr id="43" name="타원 42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3125" y="3159297"/>
              <a:ext cx="205440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취업특강 </a:t>
              </a:r>
              <a:r>
                <a:rPr lang="en-US" altLang="ko-KR" sz="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· </a:t>
              </a:r>
              <a:r>
                <a:rPr lang="ko-KR" altLang="en-US" sz="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컨설팅</a:t>
              </a:r>
              <a:endPara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3124" y="3484993"/>
              <a:ext cx="205440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현장면접</a:t>
              </a:r>
              <a:endPara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9297" y="4140129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4756" y="28496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4757" y="1938919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구직등록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50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기업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</a:t>
            </a:r>
            <a:r>
              <a:rPr lang="ko-KR" altLang="en-US" sz="2400" spc="5" dirty="0" smtClean="0"/>
              <a:t>메인 화면 </a:t>
            </a:r>
            <a:r>
              <a:rPr lang="ko-KR" altLang="en-US" sz="2400" spc="5" dirty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814135" y="2263806"/>
            <a:ext cx="5758309" cy="4045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694772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3450150" y="2550426"/>
            <a:ext cx="1997451" cy="1038664"/>
            <a:chOff x="996249" y="2463345"/>
            <a:chExt cx="3121245" cy="1484143"/>
          </a:xfrm>
        </p:grpSpPr>
        <p:sp>
          <p:nvSpPr>
            <p:cNvPr id="110" name="직사각형 109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solidFill>
              <a:srgbClr val="F0F5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32" name="직선 연결선 31"/>
            <p:cNvCxnSpPr>
              <a:stCxn id="110" idx="0"/>
              <a:endCxn id="110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endCxn id="110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endCxn id="110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699245" y="2730340"/>
              <a:ext cx="1309564" cy="600164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450150" y="4447954"/>
            <a:ext cx="1997451" cy="1038664"/>
            <a:chOff x="996249" y="2463345"/>
            <a:chExt cx="3121245" cy="1484143"/>
          </a:xfrm>
          <a:solidFill>
            <a:srgbClr val="507E95"/>
          </a:solidFill>
        </p:grpSpPr>
        <p:sp>
          <p:nvSpPr>
            <p:cNvPr id="49" name="직사각형 48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0" name="직선 연결선 49"/>
            <p:cNvCxnSpPr>
              <a:stCxn id="49" idx="0"/>
              <a:endCxn id="49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endCxn id="49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49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701147" y="2720229"/>
              <a:ext cx="1309566" cy="69733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5375" y="3068895"/>
              <a:ext cx="1309566" cy="30396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223836" y="3504762"/>
            <a:ext cx="1997451" cy="1038664"/>
            <a:chOff x="996249" y="2463345"/>
            <a:chExt cx="3121245" cy="1484143"/>
          </a:xfrm>
          <a:solidFill>
            <a:srgbClr val="FC8453"/>
          </a:solidFill>
        </p:grpSpPr>
        <p:sp>
          <p:nvSpPr>
            <p:cNvPr id="56" name="직사각형 55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7" name="직선 연결선 56"/>
            <p:cNvCxnSpPr>
              <a:stCxn id="56" idx="0"/>
              <a:endCxn id="56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endCxn id="56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endCxn id="56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701869" y="2742944"/>
              <a:ext cx="1309566" cy="69733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15375" y="3068895"/>
              <a:ext cx="1309566" cy="30396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934028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593063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7" name="그룹 46"/>
          <p:cNvGrpSpPr/>
          <p:nvPr/>
        </p:nvGrpSpPr>
        <p:grpSpPr>
          <a:xfrm>
            <a:off x="259656" y="2515287"/>
            <a:ext cx="2382770" cy="2462820"/>
            <a:chOff x="264756" y="1938919"/>
            <a:chExt cx="2382770" cy="2462820"/>
          </a:xfrm>
        </p:grpSpPr>
        <p:sp>
          <p:nvSpPr>
            <p:cNvPr id="62" name="타원 61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93125" y="3159297"/>
              <a:ext cx="205440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취업특강 </a:t>
              </a:r>
              <a:r>
                <a:rPr lang="en-US" altLang="ko-KR" sz="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· </a:t>
              </a:r>
              <a:r>
                <a:rPr lang="ko-KR" altLang="en-US" sz="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컨설팅</a:t>
              </a:r>
              <a:endPara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3124" y="3484993"/>
              <a:ext cx="205440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현장면접</a:t>
              </a:r>
              <a:endPara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9297" y="4140129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4756" y="28496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4757" y="1938919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사업참여 등록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79056" y="1017342"/>
            <a:ext cx="1959021" cy="1656943"/>
            <a:chOff x="593125" y="751160"/>
            <a:chExt cx="1959021" cy="1656943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72" name="타원 7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630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기업 사업참여 등록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3368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26" name="그룹 25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59656" y="2515287"/>
            <a:ext cx="2382770" cy="2462820"/>
            <a:chOff x="264756" y="1938919"/>
            <a:chExt cx="2382770" cy="2462820"/>
          </a:xfrm>
        </p:grpSpPr>
        <p:sp>
          <p:nvSpPr>
            <p:cNvPr id="25" name="타원 24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3125" y="3159297"/>
              <a:ext cx="205440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취업특강 </a:t>
              </a:r>
              <a:r>
                <a:rPr lang="en-US" altLang="ko-KR" sz="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· </a:t>
              </a:r>
              <a:r>
                <a:rPr lang="ko-KR" altLang="en-US" sz="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컨설팅</a:t>
              </a:r>
              <a:endPara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3124" y="3484993"/>
              <a:ext cx="205440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현장면접</a:t>
              </a:r>
              <a:endPara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9297" y="4140129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4756" y="28496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4757" y="1938919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사업참여 등록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578482" y="2210639"/>
            <a:ext cx="3562219" cy="4383672"/>
            <a:chOff x="4404029" y="1796601"/>
            <a:chExt cx="3562219" cy="4169294"/>
          </a:xfrm>
          <a:noFill/>
        </p:grpSpPr>
        <p:grpSp>
          <p:nvGrpSpPr>
            <p:cNvPr id="46" name="그룹 45"/>
            <p:cNvGrpSpPr/>
            <p:nvPr/>
          </p:nvGrpSpPr>
          <p:grpSpPr>
            <a:xfrm>
              <a:off x="4404029" y="1796601"/>
              <a:ext cx="3562219" cy="4169294"/>
              <a:chOff x="4259762" y="1796601"/>
              <a:chExt cx="3562219" cy="4169294"/>
            </a:xfrm>
            <a:grpFill/>
          </p:grpSpPr>
          <p:sp>
            <p:nvSpPr>
              <p:cNvPr id="50" name="TextBox 49"/>
              <p:cNvSpPr txBox="1"/>
              <p:nvPr/>
            </p:nvSpPr>
            <p:spPr>
              <a:xfrm>
                <a:off x="4421748" y="2014939"/>
                <a:ext cx="945066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기업명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375614" y="2662324"/>
                <a:ext cx="1106884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사업자 번호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72087" y="4732842"/>
                <a:ext cx="1512540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파일추가하기</a:t>
                </a:r>
                <a:endParaRPr lang="ko-KR" altLang="en-US" sz="1100" dirty="0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4259762" y="1796601"/>
                <a:ext cx="3562219" cy="4169294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latin typeface="함초롬 돋움"/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5118018" y="5058644"/>
                <a:ext cx="1845706" cy="363272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  <a:latin typeface="함초롬 돋움"/>
                  </a:rPr>
                  <a:t>사업 참여하기</a:t>
                </a:r>
                <a:endParaRPr lang="ko-KR" altLang="en-US" sz="1100" dirty="0">
                  <a:solidFill>
                    <a:schemeClr val="tx1"/>
                  </a:solidFill>
                  <a:latin typeface="함초롬 돋움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471608" y="2295460"/>
                <a:ext cx="945066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삼성</a:t>
                </a:r>
                <a:endParaRPr lang="ko-KR" altLang="en-US" sz="11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37432" y="3045925"/>
                <a:ext cx="1189210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01012345678</a:t>
                </a:r>
                <a:endParaRPr lang="ko-KR" altLang="en-US" sz="11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396886" y="4741592"/>
                <a:ext cx="565657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+</a:t>
                </a:r>
                <a:endParaRPr lang="ko-KR" altLang="en-US" sz="11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421748" y="3541170"/>
                <a:ext cx="945066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제목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421748" y="4114734"/>
                <a:ext cx="945066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내용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566015" y="2557070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699137" y="3317539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4699137" y="4000137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4699137" y="4573700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04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579</Words>
  <Application>Microsoft Office PowerPoint</Application>
  <PresentationFormat>와이드스크린</PresentationFormat>
  <Paragraphs>292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함초롬 돋움</vt:lpstr>
      <vt:lpstr>함초롬돋움</vt:lpstr>
      <vt:lpstr>Arial</vt:lpstr>
      <vt:lpstr>Office 테마</vt:lpstr>
      <vt:lpstr>openframework(spring) portfolio  BOOK SHOPPINGMALL</vt:lpstr>
      <vt:lpstr>(비회원)메인화면 정의서_일자리 카페 꿈터 </vt:lpstr>
      <vt:lpstr>(비회원) 사업소개 화면 정의서_일자리 카페 꿈터</vt:lpstr>
      <vt:lpstr>(비회원)프로그램 목록 화면 정의서_일자리 카페 꿈터 </vt:lpstr>
      <vt:lpstr>(회원 공통) 사업소개 화면 정의서_일자리 카페 꿈터</vt:lpstr>
      <vt:lpstr>(일반인) 메인 화면 정의서_일자리 카페 꿈터 </vt:lpstr>
      <vt:lpstr>일반인 구직 등록 화면 정의서_일자리 카페 꿈터 </vt:lpstr>
      <vt:lpstr>(기업) 메인 화면 정의서_일자리 카페 꿈터 </vt:lpstr>
      <vt:lpstr>기업 사업참여 등록 화면 정의서_일자리 카페 꿈터 </vt:lpstr>
      <vt:lpstr>(회원)프로그램 목록 화면 정의서_일자리 카페 꿈터 </vt:lpstr>
      <vt:lpstr>(회원)일반인 취업특강 · 컨설팅 화면 정의서_일자리 카페 꿈터 </vt:lpstr>
      <vt:lpstr>PowerPoint 프레젠테이션</vt:lpstr>
      <vt:lpstr>일반인 채용정보 화면 정의서_일자리 카페 꿈터 </vt:lpstr>
      <vt:lpstr>일반인 채용일정 화면 정의서_일자리 카페 꿈터 </vt:lpstr>
      <vt:lpstr>일반인 채용일정 상세화면 면 정의서_일자리 카페 꿈터 </vt:lpstr>
      <vt:lpstr>(회원)일반인 취업특강 · 컨설팅 화면 정의서_일자리 카페 꿈터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openframework(spring) portfolio  BOOK SHOPPINGMALL</dc:title>
  <dc:creator>BIG2-09</dc:creator>
  <cp:lastModifiedBy>BIG2-09</cp:lastModifiedBy>
  <cp:revision>90</cp:revision>
  <dcterms:created xsi:type="dcterms:W3CDTF">2022-03-23T05:50:48Z</dcterms:created>
  <dcterms:modified xsi:type="dcterms:W3CDTF">2022-04-21T07:12:28Z</dcterms:modified>
</cp:coreProperties>
</file>