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8" r:id="rId7"/>
    <p:sldId id="269" r:id="rId8"/>
    <p:sldId id="266" r:id="rId9"/>
    <p:sldId id="274" r:id="rId10"/>
    <p:sldId id="272" r:id="rId11"/>
    <p:sldId id="273" r:id="rId12"/>
    <p:sldId id="267" r:id="rId13"/>
    <p:sldId id="270" r:id="rId14"/>
    <p:sldId id="262" r:id="rId15"/>
    <p:sldId id="264" r:id="rId16"/>
    <p:sldId id="265" r:id="rId17"/>
    <p:sldId id="271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3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774470-28B5-4DA1-BB27-4CC5A38382DD}">
          <p14:sldIdLst>
            <p14:sldId id="256"/>
            <p14:sldId id="257"/>
            <p14:sldId id="263"/>
            <p14:sldId id="258"/>
            <p14:sldId id="259"/>
            <p14:sldId id="268"/>
            <p14:sldId id="269"/>
            <p14:sldId id="266"/>
            <p14:sldId id="274"/>
            <p14:sldId id="272"/>
            <p14:sldId id="273"/>
            <p14:sldId id="267"/>
            <p14:sldId id="270"/>
            <p14:sldId id="262"/>
            <p14:sldId id="264"/>
            <p14:sldId id="265"/>
            <p14:sldId id="271"/>
            <p14:sldId id="275"/>
            <p14:sldId id="276"/>
            <p14:sldId id="277"/>
            <p14:sldId id="278"/>
            <p14:sldId id="279"/>
            <p14:sldId id="282"/>
            <p14:sldId id="280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FC8453"/>
    <a:srgbClr val="AF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391" autoAdjust="0"/>
  </p:normalViewPr>
  <p:slideViewPr>
    <p:cSldViewPr snapToGrid="0">
      <p:cViewPr>
        <p:scale>
          <a:sx n="100" d="100"/>
          <a:sy n="100" d="100"/>
        </p:scale>
        <p:origin x="7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883286408"/>
          <p:cNvSpPr>
            <a:spLocks noChangeArrowheads="1"/>
          </p:cNvSpPr>
          <p:nvPr/>
        </p:nvSpPr>
        <p:spPr bwMode="auto">
          <a:xfrm>
            <a:off x="119063" y="646113"/>
            <a:ext cx="1079500" cy="647700"/>
          </a:xfrm>
          <a:prstGeom prst="rect">
            <a:avLst/>
          </a:prstGeom>
          <a:solidFill>
            <a:srgbClr val="AFC3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x883287704"/>
          <p:cNvSpPr>
            <a:spLocks noChangeArrowheads="1"/>
          </p:cNvSpPr>
          <p:nvPr/>
        </p:nvSpPr>
        <p:spPr bwMode="auto">
          <a:xfrm>
            <a:off x="1374487" y="646113"/>
            <a:ext cx="1079500" cy="647700"/>
          </a:xfrm>
          <a:prstGeom prst="rect">
            <a:avLst/>
          </a:prstGeom>
          <a:solidFill>
            <a:srgbClr val="F0F5F9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883286480"/>
          <p:cNvSpPr>
            <a:spLocks noChangeArrowheads="1"/>
          </p:cNvSpPr>
          <p:nvPr/>
        </p:nvSpPr>
        <p:spPr bwMode="auto">
          <a:xfrm>
            <a:off x="2629911" y="646113"/>
            <a:ext cx="1079500" cy="647700"/>
          </a:xfrm>
          <a:prstGeom prst="rect">
            <a:avLst/>
          </a:prstGeom>
          <a:solidFill>
            <a:srgbClr val="507E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883288568"/>
          <p:cNvSpPr>
            <a:spLocks noChangeArrowheads="1"/>
          </p:cNvSpPr>
          <p:nvPr/>
        </p:nvSpPr>
        <p:spPr bwMode="auto">
          <a:xfrm>
            <a:off x="3885335" y="646113"/>
            <a:ext cx="1079500" cy="647700"/>
          </a:xfrm>
          <a:prstGeom prst="rect">
            <a:avLst/>
          </a:prstGeom>
          <a:solidFill>
            <a:srgbClr val="FC84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9063" y="1936172"/>
            <a:ext cx="1468568" cy="432957"/>
            <a:chOff x="892247" y="1345967"/>
            <a:chExt cx="4278268" cy="1721428"/>
          </a:xfrm>
        </p:grpSpPr>
        <p:sp>
          <p:nvSpPr>
            <p:cNvPr id="13" name="_x883288568"/>
            <p:cNvSpPr>
              <a:spLocks noChangeArrowheads="1"/>
            </p:cNvSpPr>
            <p:nvPr/>
          </p:nvSpPr>
          <p:spPr bwMode="auto">
            <a:xfrm>
              <a:off x="1995055" y="1345967"/>
              <a:ext cx="3175460" cy="1721428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_x883287704"/>
            <p:cNvSpPr>
              <a:spLocks noChangeArrowheads="1"/>
            </p:cNvSpPr>
            <p:nvPr/>
          </p:nvSpPr>
          <p:spPr bwMode="auto">
            <a:xfrm>
              <a:off x="892247" y="1345967"/>
              <a:ext cx="2989798" cy="172142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_x883286480"/>
            <p:cNvSpPr>
              <a:spLocks noChangeArrowheads="1"/>
            </p:cNvSpPr>
            <p:nvPr/>
          </p:nvSpPr>
          <p:spPr bwMode="auto">
            <a:xfrm>
              <a:off x="1777579" y="1782557"/>
              <a:ext cx="3207274" cy="848246"/>
            </a:xfrm>
            <a:prstGeom prst="rect">
              <a:avLst/>
            </a:prstGeom>
            <a:solidFill>
              <a:srgbClr val="507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JOB JAVA</a:t>
              </a:r>
              <a:endPara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059477" y="1641417"/>
            <a:ext cx="2454333" cy="10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-1" y="0"/>
            <a:ext cx="566736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정보입력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회원가입폼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08047" y="2418262"/>
            <a:ext cx="6241440" cy="30729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93098" y="6181988"/>
            <a:ext cx="6256388" cy="469945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가입하기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" y="7309306"/>
            <a:ext cx="5649113" cy="292458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582398" y="3717962"/>
            <a:ext cx="5529601" cy="1716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6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 이상이면서 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영문과 숫자를 반드시 포함해야 합니다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6768" y="2029556"/>
            <a:ext cx="974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25304" y="2937704"/>
            <a:ext cx="108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64114" y="4174326"/>
            <a:ext cx="1861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재확인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64833" y="4950100"/>
            <a:ext cx="3281468" cy="24888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다시 입력해주세요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82400" y="5316661"/>
            <a:ext cx="6284344" cy="688482"/>
            <a:chOff x="1463515" y="5162083"/>
            <a:chExt cx="6288111" cy="688482"/>
          </a:xfrm>
        </p:grpSpPr>
        <p:sp>
          <p:nvSpPr>
            <p:cNvPr id="57" name="직사각형 56"/>
            <p:cNvSpPr/>
            <p:nvPr/>
          </p:nvSpPr>
          <p:spPr>
            <a:xfrm>
              <a:off x="1506445" y="5513549"/>
              <a:ext cx="3027454" cy="33701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463515" y="5171330"/>
              <a:ext cx="125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전화번호</a:t>
              </a:r>
              <a:endPara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772941" y="5513549"/>
              <a:ext cx="2978685" cy="33701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349" y="5162083"/>
              <a:ext cx="10603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이메일</a:t>
              </a:r>
              <a:endPara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23003" y="3310927"/>
            <a:ext cx="6241440" cy="30729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08046" y="4540226"/>
            <a:ext cx="6241440" cy="30729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67693" y="953655"/>
            <a:ext cx="2684394" cy="851076"/>
            <a:chOff x="1608046" y="4228688"/>
            <a:chExt cx="2684394" cy="851076"/>
          </a:xfrm>
        </p:grpSpPr>
        <p:sp>
          <p:nvSpPr>
            <p:cNvPr id="73" name="직사각형 72"/>
            <p:cNvSpPr/>
            <p:nvPr/>
          </p:nvSpPr>
          <p:spPr>
            <a:xfrm>
              <a:off x="1665657" y="4228688"/>
              <a:ext cx="12542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구분</a:t>
              </a:r>
              <a:endPara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608046" y="4710432"/>
              <a:ext cx="759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</a:t>
              </a:r>
              <a:endPara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320659" y="4706342"/>
              <a:ext cx="7599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</a:t>
              </a:r>
              <a:endPara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47027" y="4798384"/>
              <a:ext cx="234651" cy="217657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57789" y="4782179"/>
              <a:ext cx="234651" cy="217657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5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47879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가입완료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99550" y="1735854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r>
                <a:rPr lang="ko-KR" altLang="en-US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42443" y="794824"/>
            <a:ext cx="7890913" cy="511868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599550" y="6025875"/>
            <a:ext cx="2854947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홈으로 가기</a:t>
            </a:r>
            <a:endParaRPr lang="ko-KR" altLang="en-US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" y="7309306"/>
            <a:ext cx="5649113" cy="2924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309136" y="5013922"/>
            <a:ext cx="482678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회원가입이 정상적으로 완료 되었습니다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4000" y="6032717"/>
            <a:ext cx="2854947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ko-KR" altLang="en-US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51614" y="4364064"/>
            <a:ext cx="482678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가입완료</a:t>
            </a:r>
            <a:endParaRPr lang="en-US" altLang="ko-KR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23" y="2887067"/>
            <a:ext cx="1527408" cy="13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1411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20355" y="3362889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등록한 이름과 이메일을 입력해주세요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3426" y="4181721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16609" y="4181721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168" y="4703459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07362" y="4753364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80138" y="5623867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01280" y="2799600"/>
            <a:ext cx="228821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18" name="직사각형 17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6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10438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68487" y="3756967"/>
            <a:ext cx="4556453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사용한 아이디는 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‘angel123’ 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47372" y="4950532"/>
            <a:ext cx="5598682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화면으로 돌아가기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2607" y="2837707"/>
            <a:ext cx="228821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20" name="직사각형 19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9870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0285" y="3413904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 찾고자 하는 아이디를 입력해 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45859" y="4134286"/>
            <a:ext cx="4001713" cy="493994"/>
            <a:chOff x="2669230" y="4090876"/>
            <a:chExt cx="4001713" cy="493994"/>
          </a:xfrm>
        </p:grpSpPr>
        <p:sp>
          <p:nvSpPr>
            <p:cNvPr id="16" name="직사각형 15"/>
            <p:cNvSpPr/>
            <p:nvPr/>
          </p:nvSpPr>
          <p:spPr>
            <a:xfrm>
              <a:off x="2669230" y="4090876"/>
              <a:ext cx="4001713" cy="493994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94584" y="4116483"/>
              <a:ext cx="1544366" cy="44277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 입력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717100" y="494370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0285" y="5783588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아이디가 기억나지 않는다면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2606" y="2837707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3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-9262"/>
            <a:ext cx="6170766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 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730" y="7187805"/>
            <a:ext cx="7478169" cy="4582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05" y="7157225"/>
            <a:ext cx="6176151" cy="616805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518426" y="3147269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휴대전화로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3192" y="3855911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87411" y="3794366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3396" y="4446049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3934" y="4377649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휴대전화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7128" y="4427554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07128" y="5017237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33821" y="5814023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3934" y="4960996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93953" y="2622089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24" name="직사각형 23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608368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이메일 인증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4730" y="7187805"/>
            <a:ext cx="7478169" cy="4582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05" y="7157225"/>
            <a:ext cx="6176151" cy="616805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518426" y="3183264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이메일로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3192" y="3891906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87411" y="3830361"/>
            <a:ext cx="882280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3396" y="4482044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3934" y="4413644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7128" y="4463549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07128" y="5053232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33821" y="5850018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3934" y="4996991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93953" y="2625522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24" name="직사각형 23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27619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2" y="2335603"/>
            <a:ext cx="102346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조직도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92" y="3041770"/>
            <a:ext cx="6675673" cy="3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55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업무분장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2" y="2335603"/>
            <a:ext cx="119090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업무분장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5" y="3080091"/>
            <a:ext cx="7295111" cy="31567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찾아오시는 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1" y="2335603"/>
            <a:ext cx="184813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찾아오시는 길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36" y="2836365"/>
            <a:ext cx="6614564" cy="33072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77036" y="6211579"/>
            <a:ext cx="6614564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(34839) 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중구 </a:t>
            </a:r>
            <a:r>
              <a:rPr lang="ko-KR" altLang="en-US" sz="1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중앙로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119 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대전테크노파크 </a:t>
            </a:r>
            <a:r>
              <a:rPr lang="ko-KR" altLang="en-US" sz="1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디스테이션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 삼성생명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>
              <a:defRPr/>
            </a:pP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대표전화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1644-8644 </a:t>
            </a:r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팩스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042-719-8340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6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5807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</a:t>
            </a:r>
            <a:r>
              <a:rPr lang="ko-KR" altLang="en-US" dirty="0"/>
              <a:t>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6616" y="1165057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06617" y="1147537"/>
            <a:ext cx="1623980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460706" y="977518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-2628" y="0"/>
            <a:ext cx="524774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청년 </a:t>
            </a:r>
            <a:r>
              <a:rPr lang="ko-KR" altLang="en-US" dirty="0" err="1" smtClean="0"/>
              <a:t>뉴리더</a:t>
            </a:r>
            <a:r>
              <a:rPr lang="ko-KR" altLang="en-US" dirty="0" smtClean="0"/>
              <a:t> 인재양성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16" y="2870099"/>
            <a:ext cx="5835609" cy="392873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8949" y="2352390"/>
            <a:ext cx="1575314" cy="1004700"/>
            <a:chOff x="263011" y="2505847"/>
            <a:chExt cx="1575314" cy="1004700"/>
          </a:xfrm>
        </p:grpSpPr>
        <p:sp>
          <p:nvSpPr>
            <p:cNvPr id="20" name="TextBox 19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사업안내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011" y="2902609"/>
              <a:ext cx="1575314" cy="261610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청년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뉴리더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인재양성</a:t>
              </a:r>
              <a:endParaRPr lang="en-US" altLang="ko-KR" sz="11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3011" y="3233548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일자리카페</a:t>
              </a:r>
              <a:r>
                <a:rPr lang="ko-KR" altLang="en-US" sz="1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꿈터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0287" y="2249451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사업안내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3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일자리카페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꿈터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39" y="2749152"/>
            <a:ext cx="6263803" cy="3661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0287" y="2249451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사업안내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8949" y="2352390"/>
            <a:ext cx="1575314" cy="1004700"/>
            <a:chOff x="263011" y="2505847"/>
            <a:chExt cx="1575314" cy="1004700"/>
          </a:xfrm>
        </p:grpSpPr>
        <p:sp>
          <p:nvSpPr>
            <p:cNvPr id="12" name="TextBox 11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사업안내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011" y="2902609"/>
              <a:ext cx="157531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청년 </a:t>
              </a:r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뉴리더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인재양성</a:t>
              </a:r>
              <a:endPara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011" y="3233548"/>
              <a:ext cx="1575314" cy="276999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일자리카페</a:t>
              </a:r>
              <a:r>
                <a:rPr lang="ko-KR" altLang="en-US" sz="1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꿈터</a:t>
              </a:r>
              <a:endPara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10021"/>
            <a:ext cx="677174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 홍보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우수기업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좋은일터</a:t>
            </a:r>
            <a:r>
              <a:rPr lang="ko-KR" altLang="en-US" dirty="0" smtClean="0"/>
              <a:t> 기업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코스탁</a:t>
            </a:r>
            <a:r>
              <a:rPr lang="ko-KR" altLang="en-US" dirty="0" smtClean="0"/>
              <a:t> 기업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우수기업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949" y="2352390"/>
            <a:ext cx="1575314" cy="1351028"/>
            <a:chOff x="238949" y="2352390"/>
            <a:chExt cx="1575314" cy="1351028"/>
          </a:xfrm>
        </p:grpSpPr>
        <p:sp>
          <p:nvSpPr>
            <p:cNvPr id="12" name="TextBox 11"/>
            <p:cNvSpPr txBox="1"/>
            <p:nvPr/>
          </p:nvSpPr>
          <p:spPr>
            <a:xfrm>
              <a:off x="238949" y="2352390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기업홍보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949" y="2749152"/>
              <a:ext cx="1575314" cy="261610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우수기업</a:t>
              </a:r>
              <a:endParaRPr lang="en-US" altLang="ko-KR" sz="11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949" y="3080091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좋은일터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기업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949" y="3426419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코스탁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기업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375067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0894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807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22720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53417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9244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75157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1070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3417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9244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75157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01070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5067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00980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9633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3896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5067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0980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9633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3896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75067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0980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9633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63896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5067" y="388107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2070" y="3902590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06570" y="3892984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60309" y="388107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75067" y="5213376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2070" y="5234891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06570" y="522528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0309" y="5213376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5304" y="654124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02307" y="6562760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96807" y="6553154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50546" y="654124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018878" y="6481267"/>
            <a:ext cx="1047704" cy="29360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37915" y="3297633"/>
            <a:ext cx="5007315" cy="3028653"/>
            <a:chOff x="2498385" y="2699619"/>
            <a:chExt cx="6000345" cy="35911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84491" t="13197" r="-610" b="14928"/>
            <a:stretch/>
          </p:blipFill>
          <p:spPr>
            <a:xfrm>
              <a:off x="7298579" y="2705100"/>
              <a:ext cx="1200151" cy="358566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t="12944" r="35455" b="15405"/>
            <a:stretch/>
          </p:blipFill>
          <p:spPr>
            <a:xfrm>
              <a:off x="2498385" y="2699619"/>
              <a:ext cx="4841206" cy="357187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160" y="2885880"/>
            <a:ext cx="2667065" cy="3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18" y="3423371"/>
            <a:ext cx="4907107" cy="107378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6381264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글쓰기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3391" y="3056929"/>
            <a:ext cx="6690980" cy="2325028"/>
            <a:chOff x="2023278" y="3080091"/>
            <a:chExt cx="6690980" cy="232502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278" y="5097342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비밀글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여부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0348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781" y="5115220"/>
            <a:ext cx="138131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655267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민원 내용</a:t>
            </a:r>
            <a:r>
              <a:rPr lang="ko-KR" altLang="en-US" dirty="0" smtClean="0"/>
              <a:t> 상세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18" y="3423371"/>
            <a:ext cx="4907107" cy="107378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6381264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글쓰기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3391" y="3056929"/>
            <a:ext cx="6690980" cy="2325028"/>
            <a:chOff x="2023278" y="3080091"/>
            <a:chExt cx="6690980" cy="232502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278" y="5097342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비밀글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여부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0348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781" y="5115220"/>
            <a:ext cx="138131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31429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(Q&amp;A)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(Q&amp;A)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408" y="3423371"/>
            <a:ext cx="5773231" cy="10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5807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기관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424" y="1176977"/>
            <a:ext cx="2669309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61238" y="1147537"/>
            <a:ext cx="2169358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890777" y="98988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45" name="타원 44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01825" y="2283071"/>
            <a:ext cx="1638026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1818" y="1275076"/>
            <a:ext cx="2759826" cy="549979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20745" y="2724895"/>
            <a:ext cx="7081291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1826" y="2172851"/>
            <a:ext cx="1700212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284699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메뉴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59815"/>
              </p:ext>
            </p:extLst>
          </p:nvPr>
        </p:nvGraphicFramePr>
        <p:xfrm>
          <a:off x="1820745" y="3214135"/>
          <a:ext cx="2164350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164350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조직도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업무분장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찾아오시는 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93000"/>
              </p:ext>
            </p:extLst>
          </p:nvPr>
        </p:nvGraphicFramePr>
        <p:xfrm>
          <a:off x="5625210" y="3233005"/>
          <a:ext cx="1576615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76615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우수기업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kopub돋움"/>
                        </a:rPr>
                        <a:t>좋은일터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 기업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kopub돋움"/>
                        </a:rPr>
                        <a:t>코스탁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기업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9263"/>
              </p:ext>
            </p:extLst>
          </p:nvPr>
        </p:nvGraphicFramePr>
        <p:xfrm>
          <a:off x="7201825" y="3233005"/>
          <a:ext cx="1700211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00211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온라인 취업상담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민원서류신청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질의응답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94453" y="2147663"/>
            <a:ext cx="1526291" cy="6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-10869" y="0"/>
            <a:ext cx="3151793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363275" y="2476098"/>
            <a:ext cx="6523425" cy="4140604"/>
            <a:chOff x="1125087" y="1695422"/>
            <a:chExt cx="7517939" cy="507396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757749" y="5499674"/>
              <a:ext cx="1577632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8561" y="3795204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8561" y="3119979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8561" y="4615342"/>
              <a:ext cx="5076819" cy="618819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10366" y="1695422"/>
              <a:ext cx="1747383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57835" y="5499675"/>
              <a:ext cx="1602965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007791" y="5499674"/>
              <a:ext cx="1602965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아이디 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53838" y="2302440"/>
              <a:ext cx="4860438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일자리지원센터를 찾아주셔서 감사합니다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25087" y="6214762"/>
              <a:ext cx="7517939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 관련 문의사항은 다음 연락처로 문의해주시기 바랍니다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</a:t>
              </a:r>
              <a:endPara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T. 042-1234-5678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15" name="직사각형 14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61468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메인 홈페이지</a:t>
            </a:r>
            <a:r>
              <a:rPr lang="en-US" altLang="ko-KR" dirty="0"/>
              <a:t>: </a:t>
            </a:r>
            <a:r>
              <a:rPr lang="ko-KR" altLang="en-US" dirty="0"/>
              <a:t>로그인 화면 </a:t>
            </a:r>
            <a:r>
              <a:rPr lang="en-US" altLang="ko-KR" dirty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/>
              <a:t>약관동의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99062" y="4690328"/>
            <a:ext cx="8324094" cy="156532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5995" y="3721617"/>
            <a:ext cx="7133533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회원가입 약관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개인정보수집 및 이용목적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고유식별정보 이용목적에 모두 동의합니다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83488" y="3913595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5948" y="4104777"/>
            <a:ext cx="2379195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필수</a:t>
            </a:r>
            <a:r>
              <a:rPr lang="en-US" altLang="ko-KR" b="1" dirty="0" smtClean="0">
                <a:solidFill>
                  <a:schemeClr val="tx1"/>
                </a:solidFill>
              </a:rPr>
              <a:t>]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 약관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90446" y="5188248"/>
            <a:ext cx="1815830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약관 내용 상세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41268" y="6414876"/>
            <a:ext cx="721043" cy="3391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6308" y="3737681"/>
            <a:ext cx="1140927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모두 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92184" y="6475609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23" name="직사각형 2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7046" y="0"/>
            <a:ext cx="617785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약관동의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0563" y="3680760"/>
            <a:ext cx="4381434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필수</a:t>
            </a:r>
            <a:r>
              <a:rPr lang="en-US" altLang="ko-KR" b="1" dirty="0" smtClean="0">
                <a:solidFill>
                  <a:schemeClr val="tx1"/>
                </a:solidFill>
              </a:rPr>
              <a:t>] </a:t>
            </a:r>
            <a:r>
              <a:rPr lang="ko-KR" altLang="en-US" b="1" dirty="0" smtClean="0">
                <a:solidFill>
                  <a:schemeClr val="tx1"/>
                </a:solidFill>
              </a:rPr>
              <a:t>개인정보수집 및 이용목적 동의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24651" y="4801488"/>
            <a:ext cx="4059380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개인정보수집 및 이용목적 </a:t>
            </a:r>
            <a:r>
              <a:rPr lang="ko-KR" altLang="en-US" b="1" dirty="0" smtClean="0">
                <a:solidFill>
                  <a:schemeClr val="tx1"/>
                </a:solidFill>
              </a:rPr>
              <a:t>동의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상세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45043" y="5916545"/>
            <a:ext cx="747598" cy="3087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28112" y="6022180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동의합니다</a:t>
            </a:r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6941" y="6025223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동의하지 않습니다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25757" y="5935239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314" y="4244100"/>
            <a:ext cx="8324094" cy="156532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42" name="직사각형 41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47" name="순서도: 연결자 46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36623" y="3788790"/>
            <a:ext cx="1858393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본인인증방법 선택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5820" y="596752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64620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3414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94614" y="5967525"/>
            <a:ext cx="1917400" cy="47269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7597" y="4835482"/>
            <a:ext cx="31877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휴대폰인증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휴대폰으로 인증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25292" y="4820093"/>
            <a:ext cx="322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이메일인증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이메일로 인증</a:t>
            </a:r>
          </a:p>
        </p:txBody>
      </p:sp>
      <p:sp>
        <p:nvSpPr>
          <p:cNvPr id="38" name="_x883287704"/>
          <p:cNvSpPr>
            <a:spLocks noChangeArrowheads="1"/>
          </p:cNvSpPr>
          <p:nvPr/>
        </p:nvSpPr>
        <p:spPr bwMode="auto">
          <a:xfrm>
            <a:off x="7046" y="0"/>
            <a:ext cx="525075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40" name="직사각형 39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47879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정보입력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42443" y="567791"/>
            <a:ext cx="7890913" cy="511868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" y="7309306"/>
            <a:ext cx="5649113" cy="2924583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492528" y="1136020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69" name="순서도: 연결자 68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순서도: 연결자 71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42443" y="2367881"/>
            <a:ext cx="7890913" cy="422160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52238" y="4190407"/>
            <a:ext cx="339755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회원가입 폼 상세</a:t>
            </a:r>
            <a:endParaRPr lang="en-US" altLang="ko-K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954</Words>
  <Application>Microsoft Office PowerPoint</Application>
  <PresentationFormat>와이드스크린</PresentationFormat>
  <Paragraphs>335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kopub돋움</vt:lpstr>
      <vt:lpstr>맑은 고딕</vt:lpstr>
      <vt:lpstr>함초롬 돋움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djit210</dc:creator>
  <cp:lastModifiedBy>BIG215</cp:lastModifiedBy>
  <cp:revision>158</cp:revision>
  <dcterms:created xsi:type="dcterms:W3CDTF">2022-04-19T06:45:17Z</dcterms:created>
  <dcterms:modified xsi:type="dcterms:W3CDTF">2022-04-21T07:57:34Z</dcterms:modified>
</cp:coreProperties>
</file>