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1" r:id="rId1"/>
  </p:sldMasterIdLst>
  <p:notesMasterIdLst>
    <p:notesMasterId r:id="rId2"/>
  </p:notesMasterIdLst>
  <p:sldIdLst>
    <p:sldId id="256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40" y="-84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2018-12-07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9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8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8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4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04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71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8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97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752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9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54119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AB97-87BC-43EB-AB9B-FFD929FE5E69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6D70B-6760-40BD-9FF1-7F86D291B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5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47664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050" b="1"/>
              <a:t>전자결제</a:t>
            </a:r>
            <a:endParaRPr lang="ko-KR" altLang="en-US" sz="1050" b="1"/>
          </a:p>
        </p:txBody>
      </p:sp>
      <p:sp>
        <p:nvSpPr>
          <p:cNvPr id="7" name="직사각형 6"/>
          <p:cNvSpPr/>
          <p:nvPr/>
        </p:nvSpPr>
        <p:spPr>
          <a:xfrm>
            <a:off x="2448056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050" b="1"/>
              <a:t>일정보기</a:t>
            </a:r>
            <a:endParaRPr lang="ko-KR" altLang="en-US" sz="1050" b="1"/>
          </a:p>
        </p:txBody>
      </p:sp>
      <p:sp>
        <p:nvSpPr>
          <p:cNvPr id="8" name="직사각형 7"/>
          <p:cNvSpPr/>
          <p:nvPr/>
        </p:nvSpPr>
        <p:spPr>
          <a:xfrm>
            <a:off x="4230108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 b="1"/>
              <a:t>게시판</a:t>
            </a:r>
            <a:endParaRPr lang="ko-KR" altLang="en-US" sz="1100" b="1"/>
          </a:p>
        </p:txBody>
      </p:sp>
      <p:sp>
        <p:nvSpPr>
          <p:cNvPr id="10" name="직사각형 9"/>
          <p:cNvSpPr/>
          <p:nvPr/>
        </p:nvSpPr>
        <p:spPr>
          <a:xfrm>
            <a:off x="5184360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 b="1"/>
              <a:t>메시지</a:t>
            </a:r>
            <a:endParaRPr lang="ko-KR" altLang="en-US" sz="1100" b="1"/>
          </a:p>
        </p:txBody>
      </p:sp>
      <p:sp>
        <p:nvSpPr>
          <p:cNvPr id="11" name="직사각형 10"/>
          <p:cNvSpPr/>
          <p:nvPr/>
        </p:nvSpPr>
        <p:spPr>
          <a:xfrm>
            <a:off x="1187206" y="4039502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 b="1"/>
              <a:t>마이페이지</a:t>
            </a:r>
            <a:endParaRPr lang="ko-KR" altLang="en-US" sz="1100" b="1"/>
          </a:p>
        </p:txBody>
      </p:sp>
      <p:sp>
        <p:nvSpPr>
          <p:cNvPr id="12" name="직사각형 11"/>
          <p:cNvSpPr/>
          <p:nvPr/>
        </p:nvSpPr>
        <p:spPr>
          <a:xfrm>
            <a:off x="683568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 b="1"/>
              <a:t>홈</a:t>
            </a:r>
            <a:endParaRPr lang="ko-KR" altLang="en-US" sz="1100" b="1"/>
          </a:p>
        </p:txBody>
      </p:sp>
      <p:sp>
        <p:nvSpPr>
          <p:cNvPr id="13" name="직사각형 12"/>
          <p:cNvSpPr/>
          <p:nvPr/>
        </p:nvSpPr>
        <p:spPr>
          <a:xfrm>
            <a:off x="683568" y="567912"/>
            <a:ext cx="8064896" cy="3408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/>
              <a:t>대시보드</a:t>
            </a:r>
            <a:endParaRPr lang="ko-KR" altLang="en-US" sz="1400" b="1"/>
          </a:p>
        </p:txBody>
      </p:sp>
      <p:sp>
        <p:nvSpPr>
          <p:cNvPr id="16" name="직사각형 15"/>
          <p:cNvSpPr/>
          <p:nvPr/>
        </p:nvSpPr>
        <p:spPr>
          <a:xfrm>
            <a:off x="1475656" y="1663238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기안 상신</a:t>
            </a:r>
            <a:endParaRPr lang="ko-KR" altLang="en-US" sz="1050" b="1"/>
          </a:p>
        </p:txBody>
      </p:sp>
      <p:sp>
        <p:nvSpPr>
          <p:cNvPr id="17" name="직사각형 16"/>
          <p:cNvSpPr/>
          <p:nvPr/>
        </p:nvSpPr>
        <p:spPr>
          <a:xfrm>
            <a:off x="1475656" y="2060848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기안 반려</a:t>
            </a:r>
            <a:endParaRPr lang="ko-KR" altLang="en-US" sz="1050" b="1"/>
          </a:p>
        </p:txBody>
      </p:sp>
      <p:sp>
        <p:nvSpPr>
          <p:cNvPr id="18" name="직사각형 17"/>
          <p:cNvSpPr/>
          <p:nvPr/>
        </p:nvSpPr>
        <p:spPr>
          <a:xfrm>
            <a:off x="1475656" y="2455326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결재 완료</a:t>
            </a:r>
            <a:endParaRPr lang="ko-KR" altLang="en-US" sz="1050" b="1"/>
          </a:p>
        </p:txBody>
      </p:sp>
      <p:sp>
        <p:nvSpPr>
          <p:cNvPr id="22" name="직사각형 21"/>
          <p:cNvSpPr/>
          <p:nvPr/>
        </p:nvSpPr>
        <p:spPr>
          <a:xfrm>
            <a:off x="4158309" y="1628800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공지사항</a:t>
            </a:r>
            <a:endParaRPr lang="ko-KR" altLang="en-US" sz="1050" b="1"/>
          </a:p>
        </p:txBody>
      </p:sp>
      <p:sp>
        <p:nvSpPr>
          <p:cNvPr id="23" name="직사각형 22"/>
          <p:cNvSpPr/>
          <p:nvPr/>
        </p:nvSpPr>
        <p:spPr>
          <a:xfrm>
            <a:off x="4158309" y="2023278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자유</a:t>
            </a:r>
            <a:endParaRPr lang="ko-KR" altLang="en-US" sz="1050" b="1"/>
          </a:p>
          <a:p>
            <a:pPr algn="ctr">
              <a:defRPr/>
            </a:pPr>
            <a:r>
              <a:rPr lang="ko-KR" altLang="en-US" sz="1050" b="1"/>
              <a:t>게시판</a:t>
            </a:r>
            <a:endParaRPr lang="ko-KR" altLang="en-US" sz="1050" b="1"/>
          </a:p>
        </p:txBody>
      </p:sp>
      <p:sp>
        <p:nvSpPr>
          <p:cNvPr id="27" name="직사각형 26"/>
          <p:cNvSpPr/>
          <p:nvPr/>
        </p:nvSpPr>
        <p:spPr>
          <a:xfrm>
            <a:off x="5112770" y="2023278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메시지 </a:t>
            </a:r>
            <a:endParaRPr lang="ko-KR" altLang="en-US" sz="1050" b="1"/>
          </a:p>
          <a:p>
            <a:pPr algn="ctr">
              <a:defRPr/>
            </a:pPr>
            <a:r>
              <a:rPr lang="ko-KR" altLang="en-US" sz="1050" b="1"/>
              <a:t>수신함</a:t>
            </a:r>
            <a:endParaRPr lang="ko-KR" altLang="en-US" sz="1050" b="1"/>
          </a:p>
        </p:txBody>
      </p:sp>
      <p:sp>
        <p:nvSpPr>
          <p:cNvPr id="28" name="직사각형 27"/>
          <p:cNvSpPr/>
          <p:nvPr/>
        </p:nvSpPr>
        <p:spPr>
          <a:xfrm>
            <a:off x="5112770" y="1628800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메시지</a:t>
            </a:r>
            <a:endParaRPr lang="ko-KR" altLang="en-US" sz="1050" b="1"/>
          </a:p>
          <a:p>
            <a:pPr algn="ctr">
              <a:defRPr/>
            </a:pPr>
            <a:r>
              <a:rPr lang="ko-KR" altLang="en-US" sz="1050" b="1"/>
              <a:t>작성</a:t>
            </a:r>
            <a:endParaRPr lang="ko-KR" altLang="en-US" sz="1050" b="1"/>
          </a:p>
        </p:txBody>
      </p:sp>
      <p:sp>
        <p:nvSpPr>
          <p:cNvPr id="29" name="직사각형 28"/>
          <p:cNvSpPr/>
          <p:nvPr/>
        </p:nvSpPr>
        <p:spPr>
          <a:xfrm>
            <a:off x="1115616" y="4615567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개인 정보</a:t>
            </a:r>
            <a:endParaRPr lang="ko-KR" altLang="en-US" sz="1050" b="1"/>
          </a:p>
        </p:txBody>
      </p:sp>
      <p:cxnSp>
        <p:nvCxnSpPr>
          <p:cNvPr id="3" name="직선 연결선 2"/>
          <p:cNvCxnSpPr>
            <a:stCxn id="6" idx="2"/>
            <a:endCxn id="16" idx="0"/>
          </p:cNvCxnSpPr>
          <p:nvPr/>
        </p:nvCxnSpPr>
        <p:spPr>
          <a:xfrm rot="5400000">
            <a:off x="1783004" y="1556687"/>
            <a:ext cx="212893" cy="20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8" idx="2"/>
            <a:endCxn id="22" idx="0"/>
          </p:cNvCxnSpPr>
          <p:nvPr/>
        </p:nvCxnSpPr>
        <p:spPr>
          <a:xfrm rot="5400000">
            <a:off x="4482772" y="1539572"/>
            <a:ext cx="17845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0" idx="2"/>
            <a:endCxn id="28" idx="0"/>
          </p:cNvCxnSpPr>
          <p:nvPr/>
        </p:nvCxnSpPr>
        <p:spPr>
          <a:xfrm rot="16200000" flipH="1">
            <a:off x="5437129" y="1539468"/>
            <a:ext cx="178454" cy="2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1" idx="2"/>
            <a:endCxn id="29" idx="0"/>
          </p:cNvCxnSpPr>
          <p:nvPr/>
        </p:nvCxnSpPr>
        <p:spPr>
          <a:xfrm rot="16200000" flipH="1">
            <a:off x="1439975" y="4526235"/>
            <a:ext cx="178454" cy="20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899592" y="3535446"/>
            <a:ext cx="2376264" cy="3976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/>
              <a:t>대시보드</a:t>
            </a:r>
            <a:r>
              <a:rPr lang="en-US" altLang="ko-KR" sz="1400" b="1"/>
              <a:t> (</a:t>
            </a:r>
            <a:r>
              <a:rPr lang="ko-KR" altLang="en-US" sz="1400" b="1"/>
              <a:t>임직원</a:t>
            </a:r>
            <a:r>
              <a:rPr lang="en-US" altLang="ko-KR" sz="1400" b="1"/>
              <a:t>) </a:t>
            </a:r>
            <a:endParaRPr lang="en-US" altLang="ko-KR" sz="1400" b="1"/>
          </a:p>
        </p:txBody>
      </p:sp>
      <p:sp>
        <p:nvSpPr>
          <p:cNvPr id="49" name="직사각형 48"/>
          <p:cNvSpPr/>
          <p:nvPr/>
        </p:nvSpPr>
        <p:spPr>
          <a:xfrm>
            <a:off x="3347864" y="1052736"/>
            <a:ext cx="683783" cy="39760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1100" b="1"/>
              <a:t>문서관리</a:t>
            </a:r>
            <a:endParaRPr lang="ko-KR" altLang="en-US" sz="1100" b="1"/>
          </a:p>
        </p:txBody>
      </p:sp>
      <p:sp>
        <p:nvSpPr>
          <p:cNvPr id="61" name="직사각형 60"/>
          <p:cNvSpPr/>
          <p:nvPr/>
        </p:nvSpPr>
        <p:spPr>
          <a:xfrm>
            <a:off x="2376466" y="1628800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일정 등록</a:t>
            </a:r>
            <a:endParaRPr lang="ko-KR" altLang="en-US" sz="1050" b="1"/>
          </a:p>
        </p:txBody>
      </p:sp>
      <p:cxnSp>
        <p:nvCxnSpPr>
          <p:cNvPr id="62" name="직선 연결선 61"/>
          <p:cNvCxnSpPr>
            <a:stCxn id="7" idx="2"/>
            <a:endCxn id="61" idx="0"/>
          </p:cNvCxnSpPr>
          <p:nvPr/>
        </p:nvCxnSpPr>
        <p:spPr>
          <a:xfrm rot="16200000" flipH="1">
            <a:off x="2700825" y="1539468"/>
            <a:ext cx="178454" cy="20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2376466" y="2023278"/>
            <a:ext cx="827381" cy="3976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50" b="1"/>
              <a:t>일정</a:t>
            </a:r>
            <a:endParaRPr lang="ko-KR" altLang="en-US" sz="1050" b="1"/>
          </a:p>
          <a:p>
            <a:pPr algn="ctr">
              <a:defRPr/>
            </a:pPr>
            <a:r>
              <a:rPr lang="ko-KR" altLang="en-US" sz="1050" b="1"/>
              <a:t> 수정</a:t>
            </a:r>
            <a:r>
              <a:rPr lang="en-US" altLang="ko-KR" sz="1050" b="1"/>
              <a:t>/</a:t>
            </a:r>
            <a:r>
              <a:rPr lang="ko-KR" altLang="en-US" sz="1050" b="1"/>
              <a:t>삭제</a:t>
            </a:r>
            <a:endParaRPr lang="ko-KR" altLang="en-US" sz="1050" b="1"/>
          </a:p>
        </p:txBody>
      </p:sp>
      <p:cxnSp>
        <p:nvCxnSpPr>
          <p:cNvPr id="70" name="직선 연결선 61"/>
          <p:cNvCxnSpPr>
            <a:stCxn id="49" idx="2"/>
            <a:endCxn id="71" idx="0"/>
          </p:cNvCxnSpPr>
          <p:nvPr/>
        </p:nvCxnSpPr>
        <p:spPr>
          <a:xfrm rot="5400000">
            <a:off x="3600423" y="1539468"/>
            <a:ext cx="178454" cy="209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71" name="직사각형 60"/>
          <p:cNvSpPr/>
          <p:nvPr/>
        </p:nvSpPr>
        <p:spPr>
          <a:xfrm>
            <a:off x="3275856" y="1628800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회사 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문서함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직사각형 60"/>
          <p:cNvSpPr/>
          <p:nvPr/>
        </p:nvSpPr>
        <p:spPr>
          <a:xfrm>
            <a:off x="3275856" y="242088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개인 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문서함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직사각형 60"/>
          <p:cNvSpPr/>
          <p:nvPr/>
        </p:nvSpPr>
        <p:spPr>
          <a:xfrm>
            <a:off x="3275856" y="202327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 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문서함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직사각형 27"/>
          <p:cNvSpPr/>
          <p:nvPr/>
        </p:nvSpPr>
        <p:spPr>
          <a:xfrm>
            <a:off x="5112770" y="242088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메시지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발신함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직사각형 28"/>
          <p:cNvSpPr/>
          <p:nvPr/>
        </p:nvSpPr>
        <p:spPr>
          <a:xfrm>
            <a:off x="1115616" y="5013176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개인의 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활동내역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직사각형 9"/>
          <p:cNvSpPr/>
          <p:nvPr/>
        </p:nvSpPr>
        <p:spPr>
          <a:xfrm>
            <a:off x="6120464" y="1052736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업무관리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직사각형 26"/>
          <p:cNvSpPr/>
          <p:nvPr/>
        </p:nvSpPr>
        <p:spPr>
          <a:xfrm>
            <a:off x="6048874" y="202327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업무관리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직사각형 27"/>
          <p:cNvSpPr/>
          <p:nvPr/>
        </p:nvSpPr>
        <p:spPr>
          <a:xfrm>
            <a:off x="6048874" y="1628800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부서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업무관리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직선 연결선 33"/>
          <p:cNvCxnSpPr>
            <a:stCxn id="79" idx="2"/>
            <a:endCxn id="81" idx="0"/>
          </p:cNvCxnSpPr>
          <p:nvPr/>
        </p:nvCxnSpPr>
        <p:spPr>
          <a:xfrm rot="16200000" flipH="1">
            <a:off x="6373233" y="1539468"/>
            <a:ext cx="178454" cy="208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83" name="직사각형 27"/>
          <p:cNvSpPr/>
          <p:nvPr/>
        </p:nvSpPr>
        <p:spPr>
          <a:xfrm>
            <a:off x="6048874" y="242088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개인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업무관리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직사각형 9"/>
          <p:cNvSpPr/>
          <p:nvPr/>
        </p:nvSpPr>
        <p:spPr>
          <a:xfrm>
            <a:off x="7019854" y="1052736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이슈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직사각형 26"/>
          <p:cNvSpPr/>
          <p:nvPr/>
        </p:nvSpPr>
        <p:spPr>
          <a:xfrm>
            <a:off x="6948264" y="202327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이슈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진행중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직사각형 27"/>
          <p:cNvSpPr/>
          <p:nvPr/>
        </p:nvSpPr>
        <p:spPr>
          <a:xfrm>
            <a:off x="6948264" y="1628800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이슈 등록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직선 연결선 33"/>
          <p:cNvCxnSpPr>
            <a:stCxn id="84" idx="2"/>
            <a:endCxn id="86" idx="0"/>
          </p:cNvCxnSpPr>
          <p:nvPr/>
        </p:nvCxnSpPr>
        <p:spPr>
          <a:xfrm rot="16200000" flipH="1">
            <a:off x="7272623" y="1539468"/>
            <a:ext cx="178454" cy="208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88" name="직사각형 27"/>
          <p:cNvSpPr/>
          <p:nvPr/>
        </p:nvSpPr>
        <p:spPr>
          <a:xfrm>
            <a:off x="6948264" y="242088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이슈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종료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직사각형 11"/>
          <p:cNvSpPr/>
          <p:nvPr/>
        </p:nvSpPr>
        <p:spPr>
          <a:xfrm>
            <a:off x="683568" y="1591230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퀵메뉴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직사각형 9"/>
          <p:cNvSpPr/>
          <p:nvPr/>
        </p:nvSpPr>
        <p:spPr>
          <a:xfrm>
            <a:off x="7955958" y="1052735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직사각형 26"/>
          <p:cNvSpPr/>
          <p:nvPr/>
        </p:nvSpPr>
        <p:spPr>
          <a:xfrm>
            <a:off x="7884368" y="202327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가입한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직사각형 27"/>
          <p:cNvSpPr/>
          <p:nvPr/>
        </p:nvSpPr>
        <p:spPr>
          <a:xfrm>
            <a:off x="7884368" y="1628799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리스트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95" name="직선 연결선 33"/>
          <p:cNvCxnSpPr>
            <a:stCxn id="92" idx="2"/>
            <a:endCxn id="94" idx="0"/>
          </p:cNvCxnSpPr>
          <p:nvPr/>
        </p:nvCxnSpPr>
        <p:spPr>
          <a:xfrm rot="16200000" flipH="1">
            <a:off x="8208726" y="1539468"/>
            <a:ext cx="178454" cy="208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96" name="직사각형 27"/>
          <p:cNvSpPr/>
          <p:nvPr/>
        </p:nvSpPr>
        <p:spPr>
          <a:xfrm>
            <a:off x="7884368" y="242088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최근근황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직사각형 9"/>
          <p:cNvSpPr/>
          <p:nvPr/>
        </p:nvSpPr>
        <p:spPr>
          <a:xfrm>
            <a:off x="7992673" y="3031390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주소록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직사각형 27"/>
          <p:cNvSpPr/>
          <p:nvPr/>
        </p:nvSpPr>
        <p:spPr>
          <a:xfrm>
            <a:off x="7921083" y="3607454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임직원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주소록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0" name="직선 연결선 33"/>
          <p:cNvCxnSpPr>
            <a:stCxn id="97" idx="2"/>
            <a:endCxn id="99" idx="0"/>
          </p:cNvCxnSpPr>
          <p:nvPr/>
        </p:nvCxnSpPr>
        <p:spPr>
          <a:xfrm rot="16200000" flipH="1">
            <a:off x="8245441" y="3518123"/>
            <a:ext cx="178454" cy="208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102" name="직사각형 28"/>
          <p:cNvSpPr/>
          <p:nvPr/>
        </p:nvSpPr>
        <p:spPr>
          <a:xfrm>
            <a:off x="1115616" y="5407655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팀 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4" name="직사각형 9"/>
          <p:cNvSpPr/>
          <p:nvPr/>
        </p:nvSpPr>
        <p:spPr>
          <a:xfrm>
            <a:off x="4283549" y="4039503"/>
            <a:ext cx="1512586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관리자 페이지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5" name="직사각형 26"/>
          <p:cNvSpPr/>
          <p:nvPr/>
        </p:nvSpPr>
        <p:spPr>
          <a:xfrm>
            <a:off x="4211960" y="5010046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조직 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6" name="직사각형 27"/>
          <p:cNvSpPr/>
          <p:nvPr/>
        </p:nvSpPr>
        <p:spPr>
          <a:xfrm>
            <a:off x="4211960" y="4615567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임직원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7" name="직선 연결선 33"/>
          <p:cNvCxnSpPr>
            <a:stCxn id="184" idx="2"/>
            <a:endCxn id="191" idx="1"/>
          </p:cNvCxnSpPr>
          <p:nvPr/>
        </p:nvCxnSpPr>
        <p:spPr>
          <a:xfrm rot="16200000" flipH="1">
            <a:off x="4851672" y="4625282"/>
            <a:ext cx="377259" cy="918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188" name="직사각형 27"/>
          <p:cNvSpPr/>
          <p:nvPr/>
        </p:nvSpPr>
        <p:spPr>
          <a:xfrm>
            <a:off x="4211960" y="5407655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0" name="직사각형 26"/>
          <p:cNvSpPr/>
          <p:nvPr/>
        </p:nvSpPr>
        <p:spPr>
          <a:xfrm>
            <a:off x="5040762" y="5010045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문서 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1" name="직사각형 27"/>
          <p:cNvSpPr/>
          <p:nvPr/>
        </p:nvSpPr>
        <p:spPr>
          <a:xfrm>
            <a:off x="5040762" y="4615566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전자 결재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2" name="직사각형 27"/>
          <p:cNvSpPr/>
          <p:nvPr/>
        </p:nvSpPr>
        <p:spPr>
          <a:xfrm>
            <a:off x="5040762" y="5407654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업무 관리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6" name="직사각형 36"/>
          <p:cNvSpPr/>
          <p:nvPr/>
        </p:nvSpPr>
        <p:spPr>
          <a:xfrm>
            <a:off x="4067944" y="3535447"/>
            <a:ext cx="1872208" cy="397609"/>
          </a:xfrm>
          <a:prstGeom prst="rect">
            <a:avLst/>
          </a:prstGeom>
          <a:solidFill>
            <a:srgbClr val="376092">
              <a:alpha val="100000"/>
            </a:srgbClr>
          </a:solidFill>
          <a:ln w="25400" cap="flat" cmpd="sng" algn="ctr">
            <a:solidFill>
              <a:srgbClr val="254061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대시보드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(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관리자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 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7" name="직사각형 10"/>
          <p:cNvSpPr/>
          <p:nvPr/>
        </p:nvSpPr>
        <p:spPr>
          <a:xfrm>
            <a:off x="2339334" y="4005064"/>
            <a:ext cx="683783" cy="397609"/>
          </a:xfrm>
          <a:prstGeom prst="rect">
            <a:avLst/>
          </a:prstGeom>
          <a:solidFill>
            <a:srgbClr val="568ed4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wrap="none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동호회장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동호회관리</a:t>
            </a:r>
            <a:endParaRPr xmlns:mc="http://schemas.openxmlformats.org/markup-compatibility/2006" xmlns:hp="http://schemas.haansoft.com/office/presentation/8.0" kumimoji="0" lang="ko-KR" altLang="en-US" sz="110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8" name="직사각형 28"/>
          <p:cNvSpPr/>
          <p:nvPr/>
        </p:nvSpPr>
        <p:spPr>
          <a:xfrm>
            <a:off x="2267744" y="4581129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카테고리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99" name="직선 연결선 34"/>
          <p:cNvCxnSpPr>
            <a:stCxn id="197" idx="2"/>
            <a:endCxn id="198" idx="0"/>
          </p:cNvCxnSpPr>
          <p:nvPr/>
        </p:nvCxnSpPr>
        <p:spPr>
          <a:xfrm rot="16200000" flipH="1">
            <a:off x="2592103" y="4491797"/>
            <a:ext cx="178454" cy="209"/>
          </a:xfrm>
          <a:prstGeom prst="line">
            <a:avLst/>
          </a:prstGeom>
          <a:noFill/>
          <a:ln w="22225" cap="flat" cmpd="sng" algn="ctr">
            <a:solidFill>
              <a:srgbClr val="4a7ebb">
                <a:alpha val="100000"/>
              </a:srgbClr>
            </a:solidFill>
            <a:prstDash val="solid"/>
          </a:ln>
        </p:spPr>
      </p:cxnSp>
      <p:sp>
        <p:nvSpPr>
          <p:cNvPr id="200" name="직사각형 28"/>
          <p:cNvSpPr/>
          <p:nvPr/>
        </p:nvSpPr>
        <p:spPr>
          <a:xfrm>
            <a:off x="2267744" y="4978738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가입 신청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리스트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1" name="직사각형 28"/>
          <p:cNvSpPr/>
          <p:nvPr/>
        </p:nvSpPr>
        <p:spPr>
          <a:xfrm>
            <a:off x="2267744" y="5373217"/>
            <a:ext cx="827381" cy="397609"/>
          </a:xfrm>
          <a:prstGeom prst="rect">
            <a:avLst/>
          </a:prstGeom>
          <a:solidFill>
            <a:srgbClr val="00b0f0">
              <a:alpha val="100000"/>
            </a:srgbClr>
          </a:solidFill>
          <a:ln w="25400" cap="flat" cmpd="sng" algn="ctr">
            <a:solidFill>
              <a:srgbClr val="395e8a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회원 탈퇴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리스트</a:t>
            </a:r>
            <a:endParaRPr xmlns:mc="http://schemas.openxmlformats.org/markup-compatibility/2006" xmlns:hp="http://schemas.haansoft.com/office/presentation/8.0" kumimoji="0" lang="ko-KR" altLang="en-US" sz="1050" b="1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76</ep:Words>
  <ep:PresentationFormat>화면 슬라이드 쇼(4:3)</ep:PresentationFormat>
  <ep:Paragraphs>76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2018-03-27T11:11:18.000</dcterms:created>
  <dc:creator>BIG-01</dc:creator>
  <cp:lastModifiedBy>user</cp:lastModifiedBy>
  <dcterms:modified xsi:type="dcterms:W3CDTF">2018-12-07T02:40:35.122</dcterms:modified>
  <cp:revision>30</cp:revision>
  <dc:title>PowerPoint 프레젠테이션</dc:title>
  <cp:version/>
</cp:coreProperties>
</file>