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71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B20F-277A-45A6-84F6-5E6CBD61C669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CC7C-F02A-431B-870E-03865057B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3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B20F-277A-45A6-84F6-5E6CBD61C669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CC7C-F02A-431B-870E-03865057B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3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B20F-277A-45A6-84F6-5E6CBD61C669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CC7C-F02A-431B-870E-03865057B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7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B20F-277A-45A6-84F6-5E6CBD61C669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CC7C-F02A-431B-870E-03865057B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2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B20F-277A-45A6-84F6-5E6CBD61C669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CC7C-F02A-431B-870E-03865057B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2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B20F-277A-45A6-84F6-5E6CBD61C669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CC7C-F02A-431B-870E-03865057B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8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B20F-277A-45A6-84F6-5E6CBD61C669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CC7C-F02A-431B-870E-03865057B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3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B20F-277A-45A6-84F6-5E6CBD61C669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CC7C-F02A-431B-870E-03865057B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75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B20F-277A-45A6-84F6-5E6CBD61C669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CC7C-F02A-431B-870E-03865057B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2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B20F-277A-45A6-84F6-5E6CBD61C669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CC7C-F02A-431B-870E-03865057B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3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B20F-277A-45A6-84F6-5E6CBD61C669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CC7C-F02A-431B-870E-03865057B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30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CB20F-277A-45A6-84F6-5E6CBD61C669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5CC7C-F02A-431B-870E-03865057B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1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67544" y="2024844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>
            <a:stCxn id="4" idx="3"/>
          </p:cNvCxnSpPr>
          <p:nvPr/>
        </p:nvCxnSpPr>
        <p:spPr>
          <a:xfrm flipV="1">
            <a:off x="1835696" y="1537947"/>
            <a:ext cx="432048" cy="77492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1691680" y="817867"/>
            <a:ext cx="3312368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아이디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비밀번호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740352" y="1916832"/>
            <a:ext cx="1187127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다이아몬드 20"/>
          <p:cNvSpPr/>
          <p:nvPr/>
        </p:nvSpPr>
        <p:spPr>
          <a:xfrm>
            <a:off x="4175956" y="1830363"/>
            <a:ext cx="2376264" cy="7200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</a:t>
            </a:r>
            <a:r>
              <a:rPr lang="ko-KR" altLang="en-US" dirty="0" err="1" smtClean="0">
                <a:solidFill>
                  <a:schemeClr val="tx1"/>
                </a:solidFill>
              </a:rPr>
              <a:t>일치여부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다이아몬드 21"/>
          <p:cNvSpPr/>
          <p:nvPr/>
        </p:nvSpPr>
        <p:spPr>
          <a:xfrm>
            <a:off x="4175956" y="3123059"/>
            <a:ext cx="2376264" cy="7200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회 실패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1619672" y="4437112"/>
            <a:ext cx="2376264" cy="7200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관리자의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승인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66170" y="5507099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15" idx="3"/>
          </p:cNvCxnSpPr>
          <p:nvPr/>
        </p:nvCxnSpPr>
        <p:spPr>
          <a:xfrm>
            <a:off x="5004048" y="1177907"/>
            <a:ext cx="360040" cy="666917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2" idx="1"/>
          </p:cNvCxnSpPr>
          <p:nvPr/>
        </p:nvCxnSpPr>
        <p:spPr>
          <a:xfrm rot="10800000">
            <a:off x="3635896" y="1537947"/>
            <a:ext cx="540060" cy="194515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endCxn id="23" idx="2"/>
          </p:cNvCxnSpPr>
          <p:nvPr/>
        </p:nvCxnSpPr>
        <p:spPr>
          <a:xfrm rot="10800000">
            <a:off x="2807804" y="5157193"/>
            <a:ext cx="749238" cy="67394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2" idx="2"/>
            <a:endCxn id="24" idx="0"/>
          </p:cNvCxnSpPr>
          <p:nvPr/>
        </p:nvCxnSpPr>
        <p:spPr>
          <a:xfrm rot="5400000">
            <a:off x="3993189" y="4136200"/>
            <a:ext cx="1663960" cy="107783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3" idx="1"/>
            <a:endCxn id="24" idx="2"/>
          </p:cNvCxnSpPr>
          <p:nvPr/>
        </p:nvCxnSpPr>
        <p:spPr>
          <a:xfrm rot="10800000" flipH="1" flipV="1">
            <a:off x="1619672" y="4797151"/>
            <a:ext cx="2666578" cy="1286011"/>
          </a:xfrm>
          <a:prstGeom prst="bentConnector4">
            <a:avLst>
              <a:gd name="adj1" fmla="val -8573"/>
              <a:gd name="adj2" fmla="val 11777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2801541" y="1511365"/>
            <a:ext cx="18002" cy="28991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1" idx="3"/>
            <a:endCxn id="16" idx="1"/>
          </p:cNvCxnSpPr>
          <p:nvPr/>
        </p:nvCxnSpPr>
        <p:spPr>
          <a:xfrm>
            <a:off x="6552220" y="2190403"/>
            <a:ext cx="1188132" cy="144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11957" y="3123059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852790" y="255044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5</a:t>
            </a:r>
            <a:r>
              <a:rPr lang="ko-KR" altLang="en-US" dirty="0" smtClean="0"/>
              <a:t>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이하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724128" y="26181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실패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300192" y="16601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로그인성공</a:t>
            </a:r>
            <a:endParaRPr lang="ko-KR" altLang="en-US" dirty="0"/>
          </a:p>
        </p:txBody>
      </p:sp>
      <p:cxnSp>
        <p:nvCxnSpPr>
          <p:cNvPr id="61" name="직선 화살표 연결선 60"/>
          <p:cNvCxnSpPr>
            <a:stCxn id="21" idx="2"/>
            <a:endCxn id="22" idx="0"/>
          </p:cNvCxnSpPr>
          <p:nvPr/>
        </p:nvCxnSpPr>
        <p:spPr>
          <a:xfrm>
            <a:off x="5364088" y="2550443"/>
            <a:ext cx="0" cy="572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8057" y="550595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80843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69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392" y="260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메세</a:t>
            </a:r>
            <a:r>
              <a:rPr lang="ko-KR" altLang="en-US" dirty="0" err="1"/>
              <a:t>지</a:t>
            </a:r>
            <a:endParaRPr lang="en-US" altLang="ko-KR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23728" y="2283743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받은메세지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16585" y="4437112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보낸메세</a:t>
            </a:r>
            <a:r>
              <a:rPr lang="ko-KR" altLang="en-US" dirty="0" err="1">
                <a:solidFill>
                  <a:schemeClr val="tx1"/>
                </a:solidFill>
              </a:rPr>
              <a:t>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1392" y="2283743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메세</a:t>
            </a:r>
            <a:r>
              <a:rPr lang="ko-KR" altLang="en-US" dirty="0" err="1">
                <a:solidFill>
                  <a:schemeClr val="tx1"/>
                </a:solidFill>
              </a:rPr>
              <a:t>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3923928" y="2211735"/>
            <a:ext cx="2736304" cy="7200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수신확인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다이아몬드 16"/>
          <p:cNvSpPr/>
          <p:nvPr/>
        </p:nvSpPr>
        <p:spPr>
          <a:xfrm>
            <a:off x="3923928" y="4365104"/>
            <a:ext cx="2736304" cy="7200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발신확인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03590" y="2817565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읽음상태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‘0’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04409" y="3861048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받음상태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‘1’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04409" y="1707679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받음상태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‘1’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04409" y="4991869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읽음상태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‘0’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5" idx="3"/>
            <a:endCxn id="13" idx="1"/>
          </p:cNvCxnSpPr>
          <p:nvPr/>
        </p:nvCxnSpPr>
        <p:spPr>
          <a:xfrm>
            <a:off x="1701552" y="2571775"/>
            <a:ext cx="42217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3"/>
            <a:endCxn id="16" idx="1"/>
          </p:cNvCxnSpPr>
          <p:nvPr/>
        </p:nvCxnSpPr>
        <p:spPr>
          <a:xfrm>
            <a:off x="3563888" y="2571775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3"/>
            <a:endCxn id="17" idx="1"/>
          </p:cNvCxnSpPr>
          <p:nvPr/>
        </p:nvCxnSpPr>
        <p:spPr>
          <a:xfrm>
            <a:off x="3556745" y="4725144"/>
            <a:ext cx="36718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5" idx="2"/>
            <a:endCxn id="14" idx="1"/>
          </p:cNvCxnSpPr>
          <p:nvPr/>
        </p:nvCxnSpPr>
        <p:spPr>
          <a:xfrm rot="16200000" flipH="1">
            <a:off x="616360" y="3224918"/>
            <a:ext cx="1865337" cy="113511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6" idx="3"/>
            <a:endCxn id="20" idx="1"/>
          </p:cNvCxnSpPr>
          <p:nvPr/>
        </p:nvCxnSpPr>
        <p:spPr>
          <a:xfrm flipV="1">
            <a:off x="6660232" y="1995711"/>
            <a:ext cx="844177" cy="5760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3"/>
            <a:endCxn id="18" idx="1"/>
          </p:cNvCxnSpPr>
          <p:nvPr/>
        </p:nvCxnSpPr>
        <p:spPr>
          <a:xfrm>
            <a:off x="6660232" y="2571775"/>
            <a:ext cx="843358" cy="53382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7" idx="3"/>
            <a:endCxn id="19" idx="1"/>
          </p:cNvCxnSpPr>
          <p:nvPr/>
        </p:nvCxnSpPr>
        <p:spPr>
          <a:xfrm flipV="1">
            <a:off x="6660232" y="4149080"/>
            <a:ext cx="844177" cy="5760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7" idx="3"/>
            <a:endCxn id="21" idx="1"/>
          </p:cNvCxnSpPr>
          <p:nvPr/>
        </p:nvCxnSpPr>
        <p:spPr>
          <a:xfrm>
            <a:off x="6660232" y="4725144"/>
            <a:ext cx="844177" cy="55475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24589" y="1523013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24589" y="3676382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41196" y="320896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41196" y="531041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1093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392" y="2606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일정관리페이</a:t>
            </a:r>
            <a:r>
              <a:rPr lang="ko-KR" altLang="en-US" dirty="0"/>
              <a:t>지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7469" y="2060848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일정관리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다이아몬드 5"/>
          <p:cNvSpPr/>
          <p:nvPr/>
        </p:nvSpPr>
        <p:spPr>
          <a:xfrm>
            <a:off x="2095421" y="1988840"/>
            <a:ext cx="2232248" cy="7200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같은부서</a:t>
            </a:r>
            <a:r>
              <a:rPr lang="ko-KR" altLang="en-US" dirty="0" smtClean="0">
                <a:solidFill>
                  <a:schemeClr val="tx1"/>
                </a:solidFill>
              </a:rPr>
              <a:t> 확인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2095421" y="3284984"/>
            <a:ext cx="2232248" cy="7200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같은팀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170365" y="2060848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82505" y="2060848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팀일정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열람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다이아몬드 9"/>
          <p:cNvSpPr/>
          <p:nvPr/>
        </p:nvSpPr>
        <p:spPr>
          <a:xfrm>
            <a:off x="6774321" y="3429000"/>
            <a:ext cx="2232248" cy="7200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부장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팀장확인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170365" y="4941168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부서일정등록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5" idx="3"/>
            <a:endCxn id="6" idx="1"/>
          </p:cNvCxnSpPr>
          <p:nvPr/>
        </p:nvCxnSpPr>
        <p:spPr>
          <a:xfrm>
            <a:off x="1707629" y="2348880"/>
            <a:ext cx="38779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10" idx="0"/>
          </p:cNvCxnSpPr>
          <p:nvPr/>
        </p:nvCxnSpPr>
        <p:spPr>
          <a:xfrm>
            <a:off x="7890445" y="2636912"/>
            <a:ext cx="0" cy="7920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3"/>
            <a:endCxn id="8" idx="1"/>
          </p:cNvCxnSpPr>
          <p:nvPr/>
        </p:nvCxnSpPr>
        <p:spPr>
          <a:xfrm>
            <a:off x="6422665" y="2348880"/>
            <a:ext cx="7477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2"/>
            <a:endCxn id="7" idx="0"/>
          </p:cNvCxnSpPr>
          <p:nvPr/>
        </p:nvCxnSpPr>
        <p:spPr>
          <a:xfrm>
            <a:off x="3211545" y="2708920"/>
            <a:ext cx="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12" idx="0"/>
          </p:cNvCxnSpPr>
          <p:nvPr/>
        </p:nvCxnSpPr>
        <p:spPr>
          <a:xfrm>
            <a:off x="7890445" y="4158631"/>
            <a:ext cx="0" cy="7825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7" idx="2"/>
            <a:endCxn id="9" idx="2"/>
          </p:cNvCxnSpPr>
          <p:nvPr/>
        </p:nvCxnSpPr>
        <p:spPr>
          <a:xfrm rot="5400000" flipH="1" flipV="1">
            <a:off x="3772989" y="2075468"/>
            <a:ext cx="1368152" cy="2491040"/>
          </a:xfrm>
          <a:prstGeom prst="bentConnector3">
            <a:avLst>
              <a:gd name="adj1" fmla="val -1670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0" idx="1"/>
          </p:cNvCxnSpPr>
          <p:nvPr/>
        </p:nvCxnSpPr>
        <p:spPr>
          <a:xfrm rot="10800000">
            <a:off x="5946229" y="2636912"/>
            <a:ext cx="828092" cy="115212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53941" y="2812286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8077" y="377974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16590" y="1876182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62453" y="2848290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62453" y="4361091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20548" y="29307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96566" y="377974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</a:p>
        </p:txBody>
      </p:sp>
      <p:cxnSp>
        <p:nvCxnSpPr>
          <p:cNvPr id="43" name="꺾인 연결선 42"/>
          <p:cNvCxnSpPr/>
          <p:nvPr/>
        </p:nvCxnSpPr>
        <p:spPr>
          <a:xfrm rot="10800000" flipV="1">
            <a:off x="1388822" y="2564904"/>
            <a:ext cx="1358280" cy="72008"/>
          </a:xfrm>
          <a:prstGeom prst="bentConnector4">
            <a:avLst>
              <a:gd name="adj1" fmla="val 23493"/>
              <a:gd name="adj2" fmla="val 41746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7" idx="1"/>
            <a:endCxn id="5" idx="2"/>
          </p:cNvCxnSpPr>
          <p:nvPr/>
        </p:nvCxnSpPr>
        <p:spPr>
          <a:xfrm rot="10800000">
            <a:off x="987549" y="2636912"/>
            <a:ext cx="1107872" cy="100811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73237" y="332098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</a:p>
        </p:txBody>
      </p:sp>
      <p:cxnSp>
        <p:nvCxnSpPr>
          <p:cNvPr id="54" name="꺾인 연결선 53"/>
          <p:cNvCxnSpPr>
            <a:stCxn id="6" idx="0"/>
            <a:endCxn id="57" idx="1"/>
          </p:cNvCxnSpPr>
          <p:nvPr/>
        </p:nvCxnSpPr>
        <p:spPr>
          <a:xfrm rot="5400000" flipH="1" flipV="1">
            <a:off x="3598488" y="593785"/>
            <a:ext cx="1008112" cy="178199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4993543" y="692696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부서일정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열람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꺾인 연결선 61"/>
          <p:cNvCxnSpPr>
            <a:stCxn id="57" idx="3"/>
            <a:endCxn id="8" idx="0"/>
          </p:cNvCxnSpPr>
          <p:nvPr/>
        </p:nvCxnSpPr>
        <p:spPr>
          <a:xfrm>
            <a:off x="6433703" y="980728"/>
            <a:ext cx="1456742" cy="108012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87082" y="508030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7984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392" y="2606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전체문</a:t>
            </a:r>
            <a:r>
              <a:rPr lang="ko-KR" altLang="en-US" dirty="0"/>
              <a:t>서</a:t>
            </a:r>
            <a:endParaRPr lang="en-US" altLang="ko-KR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2636912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문서함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12806" y="4077072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불가알림만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112819" y="2636912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해당문서함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2915816" y="2564904"/>
            <a:ext cx="2736304" cy="7200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문서함접근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6" idx="3"/>
            <a:endCxn id="9" idx="1"/>
          </p:cNvCxnSpPr>
          <p:nvPr/>
        </p:nvCxnSpPr>
        <p:spPr>
          <a:xfrm>
            <a:off x="2051720" y="2924944"/>
            <a:ext cx="8640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9" idx="3"/>
            <a:endCxn id="8" idx="1"/>
          </p:cNvCxnSpPr>
          <p:nvPr/>
        </p:nvCxnSpPr>
        <p:spPr>
          <a:xfrm>
            <a:off x="5652120" y="2924944"/>
            <a:ext cx="146069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9" idx="2"/>
            <a:endCxn id="7" idx="3"/>
          </p:cNvCxnSpPr>
          <p:nvPr/>
        </p:nvCxnSpPr>
        <p:spPr>
          <a:xfrm rot="5400000">
            <a:off x="3278407" y="3359543"/>
            <a:ext cx="1080120" cy="93100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" idx="1"/>
            <a:endCxn id="6" idx="2"/>
          </p:cNvCxnSpPr>
          <p:nvPr/>
        </p:nvCxnSpPr>
        <p:spPr>
          <a:xfrm rot="10800000">
            <a:off x="1331640" y="3212976"/>
            <a:ext cx="581166" cy="115212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08104" y="245224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올바른 직급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987824" y="349529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다른 직급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11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392" y="2606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전자결재</a:t>
            </a:r>
            <a:endParaRPr lang="en-US" altLang="ko-KR" dirty="0" smtClean="0"/>
          </a:p>
        </p:txBody>
      </p:sp>
      <p:sp>
        <p:nvSpPr>
          <p:cNvPr id="8" name="다이아몬드 7"/>
          <p:cNvSpPr/>
          <p:nvPr/>
        </p:nvSpPr>
        <p:spPr>
          <a:xfrm>
            <a:off x="3100214" y="3789040"/>
            <a:ext cx="2736304" cy="7200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문서함접근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5536" y="1484784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기안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164288" y="2708920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다이아몬드 25"/>
          <p:cNvSpPr/>
          <p:nvPr/>
        </p:nvSpPr>
        <p:spPr>
          <a:xfrm>
            <a:off x="3100983" y="2636912"/>
            <a:ext cx="2736304" cy="7200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문서함접근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다이아몬드 26"/>
          <p:cNvSpPr/>
          <p:nvPr/>
        </p:nvSpPr>
        <p:spPr>
          <a:xfrm>
            <a:off x="3100983" y="4941168"/>
            <a:ext cx="2736304" cy="7200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문서함접근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5536" y="2708920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>
            <a:stCxn id="24" idx="3"/>
          </p:cNvCxnSpPr>
          <p:nvPr/>
        </p:nvCxnSpPr>
        <p:spPr>
          <a:xfrm>
            <a:off x="1835696" y="1772816"/>
            <a:ext cx="2304256" cy="9361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8" idx="1"/>
            <a:endCxn id="29" idx="2"/>
          </p:cNvCxnSpPr>
          <p:nvPr/>
        </p:nvCxnSpPr>
        <p:spPr>
          <a:xfrm rot="10800000">
            <a:off x="1115616" y="3284984"/>
            <a:ext cx="1984598" cy="86409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7" idx="1"/>
            <a:endCxn id="29" idx="2"/>
          </p:cNvCxnSpPr>
          <p:nvPr/>
        </p:nvCxnSpPr>
        <p:spPr>
          <a:xfrm rot="10800000">
            <a:off x="1115617" y="3284984"/>
            <a:ext cx="1985367" cy="201622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6" idx="2"/>
            <a:endCxn id="8" idx="0"/>
          </p:cNvCxnSpPr>
          <p:nvPr/>
        </p:nvCxnSpPr>
        <p:spPr>
          <a:xfrm flipH="1">
            <a:off x="4468366" y="3356992"/>
            <a:ext cx="769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8" idx="2"/>
            <a:endCxn id="27" idx="0"/>
          </p:cNvCxnSpPr>
          <p:nvPr/>
        </p:nvCxnSpPr>
        <p:spPr>
          <a:xfrm>
            <a:off x="4468366" y="4509120"/>
            <a:ext cx="769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6" idx="1"/>
            <a:endCxn id="29" idx="3"/>
          </p:cNvCxnSpPr>
          <p:nvPr/>
        </p:nvCxnSpPr>
        <p:spPr>
          <a:xfrm flipH="1">
            <a:off x="1835696" y="2996952"/>
            <a:ext cx="126528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9" idx="0"/>
            <a:endCxn id="24" idx="2"/>
          </p:cNvCxnSpPr>
          <p:nvPr/>
        </p:nvCxnSpPr>
        <p:spPr>
          <a:xfrm flipV="1">
            <a:off x="1115616" y="2060848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27" idx="3"/>
            <a:endCxn id="25" idx="2"/>
          </p:cNvCxnSpPr>
          <p:nvPr/>
        </p:nvCxnSpPr>
        <p:spPr>
          <a:xfrm flipV="1">
            <a:off x="5837287" y="3284984"/>
            <a:ext cx="2047081" cy="201622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32240" y="4779933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44008" y="454047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69503" y="3376275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108300" y="25242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22042" y="371703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122042" y="479911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9098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392" y="260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이슈</a:t>
            </a:r>
            <a:endParaRPr lang="en-US" altLang="ko-KR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7921" y="2129368"/>
            <a:ext cx="1728192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이슈등록상황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20272" y="3342464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이슈 등록페이지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6" name="다이아몬드 25"/>
          <p:cNvSpPr/>
          <p:nvPr/>
        </p:nvSpPr>
        <p:spPr>
          <a:xfrm>
            <a:off x="2483768" y="1974553"/>
            <a:ext cx="3434122" cy="8962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임의의 페이지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이슈버튼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24" idx="3"/>
            <a:endCxn id="26" idx="1"/>
          </p:cNvCxnSpPr>
          <p:nvPr/>
        </p:nvCxnSpPr>
        <p:spPr>
          <a:xfrm>
            <a:off x="2116113" y="2417400"/>
            <a:ext cx="367655" cy="52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56176" y="1981032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487163" y="310842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</a:p>
        </p:txBody>
      </p:sp>
      <p:cxnSp>
        <p:nvCxnSpPr>
          <p:cNvPr id="10" name="꺾인 연결선 9"/>
          <p:cNvCxnSpPr>
            <a:stCxn id="26" idx="2"/>
            <a:endCxn id="25" idx="1"/>
          </p:cNvCxnSpPr>
          <p:nvPr/>
        </p:nvCxnSpPr>
        <p:spPr>
          <a:xfrm rot="16200000" flipH="1">
            <a:off x="5230695" y="1840918"/>
            <a:ext cx="759711" cy="281944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7020272" y="2134049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url</a:t>
            </a:r>
            <a:r>
              <a:rPr lang="ko-KR" altLang="en-US" dirty="0" smtClean="0">
                <a:solidFill>
                  <a:schemeClr val="tx1"/>
                </a:solidFill>
              </a:rPr>
              <a:t>첨부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endCxn id="27" idx="1"/>
          </p:cNvCxnSpPr>
          <p:nvPr/>
        </p:nvCxnSpPr>
        <p:spPr>
          <a:xfrm>
            <a:off x="5917890" y="2422081"/>
            <a:ext cx="110238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25" idx="0"/>
          </p:cNvCxnSpPr>
          <p:nvPr/>
        </p:nvCxnSpPr>
        <p:spPr>
          <a:xfrm>
            <a:off x="7740352" y="2710113"/>
            <a:ext cx="0" cy="6323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020272" y="4303325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이슈 등록페이지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973747" y="4303325"/>
            <a:ext cx="1697891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 및 파일 첨부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90237" y="4303325"/>
            <a:ext cx="1697891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권한 설정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23035" y="4303325"/>
            <a:ext cx="1697891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이슈 </a:t>
            </a:r>
            <a:r>
              <a:rPr lang="ko-KR" altLang="en-US" dirty="0" err="1" smtClean="0">
                <a:solidFill>
                  <a:schemeClr val="tx1"/>
                </a:solidFill>
              </a:rPr>
              <a:t>리스트업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endCxn id="43" idx="3"/>
          </p:cNvCxnSpPr>
          <p:nvPr/>
        </p:nvCxnSpPr>
        <p:spPr>
          <a:xfrm flipH="1">
            <a:off x="6671638" y="4591357"/>
            <a:ext cx="34863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45" idx="3"/>
          </p:cNvCxnSpPr>
          <p:nvPr/>
        </p:nvCxnSpPr>
        <p:spPr>
          <a:xfrm flipH="1">
            <a:off x="4688128" y="4591357"/>
            <a:ext cx="2856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46" idx="3"/>
          </p:cNvCxnSpPr>
          <p:nvPr/>
        </p:nvCxnSpPr>
        <p:spPr>
          <a:xfrm flipH="1">
            <a:off x="2520926" y="4591357"/>
            <a:ext cx="46931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42" idx="0"/>
          </p:cNvCxnSpPr>
          <p:nvPr/>
        </p:nvCxnSpPr>
        <p:spPr>
          <a:xfrm>
            <a:off x="7740352" y="3918528"/>
            <a:ext cx="0" cy="3847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48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392" y="26064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동호회 생성 및 가입</a:t>
            </a:r>
            <a:endParaRPr lang="en-US" altLang="ko-KR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4486" y="1692079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동호회 생성 결재 제출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38702" y="1697412"/>
            <a:ext cx="122413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</a:t>
            </a:r>
            <a:r>
              <a:rPr lang="ko-KR" altLang="en-US" dirty="0">
                <a:solidFill>
                  <a:schemeClr val="tx1"/>
                </a:solidFill>
              </a:rPr>
              <a:t>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다이아몬드 25"/>
          <p:cNvSpPr/>
          <p:nvPr/>
        </p:nvSpPr>
        <p:spPr>
          <a:xfrm>
            <a:off x="4466894" y="1593756"/>
            <a:ext cx="3168352" cy="82373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동호회 생성 결재통과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26" idx="2"/>
            <a:endCxn id="77" idx="0"/>
          </p:cNvCxnSpPr>
          <p:nvPr/>
        </p:nvCxnSpPr>
        <p:spPr>
          <a:xfrm>
            <a:off x="6051070" y="2417492"/>
            <a:ext cx="8276" cy="6450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36902" y="2550609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91030" y="88730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</a:p>
        </p:txBody>
      </p:sp>
      <p:cxnSp>
        <p:nvCxnSpPr>
          <p:cNvPr id="28" name="직선 화살표 연결선 27"/>
          <p:cNvCxnSpPr>
            <a:stCxn id="24" idx="3"/>
            <a:endCxn id="25" idx="1"/>
          </p:cNvCxnSpPr>
          <p:nvPr/>
        </p:nvCxnSpPr>
        <p:spPr>
          <a:xfrm>
            <a:off x="2378662" y="1980111"/>
            <a:ext cx="360040" cy="53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26" idx="1"/>
          </p:cNvCxnSpPr>
          <p:nvPr/>
        </p:nvCxnSpPr>
        <p:spPr>
          <a:xfrm>
            <a:off x="3968651" y="2005624"/>
            <a:ext cx="49824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26" idx="0"/>
            <a:endCxn id="25" idx="0"/>
          </p:cNvCxnSpPr>
          <p:nvPr/>
        </p:nvCxnSpPr>
        <p:spPr>
          <a:xfrm rot="16200000" flipH="1" flipV="1">
            <a:off x="4649092" y="295434"/>
            <a:ext cx="103656" cy="2700300"/>
          </a:xfrm>
          <a:prstGeom prst="bentConnector3">
            <a:avLst>
              <a:gd name="adj1" fmla="val -22053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5447278" y="3062513"/>
            <a:ext cx="122413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동호회 신설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87268" y="4586047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동호회 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신청 제출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731484" y="4591380"/>
            <a:ext cx="122413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</a:t>
            </a:r>
            <a:r>
              <a:rPr lang="ko-KR" altLang="en-US" dirty="0">
                <a:solidFill>
                  <a:schemeClr val="tx1"/>
                </a:solidFill>
              </a:rPr>
              <a:t>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다이아몬드 87"/>
          <p:cNvSpPr/>
          <p:nvPr/>
        </p:nvSpPr>
        <p:spPr>
          <a:xfrm>
            <a:off x="4459676" y="4487724"/>
            <a:ext cx="3168352" cy="82373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동호회장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가입 승인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2"/>
            <a:endCxn id="95" idx="0"/>
          </p:cNvCxnSpPr>
          <p:nvPr/>
        </p:nvCxnSpPr>
        <p:spPr>
          <a:xfrm>
            <a:off x="6043852" y="5311460"/>
            <a:ext cx="8276" cy="6450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29684" y="5444577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683812" y="378127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</a:p>
        </p:txBody>
      </p:sp>
      <p:cxnSp>
        <p:nvCxnSpPr>
          <p:cNvPr id="92" name="직선 화살표 연결선 91"/>
          <p:cNvCxnSpPr>
            <a:stCxn id="86" idx="3"/>
            <a:endCxn id="87" idx="1"/>
          </p:cNvCxnSpPr>
          <p:nvPr/>
        </p:nvCxnSpPr>
        <p:spPr>
          <a:xfrm>
            <a:off x="2371444" y="4874079"/>
            <a:ext cx="360040" cy="53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endCxn id="88" idx="1"/>
          </p:cNvCxnSpPr>
          <p:nvPr/>
        </p:nvCxnSpPr>
        <p:spPr>
          <a:xfrm>
            <a:off x="3961433" y="4899592"/>
            <a:ext cx="49824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88" idx="0"/>
            <a:endCxn id="87" idx="0"/>
          </p:cNvCxnSpPr>
          <p:nvPr/>
        </p:nvCxnSpPr>
        <p:spPr>
          <a:xfrm rot="16200000" flipH="1" flipV="1">
            <a:off x="4641874" y="3189402"/>
            <a:ext cx="103656" cy="2700300"/>
          </a:xfrm>
          <a:prstGeom prst="bentConnector3">
            <a:avLst>
              <a:gd name="adj1" fmla="val -22053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5440060" y="5956481"/>
            <a:ext cx="122413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동호회 가입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33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55576" y="3212980"/>
            <a:ext cx="1728192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상태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3635896" y="3140968"/>
            <a:ext cx="2736304" cy="7200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r>
              <a:rPr lang="ko-KR" altLang="en-US" dirty="0" smtClean="0">
                <a:solidFill>
                  <a:schemeClr val="tx1"/>
                </a:solidFill>
              </a:rPr>
              <a:t>분 동안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무반응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6" name="꺾인 연결선 5"/>
          <p:cNvCxnSpPr>
            <a:stCxn id="5" idx="3"/>
            <a:endCxn id="4" idx="0"/>
          </p:cNvCxnSpPr>
          <p:nvPr/>
        </p:nvCxnSpPr>
        <p:spPr>
          <a:xfrm flipH="1" flipV="1">
            <a:off x="1619672" y="3212980"/>
            <a:ext cx="4752528" cy="288028"/>
          </a:xfrm>
          <a:prstGeom prst="bentConnector4">
            <a:avLst>
              <a:gd name="adj1" fmla="val -27257"/>
              <a:gd name="adj2" fmla="val 41932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139952" y="4797152"/>
            <a:ext cx="1728192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4" idx="3"/>
            <a:endCxn id="5" idx="1"/>
          </p:cNvCxnSpPr>
          <p:nvPr/>
        </p:nvCxnSpPr>
        <p:spPr>
          <a:xfrm flipV="1">
            <a:off x="2483768" y="3501008"/>
            <a:ext cx="1152128" cy="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12" idx="0"/>
          </p:cNvCxnSpPr>
          <p:nvPr/>
        </p:nvCxnSpPr>
        <p:spPr>
          <a:xfrm>
            <a:off x="5004048" y="3861048"/>
            <a:ext cx="0" cy="9361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88224" y="293839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09978" y="414443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5536" y="40466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상태유지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7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993529"/>
            <a:ext cx="122413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대시보드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2267744" y="2921521"/>
            <a:ext cx="2232248" cy="7200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메뉴위치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655676" y="4581128"/>
            <a:ext cx="122413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진행문서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63888" y="4581128"/>
            <a:ext cx="122413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652120" y="2899817"/>
            <a:ext cx="1512168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652120" y="3721993"/>
            <a:ext cx="1512168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문서관리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652120" y="4581128"/>
            <a:ext cx="1512168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전자결재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52120" y="5445224"/>
            <a:ext cx="1512168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일정관리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52120" y="620688"/>
            <a:ext cx="1512168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52120" y="1412776"/>
            <a:ext cx="1512168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endCxn id="5" idx="1"/>
          </p:cNvCxnSpPr>
          <p:nvPr/>
        </p:nvCxnSpPr>
        <p:spPr>
          <a:xfrm flipV="1">
            <a:off x="1475656" y="3281561"/>
            <a:ext cx="792088" cy="53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5" idx="3"/>
            <a:endCxn id="9" idx="1"/>
          </p:cNvCxnSpPr>
          <p:nvPr/>
        </p:nvCxnSpPr>
        <p:spPr>
          <a:xfrm>
            <a:off x="4499992" y="3281561"/>
            <a:ext cx="1152128" cy="7284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" idx="3"/>
            <a:endCxn id="10" idx="1"/>
          </p:cNvCxnSpPr>
          <p:nvPr/>
        </p:nvCxnSpPr>
        <p:spPr>
          <a:xfrm>
            <a:off x="4499992" y="3281561"/>
            <a:ext cx="1152128" cy="158759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5" idx="3"/>
            <a:endCxn id="11" idx="1"/>
          </p:cNvCxnSpPr>
          <p:nvPr/>
        </p:nvCxnSpPr>
        <p:spPr>
          <a:xfrm>
            <a:off x="4499992" y="3281561"/>
            <a:ext cx="1152128" cy="24516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" idx="3"/>
          </p:cNvCxnSpPr>
          <p:nvPr/>
        </p:nvCxnSpPr>
        <p:spPr>
          <a:xfrm>
            <a:off x="4499992" y="3281561"/>
            <a:ext cx="1152128" cy="53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" idx="0"/>
            <a:endCxn id="12" idx="1"/>
          </p:cNvCxnSpPr>
          <p:nvPr/>
        </p:nvCxnSpPr>
        <p:spPr>
          <a:xfrm rot="5400000" flipH="1" flipV="1">
            <a:off x="3511594" y="780995"/>
            <a:ext cx="2012801" cy="226825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5" idx="0"/>
            <a:endCxn id="13" idx="1"/>
          </p:cNvCxnSpPr>
          <p:nvPr/>
        </p:nvCxnSpPr>
        <p:spPr>
          <a:xfrm rot="5400000" flipH="1" flipV="1">
            <a:off x="3907638" y="1177039"/>
            <a:ext cx="1220713" cy="226825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5" idx="2"/>
            <a:endCxn id="6" idx="0"/>
          </p:cNvCxnSpPr>
          <p:nvPr/>
        </p:nvCxnSpPr>
        <p:spPr>
          <a:xfrm rot="5400000">
            <a:off x="2356043" y="3553302"/>
            <a:ext cx="939527" cy="111612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5" idx="2"/>
            <a:endCxn id="7" idx="0"/>
          </p:cNvCxnSpPr>
          <p:nvPr/>
        </p:nvCxnSpPr>
        <p:spPr>
          <a:xfrm rot="16200000" flipH="1">
            <a:off x="3310149" y="3715320"/>
            <a:ext cx="939527" cy="7920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7544" y="3326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직후</a:t>
            </a:r>
            <a:endParaRPr lang="en-US" altLang="ko-KR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387224" y="18041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최상단</a:t>
            </a:r>
            <a:endParaRPr lang="en-US" altLang="ko-KR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4517994" y="27537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상단</a:t>
            </a:r>
            <a:endParaRPr lang="en-US" altLang="ko-KR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554710" y="3643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사이드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9087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99592" y="1928664"/>
            <a:ext cx="122413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대시보드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555776" y="1928664"/>
            <a:ext cx="1656184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관리자페이지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44008" y="1928664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임직원관리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44008" y="3008784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게시판관리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588224" y="3008784"/>
            <a:ext cx="1224136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88224" y="4016152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자유게시판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392" y="26064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로그인 직후</a:t>
            </a:r>
            <a:endParaRPr lang="en-US" altLang="ko-KR" dirty="0" smtClean="0"/>
          </a:p>
        </p:txBody>
      </p:sp>
      <p:cxnSp>
        <p:nvCxnSpPr>
          <p:cNvPr id="15" name="직선 화살표 연결선 14"/>
          <p:cNvCxnSpPr>
            <a:stCxn id="5" idx="3"/>
            <a:endCxn id="6" idx="1"/>
          </p:cNvCxnSpPr>
          <p:nvPr/>
        </p:nvCxnSpPr>
        <p:spPr>
          <a:xfrm>
            <a:off x="2123728" y="2216696"/>
            <a:ext cx="43204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3"/>
            <a:endCxn id="8" idx="1"/>
          </p:cNvCxnSpPr>
          <p:nvPr/>
        </p:nvCxnSpPr>
        <p:spPr>
          <a:xfrm>
            <a:off x="4211960" y="2216696"/>
            <a:ext cx="432048" cy="108012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" idx="3"/>
            <a:endCxn id="10" idx="1"/>
          </p:cNvCxnSpPr>
          <p:nvPr/>
        </p:nvCxnSpPr>
        <p:spPr>
          <a:xfrm>
            <a:off x="6084168" y="3296816"/>
            <a:ext cx="504056" cy="100736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6" idx="3"/>
            <a:endCxn id="7" idx="1"/>
          </p:cNvCxnSpPr>
          <p:nvPr/>
        </p:nvCxnSpPr>
        <p:spPr>
          <a:xfrm>
            <a:off x="4211960" y="2216696"/>
            <a:ext cx="43204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8" idx="3"/>
            <a:endCxn id="9" idx="1"/>
          </p:cNvCxnSpPr>
          <p:nvPr/>
        </p:nvCxnSpPr>
        <p:spPr>
          <a:xfrm>
            <a:off x="6084168" y="3296816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21858" y="14127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상단메뉴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8481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392" y="260648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관리자의 임직원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504" y="3140968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임직원관리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966976" y="4293096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499992" y="4293096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499992" y="5085184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직급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99992" y="5877272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입사일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36296" y="5085184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임직원선택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다이아몬드 12"/>
          <p:cNvSpPr/>
          <p:nvPr/>
        </p:nvSpPr>
        <p:spPr>
          <a:xfrm>
            <a:off x="4281264" y="1426121"/>
            <a:ext cx="4680519" cy="201622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사원번호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중복확인</a:t>
            </a:r>
            <a:r>
              <a:rPr lang="en-US" altLang="ko-KR" dirty="0" smtClean="0">
                <a:solidFill>
                  <a:schemeClr val="tx1"/>
                </a:solidFill>
              </a:rPr>
              <a:t>),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패스워드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특수문자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영 대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소</a:t>
            </a:r>
            <a:r>
              <a:rPr lang="en-US" altLang="ko-KR" dirty="0" smtClean="0">
                <a:solidFill>
                  <a:schemeClr val="tx1"/>
                </a:solidFill>
              </a:rPr>
              <a:t>, 8~20</a:t>
            </a:r>
            <a:r>
              <a:rPr lang="ko-KR" altLang="en-US" dirty="0" smtClean="0">
                <a:solidFill>
                  <a:schemeClr val="tx1"/>
                </a:solidFill>
              </a:rPr>
              <a:t>자</a:t>
            </a:r>
            <a:r>
              <a:rPr lang="en-US" altLang="ko-KR" dirty="0" smtClean="0">
                <a:solidFill>
                  <a:schemeClr val="tx1"/>
                </a:solidFill>
              </a:rPr>
              <a:t>),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개인정보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07136" y="844724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알림창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8" idx="3"/>
            <a:endCxn id="9" idx="1"/>
          </p:cNvCxnSpPr>
          <p:nvPr/>
        </p:nvCxnSpPr>
        <p:spPr>
          <a:xfrm>
            <a:off x="3407136" y="4581128"/>
            <a:ext cx="10928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2" idx="1"/>
          </p:cNvCxnSpPr>
          <p:nvPr/>
        </p:nvCxnSpPr>
        <p:spPr>
          <a:xfrm>
            <a:off x="5929908" y="5373216"/>
            <a:ext cx="13063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8" idx="1"/>
          </p:cNvCxnSpPr>
          <p:nvPr/>
        </p:nvCxnSpPr>
        <p:spPr>
          <a:xfrm>
            <a:off x="977969" y="3717032"/>
            <a:ext cx="989007" cy="864096"/>
          </a:xfrm>
          <a:prstGeom prst="bentConnector3">
            <a:avLst>
              <a:gd name="adj1" fmla="val -104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" idx="3"/>
            <a:endCxn id="10" idx="1"/>
          </p:cNvCxnSpPr>
          <p:nvPr/>
        </p:nvCxnSpPr>
        <p:spPr>
          <a:xfrm>
            <a:off x="3407136" y="4581128"/>
            <a:ext cx="1092856" cy="7920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8" idx="3"/>
            <a:endCxn id="11" idx="1"/>
          </p:cNvCxnSpPr>
          <p:nvPr/>
        </p:nvCxnSpPr>
        <p:spPr>
          <a:xfrm>
            <a:off x="3407136" y="4581128"/>
            <a:ext cx="1092856" cy="158417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2" idx="2"/>
            <a:endCxn id="5" idx="2"/>
          </p:cNvCxnSpPr>
          <p:nvPr/>
        </p:nvCxnSpPr>
        <p:spPr>
          <a:xfrm rot="5400000" flipH="1">
            <a:off x="3419872" y="1124744"/>
            <a:ext cx="1944216" cy="7128792"/>
          </a:xfrm>
          <a:prstGeom prst="bentConnector3">
            <a:avLst>
              <a:gd name="adj1" fmla="val -5291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endCxn id="5" idx="3"/>
          </p:cNvCxnSpPr>
          <p:nvPr/>
        </p:nvCxnSpPr>
        <p:spPr>
          <a:xfrm rot="10800000" flipV="1">
            <a:off x="1547665" y="3428256"/>
            <a:ext cx="5046501" cy="7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2" idx="0"/>
          </p:cNvCxnSpPr>
          <p:nvPr/>
        </p:nvCxnSpPr>
        <p:spPr>
          <a:xfrm rot="5400000" flipH="1" flipV="1">
            <a:off x="6840252" y="3969060"/>
            <a:ext cx="223224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3" idx="0"/>
            <a:endCxn id="14" idx="3"/>
          </p:cNvCxnSpPr>
          <p:nvPr/>
        </p:nvCxnSpPr>
        <p:spPr>
          <a:xfrm rot="16200000" flipV="1">
            <a:off x="5587728" y="392325"/>
            <a:ext cx="293365" cy="177422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14" idx="1"/>
            <a:endCxn id="5" idx="0"/>
          </p:cNvCxnSpPr>
          <p:nvPr/>
        </p:nvCxnSpPr>
        <p:spPr>
          <a:xfrm rot="10800000" flipV="1">
            <a:off x="827584" y="1132756"/>
            <a:ext cx="2579552" cy="200821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28547" y="113275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407136" y="3013988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459426" y="41084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  <a:endParaRPr lang="en-US" altLang="ko-KR" dirty="0" smtClean="0"/>
          </a:p>
        </p:txBody>
      </p:sp>
      <p:cxnSp>
        <p:nvCxnSpPr>
          <p:cNvPr id="84" name="꺾인 연결선 83"/>
          <p:cNvCxnSpPr>
            <a:stCxn id="9" idx="3"/>
            <a:endCxn id="12" idx="1"/>
          </p:cNvCxnSpPr>
          <p:nvPr/>
        </p:nvCxnSpPr>
        <p:spPr>
          <a:xfrm>
            <a:off x="5940152" y="4581128"/>
            <a:ext cx="1296144" cy="7920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1" idx="3"/>
            <a:endCxn id="12" idx="1"/>
          </p:cNvCxnSpPr>
          <p:nvPr/>
        </p:nvCxnSpPr>
        <p:spPr>
          <a:xfrm flipV="1">
            <a:off x="5940152" y="5373216"/>
            <a:ext cx="1296144" cy="7920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392" y="2606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기본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5162" y="1701205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</a:t>
            </a:r>
            <a:r>
              <a:rPr lang="ko-KR" altLang="en-US" dirty="0">
                <a:solidFill>
                  <a:schemeClr val="tx1"/>
                </a:solidFill>
              </a:rPr>
              <a:t>판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554314" y="2274193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249291" y="1698129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다이아몬드 16"/>
          <p:cNvSpPr/>
          <p:nvPr/>
        </p:nvSpPr>
        <p:spPr>
          <a:xfrm>
            <a:off x="6283796" y="2202185"/>
            <a:ext cx="2232248" cy="7200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권</a:t>
            </a:r>
            <a:r>
              <a:rPr lang="ko-KR" altLang="en-US" dirty="0">
                <a:solidFill>
                  <a:schemeClr val="tx1"/>
                </a:solidFill>
              </a:rPr>
              <a:t>한</a:t>
            </a:r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68144" y="3573016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댓글입력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168144" y="4437112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다이아몬드 23"/>
          <p:cNvSpPr/>
          <p:nvPr/>
        </p:nvSpPr>
        <p:spPr>
          <a:xfrm>
            <a:off x="1771356" y="5733256"/>
            <a:ext cx="2232248" cy="7200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본인확인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61392" y="3966220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불가알림</a:t>
            </a:r>
            <a:r>
              <a:rPr lang="ko-KR" altLang="en-US" dirty="0" err="1" smtClean="0">
                <a:solidFill>
                  <a:schemeClr val="tx1"/>
                </a:solidFill>
              </a:rPr>
              <a:t>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76056" y="5805264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79840" y="1196752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43636" y="2998975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불가알림말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059832" y="2850257"/>
            <a:ext cx="0" cy="724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22" idx="0"/>
          </p:cNvCxnSpPr>
          <p:nvPr/>
        </p:nvCxnSpPr>
        <p:spPr>
          <a:xfrm>
            <a:off x="2880848" y="4149080"/>
            <a:ext cx="7376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2" idx="2"/>
            <a:endCxn id="24" idx="0"/>
          </p:cNvCxnSpPr>
          <p:nvPr/>
        </p:nvCxnSpPr>
        <p:spPr>
          <a:xfrm flipH="1">
            <a:off x="2887480" y="5013176"/>
            <a:ext cx="744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5" idx="0"/>
          </p:cNvCxnSpPr>
          <p:nvPr/>
        </p:nvCxnSpPr>
        <p:spPr>
          <a:xfrm rot="5400000" flipH="1" flipV="1">
            <a:off x="1139244" y="2551150"/>
            <a:ext cx="1257298" cy="157284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5" idx="3"/>
            <a:endCxn id="6" idx="1"/>
          </p:cNvCxnSpPr>
          <p:nvPr/>
        </p:nvCxnSpPr>
        <p:spPr>
          <a:xfrm>
            <a:off x="1605322" y="1989237"/>
            <a:ext cx="948992" cy="5729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6" idx="0"/>
            <a:endCxn id="7" idx="1"/>
          </p:cNvCxnSpPr>
          <p:nvPr/>
        </p:nvCxnSpPr>
        <p:spPr>
          <a:xfrm rot="5400000" flipH="1" flipV="1">
            <a:off x="3617826" y="1642729"/>
            <a:ext cx="288032" cy="974897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7" idx="3"/>
            <a:endCxn id="17" idx="1"/>
          </p:cNvCxnSpPr>
          <p:nvPr/>
        </p:nvCxnSpPr>
        <p:spPr>
          <a:xfrm>
            <a:off x="5689451" y="1986161"/>
            <a:ext cx="594345" cy="57606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7" idx="3"/>
            <a:endCxn id="5" idx="0"/>
          </p:cNvCxnSpPr>
          <p:nvPr/>
        </p:nvCxnSpPr>
        <p:spPr>
          <a:xfrm flipH="1">
            <a:off x="885242" y="1484784"/>
            <a:ext cx="7234758" cy="216421"/>
          </a:xfrm>
          <a:prstGeom prst="bentConnector4">
            <a:avLst>
              <a:gd name="adj1" fmla="val -3160"/>
              <a:gd name="adj2" fmla="val -23871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7" idx="2"/>
            <a:endCxn id="28" idx="3"/>
          </p:cNvCxnSpPr>
          <p:nvPr/>
        </p:nvCxnSpPr>
        <p:spPr>
          <a:xfrm rot="5400000">
            <a:off x="6659487" y="2546574"/>
            <a:ext cx="364742" cy="111612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8" idx="1"/>
            <a:endCxn id="6" idx="3"/>
          </p:cNvCxnSpPr>
          <p:nvPr/>
        </p:nvCxnSpPr>
        <p:spPr>
          <a:xfrm rot="10800000">
            <a:off x="3994474" y="2562225"/>
            <a:ext cx="849162" cy="72478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7" idx="0"/>
            <a:endCxn id="27" idx="2"/>
          </p:cNvCxnSpPr>
          <p:nvPr/>
        </p:nvCxnSpPr>
        <p:spPr>
          <a:xfrm flipV="1">
            <a:off x="7399920" y="1772816"/>
            <a:ext cx="0" cy="4293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24" idx="1"/>
            <a:endCxn id="25" idx="2"/>
          </p:cNvCxnSpPr>
          <p:nvPr/>
        </p:nvCxnSpPr>
        <p:spPr>
          <a:xfrm rot="10800000">
            <a:off x="981472" y="4542284"/>
            <a:ext cx="789884" cy="155101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24" idx="3"/>
            <a:endCxn id="26" idx="1"/>
          </p:cNvCxnSpPr>
          <p:nvPr/>
        </p:nvCxnSpPr>
        <p:spPr>
          <a:xfrm>
            <a:off x="4003604" y="6093296"/>
            <a:ext cx="107245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26" idx="0"/>
          </p:cNvCxnSpPr>
          <p:nvPr/>
        </p:nvCxnSpPr>
        <p:spPr>
          <a:xfrm rot="16200000" flipV="1">
            <a:off x="3356288" y="3365416"/>
            <a:ext cx="2955007" cy="192469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162622" y="562059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149590" y="5620599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668344" y="1832853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604538" y="299897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6071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392" y="2606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직급별 게시판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2636912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912806" y="4077072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불가알림만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804248" y="2636912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</a:t>
            </a:r>
            <a:r>
              <a:rPr lang="ko-KR" altLang="en-US" dirty="0">
                <a:solidFill>
                  <a:schemeClr val="tx1"/>
                </a:solidFill>
              </a:rPr>
              <a:t>판</a:t>
            </a:r>
          </a:p>
        </p:txBody>
      </p:sp>
      <p:sp>
        <p:nvSpPr>
          <p:cNvPr id="8" name="다이아몬드 7"/>
          <p:cNvSpPr/>
          <p:nvPr/>
        </p:nvSpPr>
        <p:spPr>
          <a:xfrm>
            <a:off x="2915816" y="2564904"/>
            <a:ext cx="2736304" cy="7200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게시판접근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5" idx="3"/>
            <a:endCxn id="8" idx="1"/>
          </p:cNvCxnSpPr>
          <p:nvPr/>
        </p:nvCxnSpPr>
        <p:spPr>
          <a:xfrm>
            <a:off x="2051720" y="2924944"/>
            <a:ext cx="8640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3"/>
            <a:endCxn id="7" idx="1"/>
          </p:cNvCxnSpPr>
          <p:nvPr/>
        </p:nvCxnSpPr>
        <p:spPr>
          <a:xfrm>
            <a:off x="5652120" y="2924944"/>
            <a:ext cx="11521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" idx="2"/>
            <a:endCxn id="6" idx="3"/>
          </p:cNvCxnSpPr>
          <p:nvPr/>
        </p:nvCxnSpPr>
        <p:spPr>
          <a:xfrm rot="5400000">
            <a:off x="3278407" y="3359543"/>
            <a:ext cx="1080120" cy="93100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6" idx="1"/>
            <a:endCxn id="5" idx="2"/>
          </p:cNvCxnSpPr>
          <p:nvPr/>
        </p:nvCxnSpPr>
        <p:spPr>
          <a:xfrm rot="10800000">
            <a:off x="1331640" y="3212976"/>
            <a:ext cx="581166" cy="115212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01869" y="245224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올바른 직급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364591" y="37077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다른 직급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5477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392" y="2606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공지사항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0864" y="2492896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267744" y="2492896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글쓰기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134944" y="2473844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글등록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4067944" y="2420888"/>
            <a:ext cx="2736304" cy="7200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관리자여부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>
            <a:off x="1721024" y="2780928"/>
            <a:ext cx="5467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  <a:endCxn id="8" idx="1"/>
          </p:cNvCxnSpPr>
          <p:nvPr/>
        </p:nvCxnSpPr>
        <p:spPr>
          <a:xfrm>
            <a:off x="3707904" y="2780928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3"/>
            <a:endCxn id="7" idx="1"/>
          </p:cNvCxnSpPr>
          <p:nvPr/>
        </p:nvCxnSpPr>
        <p:spPr>
          <a:xfrm flipV="1">
            <a:off x="6804248" y="2761876"/>
            <a:ext cx="330696" cy="190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232348" y="1410518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불가알림만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52142" y="4599038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상세보기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452320" y="4599037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20" idx="2"/>
            <a:endCxn id="5" idx="2"/>
          </p:cNvCxnSpPr>
          <p:nvPr/>
        </p:nvCxnSpPr>
        <p:spPr>
          <a:xfrm rot="5400000" flipH="1">
            <a:off x="3533601" y="536303"/>
            <a:ext cx="2106141" cy="7171456"/>
          </a:xfrm>
          <a:prstGeom prst="bentConnector3">
            <a:avLst>
              <a:gd name="adj1" fmla="val -2035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endCxn id="19" idx="1"/>
          </p:cNvCxnSpPr>
          <p:nvPr/>
        </p:nvCxnSpPr>
        <p:spPr>
          <a:xfrm rot="16200000" flipH="1">
            <a:off x="839031" y="3473959"/>
            <a:ext cx="1818110" cy="100811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8" idx="0"/>
            <a:endCxn id="18" idx="3"/>
          </p:cNvCxnSpPr>
          <p:nvPr/>
        </p:nvCxnSpPr>
        <p:spPr>
          <a:xfrm rot="16200000" flipV="1">
            <a:off x="4193133" y="1177925"/>
            <a:ext cx="722338" cy="176358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8" idx="1"/>
            <a:endCxn id="5" idx="0"/>
          </p:cNvCxnSpPr>
          <p:nvPr/>
        </p:nvCxnSpPr>
        <p:spPr>
          <a:xfrm rot="10800000" flipV="1">
            <a:off x="1000944" y="1698550"/>
            <a:ext cx="1231404" cy="79434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 flipV="1">
            <a:off x="4370958" y="-997521"/>
            <a:ext cx="12700" cy="6955432"/>
          </a:xfrm>
          <a:prstGeom prst="bentConnector3">
            <a:avLst>
              <a:gd name="adj1" fmla="val 126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72649" y="4026166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</a:p>
        </p:txBody>
      </p:sp>
      <p:cxnSp>
        <p:nvCxnSpPr>
          <p:cNvPr id="69" name="꺾인 연결선 68"/>
          <p:cNvCxnSpPr>
            <a:stCxn id="19" idx="3"/>
          </p:cNvCxnSpPr>
          <p:nvPr/>
        </p:nvCxnSpPr>
        <p:spPr>
          <a:xfrm flipV="1">
            <a:off x="3692302" y="2924944"/>
            <a:ext cx="1023714" cy="196212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endCxn id="20" idx="1"/>
          </p:cNvCxnSpPr>
          <p:nvPr/>
        </p:nvCxnSpPr>
        <p:spPr>
          <a:xfrm rot="16200000" flipH="1">
            <a:off x="5792885" y="3227633"/>
            <a:ext cx="1890117" cy="142875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668807" y="217259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9391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392" y="2606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일정관</a:t>
            </a:r>
            <a:r>
              <a:rPr lang="ko-KR" altLang="en-US" dirty="0"/>
              <a:t>리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0864" y="2780928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일정메뉴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95736" y="2780928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일정등록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948264" y="2780928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3923928" y="2708920"/>
            <a:ext cx="2736304" cy="7200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권한확</a:t>
            </a:r>
            <a:r>
              <a:rPr lang="ko-KR" altLang="en-US" dirty="0">
                <a:solidFill>
                  <a:schemeClr val="tx1"/>
                </a:solidFill>
              </a:rPr>
              <a:t>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95736" y="3928467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권한없음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endCxn id="6" idx="1"/>
          </p:cNvCxnSpPr>
          <p:nvPr/>
        </p:nvCxnSpPr>
        <p:spPr>
          <a:xfrm>
            <a:off x="1721024" y="3068960"/>
            <a:ext cx="4747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8" idx="1"/>
          </p:cNvCxnSpPr>
          <p:nvPr/>
        </p:nvCxnSpPr>
        <p:spPr>
          <a:xfrm>
            <a:off x="3635896" y="3068960"/>
            <a:ext cx="28803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7" idx="1"/>
          </p:cNvCxnSpPr>
          <p:nvPr/>
        </p:nvCxnSpPr>
        <p:spPr>
          <a:xfrm>
            <a:off x="6588224" y="3068588"/>
            <a:ext cx="360040" cy="3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195736" y="1484784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일정보기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948264" y="3928467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일정등록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5" idx="3"/>
            <a:endCxn id="16" idx="1"/>
          </p:cNvCxnSpPr>
          <p:nvPr/>
        </p:nvCxnSpPr>
        <p:spPr>
          <a:xfrm flipV="1">
            <a:off x="1721024" y="1772816"/>
            <a:ext cx="474712" cy="12961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6" idx="3"/>
            <a:endCxn id="8" idx="0"/>
          </p:cNvCxnSpPr>
          <p:nvPr/>
        </p:nvCxnSpPr>
        <p:spPr>
          <a:xfrm>
            <a:off x="3635896" y="1772816"/>
            <a:ext cx="1656184" cy="93610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8" idx="3"/>
            <a:endCxn id="17" idx="1"/>
          </p:cNvCxnSpPr>
          <p:nvPr/>
        </p:nvCxnSpPr>
        <p:spPr>
          <a:xfrm>
            <a:off x="6660232" y="3068960"/>
            <a:ext cx="288032" cy="1147539"/>
          </a:xfrm>
          <a:prstGeom prst="bentConnector3">
            <a:avLst>
              <a:gd name="adj1" fmla="val 3015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8" idx="2"/>
            <a:endCxn id="9" idx="3"/>
          </p:cNvCxnSpPr>
          <p:nvPr/>
        </p:nvCxnSpPr>
        <p:spPr>
          <a:xfrm rot="5400000">
            <a:off x="4070239" y="2994657"/>
            <a:ext cx="787499" cy="165618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9" idx="1"/>
            <a:endCxn id="5" idx="2"/>
          </p:cNvCxnSpPr>
          <p:nvPr/>
        </p:nvCxnSpPr>
        <p:spPr>
          <a:xfrm rot="10800000">
            <a:off x="1000944" y="3356993"/>
            <a:ext cx="1194792" cy="859507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6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251</Words>
  <Application>Microsoft Office PowerPoint</Application>
  <PresentationFormat>화면 슬라이드 쇼(4:3)</PresentationFormat>
  <Paragraphs>179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big2-01</dc:creator>
  <cp:lastModifiedBy>big2-01</cp:lastModifiedBy>
  <cp:revision>21</cp:revision>
  <dcterms:created xsi:type="dcterms:W3CDTF">2018-12-06T12:31:33Z</dcterms:created>
  <dcterms:modified xsi:type="dcterms:W3CDTF">2018-12-07T03:46:58Z</dcterms:modified>
</cp:coreProperties>
</file>