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8" r:id="rId5"/>
    <p:sldId id="301" r:id="rId6"/>
    <p:sldId id="270" r:id="rId7"/>
    <p:sldId id="266" r:id="rId8"/>
    <p:sldId id="303" r:id="rId9"/>
    <p:sldId id="261" r:id="rId10"/>
    <p:sldId id="299" r:id="rId11"/>
    <p:sldId id="302" r:id="rId12"/>
    <p:sldId id="300" r:id="rId13"/>
    <p:sldId id="269" r:id="rId14"/>
    <p:sldId id="295" r:id="rId15"/>
    <p:sldId id="304" r:id="rId16"/>
    <p:sldId id="289" r:id="rId17"/>
    <p:sldId id="305" r:id="rId18"/>
    <p:sldId id="306" r:id="rId19"/>
    <p:sldId id="307" r:id="rId20"/>
    <p:sldId id="271" r:id="rId21"/>
    <p:sldId id="294" r:id="rId22"/>
    <p:sldId id="297" r:id="rId23"/>
    <p:sldId id="290" r:id="rId24"/>
    <p:sldId id="291" r:id="rId25"/>
    <p:sldId id="292" r:id="rId26"/>
    <p:sldId id="29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F9"/>
    <a:srgbClr val="507E95"/>
    <a:srgbClr val="FFFFFF"/>
    <a:srgbClr val="444444"/>
    <a:srgbClr val="FC8453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3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2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0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0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0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70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1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63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45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6A9E-0D5D-46D2-958C-067EA093FCA9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73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F6A9E-0D5D-46D2-958C-067EA093FCA9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D62B3-33A8-4FC3-ABFE-DFCF50EFE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93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91924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sz="4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openframework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spring</a:t>
            </a:r>
            <a:r>
              <a:rPr lang="ko-KR" altLang="en-US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4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portfolio</a:t>
            </a:r>
            <a:r>
              <a:rPr lang="en-US" altLang="ko-KR" sz="4000" spc="5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sz="4000" spc="5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4000" spc="5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en-US" sz="4000" spc="5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BOOK SHOPPINGMALL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36520"/>
            <a:ext cx="9144000" cy="1655762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pPr>
              <a:defRPr/>
            </a:pP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제출자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주영현</a:t>
            </a:r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/>
            </a:pPr>
            <a:endParaRPr lang="ko-KR" altLang="en-US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defRPr/>
            </a:pPr>
            <a:r>
              <a:rPr lang="ko-KR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빅데이터플랫폼 활용 자바, </a:t>
            </a:r>
            <a:r>
              <a:rPr lang="ko-KR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파이썬</a:t>
            </a:r>
            <a:r>
              <a:rPr lang="ko-KR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1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응용SW</a:t>
            </a:r>
            <a:r>
              <a:rPr lang="ko-KR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개발자 양성과정</a:t>
            </a: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24000" y="3526971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기업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 메인 화면 </a:t>
            </a:r>
            <a:r>
              <a:rPr lang="ko-KR" altLang="en-US" sz="2400" spc="5" dirty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1582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814135" y="2263806"/>
            <a:ext cx="5758309" cy="4045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877673" y="1336806"/>
            <a:ext cx="1694772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3450150" y="2550426"/>
            <a:ext cx="1997451" cy="1038664"/>
            <a:chOff x="996249" y="2463345"/>
            <a:chExt cx="3121245" cy="1484143"/>
          </a:xfrm>
        </p:grpSpPr>
        <p:sp>
          <p:nvSpPr>
            <p:cNvPr id="110" name="직사각형 109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solidFill>
              <a:srgbClr val="F0F5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32" name="직선 연결선 31"/>
            <p:cNvCxnSpPr>
              <a:stCxn id="110" idx="0"/>
              <a:endCxn id="110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endCxn id="110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endCxn id="110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699245" y="2730340"/>
              <a:ext cx="1309564" cy="600164"/>
            </a:xfrm>
            <a:prstGeom prst="rect">
              <a:avLst/>
            </a:prstGeom>
            <a:solidFill>
              <a:srgbClr val="F0F5F9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15375" y="3068894"/>
              <a:ext cx="1309565" cy="261610"/>
            </a:xfrm>
            <a:prstGeom prst="rect">
              <a:avLst/>
            </a:prstGeom>
            <a:solidFill>
              <a:srgbClr val="F0F5F9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450150" y="4447954"/>
            <a:ext cx="1997451" cy="1038664"/>
            <a:chOff x="996249" y="2463345"/>
            <a:chExt cx="3121245" cy="1484143"/>
          </a:xfrm>
          <a:solidFill>
            <a:srgbClr val="507E95"/>
          </a:solidFill>
        </p:grpSpPr>
        <p:sp>
          <p:nvSpPr>
            <p:cNvPr id="49" name="직사각형 48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50" name="직선 연결선 49"/>
            <p:cNvCxnSpPr>
              <a:stCxn id="49" idx="0"/>
              <a:endCxn id="49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endCxn id="49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endCxn id="49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701147" y="2720229"/>
              <a:ext cx="1309566" cy="69733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5375" y="3068895"/>
              <a:ext cx="1309566" cy="30396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223836" y="3504762"/>
            <a:ext cx="1997451" cy="1038664"/>
            <a:chOff x="996249" y="2463345"/>
            <a:chExt cx="3121245" cy="1484143"/>
          </a:xfrm>
          <a:solidFill>
            <a:srgbClr val="FC8453"/>
          </a:solidFill>
        </p:grpSpPr>
        <p:sp>
          <p:nvSpPr>
            <p:cNvPr id="56" name="직사각형 55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57" name="직선 연결선 56"/>
            <p:cNvCxnSpPr>
              <a:stCxn id="56" idx="0"/>
              <a:endCxn id="56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endCxn id="56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endCxn id="56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701869" y="2742944"/>
              <a:ext cx="1309566" cy="69733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15375" y="3068895"/>
              <a:ext cx="1309566" cy="30396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934028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593063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70" name="그룹 69"/>
          <p:cNvGrpSpPr/>
          <p:nvPr/>
        </p:nvGrpSpPr>
        <p:grpSpPr>
          <a:xfrm>
            <a:off x="679056" y="1017342"/>
            <a:ext cx="1959021" cy="1656943"/>
            <a:chOff x="593125" y="751160"/>
            <a:chExt cx="1959021" cy="1656943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72" name="타원 71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64757" y="2113007"/>
            <a:ext cx="2140850" cy="2596556"/>
            <a:chOff x="264757" y="2113007"/>
            <a:chExt cx="2140850" cy="2596556"/>
          </a:xfrm>
        </p:grpSpPr>
        <p:sp>
          <p:nvSpPr>
            <p:cNvPr id="46" name="타원 45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1206" y="44479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5340" y="2851508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015140" y="3085623"/>
              <a:ext cx="69096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취업특강</a:t>
              </a:r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989044" y="3460409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 컨설팅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947806" y="4100084"/>
            <a:ext cx="869624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사업참여 등록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30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기업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 </a:t>
            </a:r>
            <a:r>
              <a:rPr lang="ko-KR" altLang="en-US" sz="2400" spc="5" dirty="0" err="1" smtClean="0"/>
              <a:t>마이페이지</a:t>
            </a:r>
            <a:r>
              <a:rPr lang="ko-KR" altLang="en-US" sz="2400" spc="5" dirty="0" smtClean="0"/>
              <a:t> </a:t>
            </a:r>
            <a:r>
              <a:rPr lang="ko-KR" altLang="en-US" sz="2400" spc="5" dirty="0" smtClean="0"/>
              <a:t>화면 </a:t>
            </a:r>
            <a:r>
              <a:rPr lang="ko-KR" altLang="en-US" sz="2400" spc="5" dirty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1582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6877673" y="1336806"/>
            <a:ext cx="1694772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4934028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593063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70" name="그룹 69"/>
          <p:cNvGrpSpPr/>
          <p:nvPr/>
        </p:nvGrpSpPr>
        <p:grpSpPr>
          <a:xfrm>
            <a:off x="679056" y="1017342"/>
            <a:ext cx="1959021" cy="1656943"/>
            <a:chOff x="593125" y="751160"/>
            <a:chExt cx="1959021" cy="1656943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72" name="타원 71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2739427" y="2263806"/>
            <a:ext cx="5758309" cy="4045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264757" y="2113007"/>
            <a:ext cx="6533077" cy="2976578"/>
            <a:chOff x="264757" y="2113007"/>
            <a:chExt cx="6533077" cy="2976578"/>
          </a:xfrm>
        </p:grpSpPr>
        <p:sp>
          <p:nvSpPr>
            <p:cNvPr id="85" name="타원 84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1206" y="44479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05340" y="2851508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015140" y="3085623"/>
              <a:ext cx="69096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ysClr val="windowText" lastClr="000000"/>
                  </a:solidFill>
                </a:rPr>
                <a:t>취업특강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989044" y="3460409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ysClr val="windowText" lastClr="000000"/>
                  </a:solidFill>
                </a:rPr>
                <a:t>취업 컨설팅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947806" y="4068303"/>
              <a:ext cx="81355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ysClr val="windowText" lastClr="000000"/>
                  </a:solidFill>
                </a:rPr>
                <a:t>사업참여등록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735260" y="3085623"/>
              <a:ext cx="3062574" cy="2003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637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ko-KR" altLang="en-US" sz="2400" spc="5" dirty="0" smtClean="0"/>
              <a:t>기업 사업참여 등록 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3368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934028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26" name="그룹 25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578482" y="2210639"/>
            <a:ext cx="3562219" cy="4383672"/>
            <a:chOff x="4404029" y="1796601"/>
            <a:chExt cx="3562219" cy="4169294"/>
          </a:xfrm>
          <a:noFill/>
        </p:grpSpPr>
        <p:grpSp>
          <p:nvGrpSpPr>
            <p:cNvPr id="46" name="그룹 45"/>
            <p:cNvGrpSpPr/>
            <p:nvPr/>
          </p:nvGrpSpPr>
          <p:grpSpPr>
            <a:xfrm>
              <a:off x="4404029" y="1796601"/>
              <a:ext cx="3562219" cy="4169294"/>
              <a:chOff x="4259762" y="1796601"/>
              <a:chExt cx="3562219" cy="4169294"/>
            </a:xfrm>
            <a:grpFill/>
          </p:grpSpPr>
          <p:sp>
            <p:nvSpPr>
              <p:cNvPr id="50" name="TextBox 49"/>
              <p:cNvSpPr txBox="1"/>
              <p:nvPr/>
            </p:nvSpPr>
            <p:spPr>
              <a:xfrm>
                <a:off x="4421748" y="2014939"/>
                <a:ext cx="945066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기업명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375614" y="2662324"/>
                <a:ext cx="1106884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사업자 번호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72087" y="4732842"/>
                <a:ext cx="1512540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파일추가하기</a:t>
                </a:r>
                <a:endParaRPr lang="ko-KR" altLang="en-US" sz="1100" dirty="0"/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4259762" y="1796601"/>
                <a:ext cx="3562219" cy="4169294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latin typeface="함초롬 돋움"/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5118018" y="5058644"/>
                <a:ext cx="1845706" cy="363272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  <a:latin typeface="함초롬 돋움"/>
                  </a:rPr>
                  <a:t>사업 참여하기</a:t>
                </a:r>
                <a:endParaRPr lang="ko-KR" altLang="en-US" sz="1100" dirty="0">
                  <a:solidFill>
                    <a:schemeClr val="tx1"/>
                  </a:solidFill>
                  <a:latin typeface="함초롬 돋움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471608" y="2295460"/>
                <a:ext cx="945066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삼성</a:t>
                </a:r>
                <a:endParaRPr lang="ko-KR" altLang="en-US" sz="11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37432" y="3045925"/>
                <a:ext cx="1189210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01012345678</a:t>
                </a:r>
                <a:endParaRPr lang="ko-KR" altLang="en-US" sz="11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396886" y="4741592"/>
                <a:ext cx="565657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+</a:t>
                </a:r>
                <a:endParaRPr lang="ko-KR" altLang="en-US" sz="11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421748" y="3541170"/>
                <a:ext cx="945066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제목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421748" y="4114734"/>
                <a:ext cx="945066" cy="24881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내용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</p:grpSp>
        <p:cxnSp>
          <p:nvCxnSpPr>
            <p:cNvPr id="47" name="직선 연결선 46"/>
            <p:cNvCxnSpPr/>
            <p:nvPr/>
          </p:nvCxnSpPr>
          <p:spPr>
            <a:xfrm>
              <a:off x="4566015" y="2557070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4699137" y="3317539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4699137" y="4000137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4699137" y="4573700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264757" y="2113007"/>
            <a:ext cx="2140850" cy="2596556"/>
            <a:chOff x="264757" y="2113007"/>
            <a:chExt cx="2140850" cy="2596556"/>
          </a:xfrm>
        </p:grpSpPr>
        <p:sp>
          <p:nvSpPr>
            <p:cNvPr id="41" name="타원 40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1206" y="44479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5340" y="2851508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015140" y="3085623"/>
              <a:ext cx="69096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취업특강</a:t>
              </a:r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989044" y="3460409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 컨설팅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947806" y="4068303"/>
            <a:ext cx="813554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사업참여등록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40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회원 공통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프로그램 목록 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프로그램 목록은 클릭 못하게 하고 취업특강이나 취업 컨설팅 누르면 그 프로그램 목록페이지로 이동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676436" y="1097330"/>
            <a:ext cx="1726843" cy="438746"/>
            <a:chOff x="6665528" y="1160797"/>
            <a:chExt cx="1726843" cy="438746"/>
          </a:xfrm>
        </p:grpSpPr>
        <p:sp>
          <p:nvSpPr>
            <p:cNvPr id="35" name="직사각형 34"/>
            <p:cNvSpPr/>
            <p:nvPr/>
          </p:nvSpPr>
          <p:spPr>
            <a:xfrm>
              <a:off x="6729259" y="1336806"/>
              <a:ext cx="1663112" cy="2627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로그아웃ㅣ마이페이지</a:t>
              </a:r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665528" y="116079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323645" y="1296517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934028" y="1769648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593063" y="1769648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18" name="그룹 17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20" name="타원 19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186387" y="2750894"/>
            <a:ext cx="2368444" cy="279675"/>
            <a:chOff x="5752494" y="5011295"/>
            <a:chExt cx="2368444" cy="279675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7584475" y="5011295"/>
              <a:ext cx="536463" cy="279675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함초롬 돋움"/>
                </a:rPr>
                <a:t>검색</a:t>
              </a:r>
              <a:endParaRPr lang="ko-KR" altLang="en-US" sz="1100" dirty="0">
                <a:solidFill>
                  <a:schemeClr val="tx1"/>
                </a:solidFill>
                <a:latin typeface="함초롬 돋움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752494" y="5011295"/>
              <a:ext cx="1832454" cy="279675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 돋움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517" y="6047493"/>
            <a:ext cx="333375" cy="35242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267788" y="3083522"/>
            <a:ext cx="6308483" cy="2823843"/>
            <a:chOff x="717504" y="2778525"/>
            <a:chExt cx="7454946" cy="1268350"/>
          </a:xfrm>
        </p:grpSpPr>
        <p:grpSp>
          <p:nvGrpSpPr>
            <p:cNvPr id="9" name="그룹 8"/>
            <p:cNvGrpSpPr/>
            <p:nvPr/>
          </p:nvGrpSpPr>
          <p:grpSpPr>
            <a:xfrm>
              <a:off x="717504" y="2778525"/>
              <a:ext cx="7454946" cy="1268350"/>
              <a:chOff x="717504" y="2778525"/>
              <a:chExt cx="7454946" cy="126835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717504" y="2778525"/>
                <a:ext cx="7435896" cy="126835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연결선 7"/>
              <p:cNvCxnSpPr/>
              <p:nvPr/>
            </p:nvCxnSpPr>
            <p:spPr>
              <a:xfrm>
                <a:off x="717504" y="3013052"/>
                <a:ext cx="745494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1025357" y="2848749"/>
              <a:ext cx="1409722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프로그램명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69627" y="2848749"/>
              <a:ext cx="9706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/>
                <a:t>신청기간</a:t>
              </a:r>
              <a:endParaRPr lang="ko-KR" altLang="en-US" sz="11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62687" y="2848749"/>
              <a:ext cx="9706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접수상태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82532" y="3060621"/>
              <a:ext cx="1152547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ABC</a:t>
              </a:r>
              <a:r>
                <a:rPr lang="ko-KR" altLang="en-US" sz="1100" dirty="0" smtClean="0"/>
                <a:t>배우기</a:t>
              </a:r>
              <a:endParaRPr lang="ko-KR" alt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04876" y="3060621"/>
              <a:ext cx="222102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2022-04-21 ~ 2022-05-21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67462" y="3060621"/>
              <a:ext cx="97060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접수중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82532" y="3234140"/>
              <a:ext cx="1152547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DEF </a:t>
              </a:r>
              <a:r>
                <a:rPr lang="ko-KR" altLang="en-US" sz="1100" dirty="0" smtClean="0"/>
                <a:t>배우기</a:t>
              </a:r>
              <a:endParaRPr lang="ko-KR" altLang="en-US" sz="11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04876" y="3234140"/>
              <a:ext cx="222102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2022-07-10 ~ 2022-01321</a:t>
              </a:r>
              <a:endParaRPr lang="ko-KR" alt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75065" y="3234140"/>
              <a:ext cx="97060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마감</a:t>
              </a:r>
              <a:endParaRPr lang="ko-KR" altLang="en-US" sz="11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54227" y="3060621"/>
              <a:ext cx="24844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54227" y="3234140"/>
              <a:ext cx="24844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2</a:t>
              </a:r>
              <a:endParaRPr lang="ko-KR" altLang="en-US" sz="1100" dirty="0"/>
            </a:p>
          </p:txBody>
        </p:sp>
      </p:grpSp>
      <p:sp>
        <p:nvSpPr>
          <p:cNvPr id="48" name="타원 47"/>
          <p:cNvSpPr/>
          <p:nvPr/>
        </p:nvSpPr>
        <p:spPr>
          <a:xfrm>
            <a:off x="685026" y="2113007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39466" y="378700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1206" y="44479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설문조사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5340" y="2851508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4757" y="2230853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채용공고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4757" y="2550425"/>
            <a:ext cx="20544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채용일정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5140" y="3085623"/>
            <a:ext cx="690964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취업특강</a:t>
            </a:r>
            <a:endParaRPr lang="ko-KR" altLang="en-US" sz="80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89044" y="3460409"/>
            <a:ext cx="772315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취업 컨설팅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701115" y="2014769"/>
            <a:ext cx="690964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취업특강</a:t>
            </a:r>
            <a:endParaRPr lang="ko-KR" altLang="en-US" sz="80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675019" y="2389555"/>
            <a:ext cx="772315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취업 컨설팅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회원</a:t>
            </a:r>
            <a:r>
              <a:rPr lang="en-US" altLang="ko-KR" sz="2400" spc="5" dirty="0" smtClean="0"/>
              <a:t>)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취업특강 </a:t>
            </a:r>
            <a:r>
              <a:rPr lang="ko-KR" altLang="en-US" sz="2400" spc="5" dirty="0" smtClean="0"/>
              <a:t>화면 </a:t>
            </a:r>
            <a:r>
              <a:rPr lang="ko-KR" altLang="en-US" sz="2400" spc="5" dirty="0" smtClean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1717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21610" y="1034944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59775" y="1173733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874854" y="1640882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6166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6166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41" name="그룹 40"/>
          <p:cNvGrpSpPr/>
          <p:nvPr/>
        </p:nvGrpSpPr>
        <p:grpSpPr>
          <a:xfrm>
            <a:off x="593126" y="751160"/>
            <a:ext cx="1812320" cy="1479693"/>
            <a:chOff x="593125" y="751160"/>
            <a:chExt cx="1959021" cy="165694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64757" y="2113007"/>
            <a:ext cx="2140850" cy="2596556"/>
            <a:chOff x="264757" y="2113007"/>
            <a:chExt cx="2140850" cy="2596556"/>
          </a:xfrm>
        </p:grpSpPr>
        <p:sp>
          <p:nvSpPr>
            <p:cNvPr id="26" name="타원 25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1206" y="44479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5340" y="2851508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15140" y="3085623"/>
              <a:ext cx="69096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취업특강</a:t>
              </a:r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89044" y="3460409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 컨설팅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664407" y="2550425"/>
            <a:ext cx="2389373" cy="1418338"/>
            <a:chOff x="2281416" y="2730968"/>
            <a:chExt cx="2389373" cy="141833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2281416" y="2730968"/>
              <a:ext cx="2389373" cy="141833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>
              <a:stCxn id="34" idx="0"/>
            </p:cNvCxnSpPr>
            <p:nvPr/>
          </p:nvCxnSpPr>
          <p:spPr>
            <a:xfrm>
              <a:off x="3476103" y="2730968"/>
              <a:ext cx="342" cy="14183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endCxn id="34" idx="2"/>
            </p:cNvCxnSpPr>
            <p:nvPr/>
          </p:nvCxnSpPr>
          <p:spPr>
            <a:xfrm>
              <a:off x="2333880" y="2807443"/>
              <a:ext cx="1142223" cy="13418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34" idx="0"/>
            </p:cNvCxnSpPr>
            <p:nvPr/>
          </p:nvCxnSpPr>
          <p:spPr>
            <a:xfrm flipH="1">
              <a:off x="2343366" y="2730968"/>
              <a:ext cx="1132737" cy="13555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96682" y="3348684"/>
              <a:ext cx="925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취업특강 소개</a:t>
              </a:r>
            </a:p>
            <a:p>
              <a:endParaRPr lang="ko-KR" altLang="en-US" sz="900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623686" y="2550425"/>
            <a:ext cx="2389373" cy="1418338"/>
            <a:chOff x="2281416" y="2730968"/>
            <a:chExt cx="2389373" cy="1418338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2281416" y="2730968"/>
              <a:ext cx="2389373" cy="141833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연결선 54"/>
            <p:cNvCxnSpPr>
              <a:stCxn id="54" idx="0"/>
            </p:cNvCxnSpPr>
            <p:nvPr/>
          </p:nvCxnSpPr>
          <p:spPr>
            <a:xfrm>
              <a:off x="3476103" y="2730968"/>
              <a:ext cx="342" cy="14183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endCxn id="54" idx="2"/>
            </p:cNvCxnSpPr>
            <p:nvPr/>
          </p:nvCxnSpPr>
          <p:spPr>
            <a:xfrm>
              <a:off x="2333880" y="2807443"/>
              <a:ext cx="1142223" cy="13418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54" idx="0"/>
            </p:cNvCxnSpPr>
            <p:nvPr/>
          </p:nvCxnSpPr>
          <p:spPr>
            <a:xfrm flipH="1">
              <a:off x="2343366" y="2730968"/>
              <a:ext cx="1132737" cy="13555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596682" y="3348684"/>
              <a:ext cx="925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취업특강 소개</a:t>
              </a:r>
            </a:p>
            <a:p>
              <a:endParaRPr lang="ko-KR" altLang="en-US" sz="9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664407" y="4216080"/>
            <a:ext cx="2389373" cy="1418338"/>
            <a:chOff x="2281416" y="2730968"/>
            <a:chExt cx="2389373" cy="14183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2281416" y="2730968"/>
              <a:ext cx="2389373" cy="141833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연결선 60"/>
            <p:cNvCxnSpPr>
              <a:stCxn id="60" idx="0"/>
            </p:cNvCxnSpPr>
            <p:nvPr/>
          </p:nvCxnSpPr>
          <p:spPr>
            <a:xfrm>
              <a:off x="3476103" y="2730968"/>
              <a:ext cx="342" cy="14183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endCxn id="60" idx="2"/>
            </p:cNvCxnSpPr>
            <p:nvPr/>
          </p:nvCxnSpPr>
          <p:spPr>
            <a:xfrm>
              <a:off x="2333880" y="2807443"/>
              <a:ext cx="1142223" cy="13418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60" idx="0"/>
            </p:cNvCxnSpPr>
            <p:nvPr/>
          </p:nvCxnSpPr>
          <p:spPr>
            <a:xfrm flipH="1">
              <a:off x="2343366" y="2730968"/>
              <a:ext cx="1132737" cy="13555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596682" y="3348684"/>
              <a:ext cx="925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취업특강 소개</a:t>
              </a:r>
            </a:p>
            <a:p>
              <a:endParaRPr lang="ko-KR" altLang="en-US" sz="9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623686" y="4216080"/>
            <a:ext cx="2389373" cy="1418338"/>
            <a:chOff x="2281416" y="2730968"/>
            <a:chExt cx="2389373" cy="1418338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2281416" y="2730968"/>
              <a:ext cx="2389373" cy="141833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직선 연결선 66"/>
            <p:cNvCxnSpPr>
              <a:stCxn id="66" idx="0"/>
            </p:cNvCxnSpPr>
            <p:nvPr/>
          </p:nvCxnSpPr>
          <p:spPr>
            <a:xfrm>
              <a:off x="3476103" y="2730968"/>
              <a:ext cx="342" cy="14183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endCxn id="66" idx="2"/>
            </p:cNvCxnSpPr>
            <p:nvPr/>
          </p:nvCxnSpPr>
          <p:spPr>
            <a:xfrm>
              <a:off x="2333880" y="2807443"/>
              <a:ext cx="1142223" cy="13418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6" idx="0"/>
            </p:cNvCxnSpPr>
            <p:nvPr/>
          </p:nvCxnSpPr>
          <p:spPr>
            <a:xfrm flipH="1">
              <a:off x="2343366" y="2730968"/>
              <a:ext cx="1132737" cy="13555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596682" y="3348684"/>
              <a:ext cx="925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취업특강 소개</a:t>
              </a:r>
            </a:p>
            <a:p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181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회원</a:t>
            </a:r>
            <a:r>
              <a:rPr lang="en-US" altLang="ko-KR" sz="2400" spc="5" dirty="0" smtClean="0"/>
              <a:t>)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취업특강 </a:t>
            </a:r>
            <a:r>
              <a:rPr lang="ko-KR" altLang="en-US" sz="2400" spc="5" dirty="0" smtClean="0"/>
              <a:t>화면 </a:t>
            </a:r>
            <a:r>
              <a:rPr lang="ko-KR" altLang="en-US" sz="2400" spc="5" dirty="0" smtClean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1717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21610" y="1034944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59775" y="1173733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874854" y="1640882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6166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6166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41" name="그룹 40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416" y="2629264"/>
            <a:ext cx="6413537" cy="362691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128368" y="6312827"/>
            <a:ext cx="787884" cy="28328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신청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64757" y="2113007"/>
            <a:ext cx="2140850" cy="2596556"/>
            <a:chOff x="264757" y="2113007"/>
            <a:chExt cx="2140850" cy="2596556"/>
          </a:xfrm>
        </p:grpSpPr>
        <p:sp>
          <p:nvSpPr>
            <p:cNvPr id="26" name="타원 25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1206" y="44479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5340" y="2851508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15140" y="3085623"/>
              <a:ext cx="69096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ysClr val="windowText" lastClr="000000"/>
                  </a:solidFill>
                </a:rPr>
                <a:t>취업특강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89044" y="3460409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 컨설팅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198344" y="1276349"/>
            <a:ext cx="3562219" cy="5065901"/>
            <a:chOff x="4404029" y="1796601"/>
            <a:chExt cx="3562219" cy="4169294"/>
          </a:xfrm>
          <a:noFill/>
        </p:grpSpPr>
        <p:grpSp>
          <p:nvGrpSpPr>
            <p:cNvPr id="8" name="그룹 7"/>
            <p:cNvGrpSpPr/>
            <p:nvPr/>
          </p:nvGrpSpPr>
          <p:grpSpPr>
            <a:xfrm>
              <a:off x="4404029" y="1796601"/>
              <a:ext cx="3562219" cy="4169294"/>
              <a:chOff x="4259762" y="1796601"/>
              <a:chExt cx="3562219" cy="4169294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4421748" y="2014939"/>
                <a:ext cx="809363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이름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59930" y="2906042"/>
                <a:ext cx="945066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전화번호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259930" y="3750443"/>
                <a:ext cx="1512540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의견 또는 질문</a:t>
                </a:r>
                <a:endParaRPr lang="ko-KR" altLang="en-US" sz="1100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4259762" y="1796601"/>
                <a:ext cx="3562219" cy="4169294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latin typeface="함초롬 돋움"/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5118018" y="5058644"/>
                <a:ext cx="1845706" cy="363272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  <a:latin typeface="함초롬 돋움"/>
                  </a:rPr>
                  <a:t>참여하기</a:t>
                </a:r>
                <a:endParaRPr lang="ko-KR" altLang="en-US" sz="1100" dirty="0">
                  <a:solidFill>
                    <a:schemeClr val="tx1"/>
                  </a:solidFill>
                  <a:latin typeface="함초롬 돋움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21748" y="2501418"/>
                <a:ext cx="945066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 smtClean="0"/>
                  <a:t>주영현</a:t>
                </a:r>
                <a:endParaRPr lang="ko-KR" altLang="en-US" sz="11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421748" y="3289643"/>
                <a:ext cx="1189210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010 - 12345678</a:t>
                </a:r>
                <a:endParaRPr lang="ko-KR" altLang="en-US" sz="11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21748" y="4240182"/>
                <a:ext cx="1189210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텍스트</a:t>
                </a:r>
                <a:endParaRPr lang="ko-KR" altLang="en-US" sz="1100" dirty="0"/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516155" y="2763028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583453" y="3561257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516155" y="4475437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"/>
          <p:cNvSpPr txBox="1">
            <a:spLocks/>
          </p:cNvSpPr>
          <p:nvPr/>
        </p:nvSpPr>
        <p:spPr>
          <a:xfrm>
            <a:off x="1510659" y="179710"/>
            <a:ext cx="9826084" cy="734400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2400" spc="5" dirty="0" smtClean="0"/>
              <a:t>일반인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취업특강 신청 </a:t>
            </a:r>
            <a:r>
              <a:rPr lang="ko-KR" altLang="en-US" sz="2400" spc="5" dirty="0" smtClean="0"/>
              <a:t>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</p:spTree>
    <p:extLst>
      <p:ext uri="{BB962C8B-B14F-4D97-AF65-F5344CB8AC3E}">
        <p14:creationId xmlns:p14="http://schemas.microsoft.com/office/powerpoint/2010/main" val="33980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회원</a:t>
            </a:r>
            <a:r>
              <a:rPr lang="en-US" altLang="ko-KR" sz="2400" spc="5" dirty="0" smtClean="0"/>
              <a:t>)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 컨설팅 </a:t>
            </a:r>
            <a:r>
              <a:rPr lang="ko-KR" altLang="en-US" sz="2400" spc="5" dirty="0" smtClean="0"/>
              <a:t>화면 </a:t>
            </a:r>
            <a:r>
              <a:rPr lang="ko-KR" altLang="en-US" sz="2400" spc="5" dirty="0" smtClean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1717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21610" y="1034944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59775" y="1173733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874854" y="1640882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6166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6166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41" name="그룹 40"/>
          <p:cNvGrpSpPr/>
          <p:nvPr/>
        </p:nvGrpSpPr>
        <p:grpSpPr>
          <a:xfrm>
            <a:off x="593126" y="751160"/>
            <a:ext cx="1812320" cy="1479693"/>
            <a:chOff x="593125" y="751160"/>
            <a:chExt cx="1959021" cy="165694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64757" y="2113007"/>
            <a:ext cx="2140850" cy="2596556"/>
            <a:chOff x="264757" y="2113007"/>
            <a:chExt cx="2140850" cy="2596556"/>
          </a:xfrm>
        </p:grpSpPr>
        <p:sp>
          <p:nvSpPr>
            <p:cNvPr id="26" name="타원 25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1206" y="44479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5340" y="2851508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15140" y="3085623"/>
              <a:ext cx="69096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취업특강</a:t>
              </a:r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89044" y="3460409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 컨설팅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664407" y="2550425"/>
            <a:ext cx="2389373" cy="1418338"/>
            <a:chOff x="2281416" y="2730968"/>
            <a:chExt cx="2389373" cy="141833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2281416" y="2730968"/>
              <a:ext cx="2389373" cy="141833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>
              <a:stCxn id="34" idx="0"/>
            </p:cNvCxnSpPr>
            <p:nvPr/>
          </p:nvCxnSpPr>
          <p:spPr>
            <a:xfrm>
              <a:off x="3476103" y="2730968"/>
              <a:ext cx="342" cy="14183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endCxn id="34" idx="2"/>
            </p:cNvCxnSpPr>
            <p:nvPr/>
          </p:nvCxnSpPr>
          <p:spPr>
            <a:xfrm>
              <a:off x="2333880" y="2807443"/>
              <a:ext cx="1142223" cy="13418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34" idx="0"/>
            </p:cNvCxnSpPr>
            <p:nvPr/>
          </p:nvCxnSpPr>
          <p:spPr>
            <a:xfrm flipH="1">
              <a:off x="2343366" y="2730968"/>
              <a:ext cx="1132737" cy="13555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96682" y="3348684"/>
              <a:ext cx="925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취업특강 소개</a:t>
              </a:r>
            </a:p>
            <a:p>
              <a:endParaRPr lang="ko-KR" altLang="en-US" sz="900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623686" y="2550425"/>
            <a:ext cx="2389373" cy="1418338"/>
            <a:chOff x="2281416" y="2730968"/>
            <a:chExt cx="2389373" cy="1418338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2281416" y="2730968"/>
              <a:ext cx="2389373" cy="141833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연결선 54"/>
            <p:cNvCxnSpPr>
              <a:stCxn id="54" idx="0"/>
            </p:cNvCxnSpPr>
            <p:nvPr/>
          </p:nvCxnSpPr>
          <p:spPr>
            <a:xfrm>
              <a:off x="3476103" y="2730968"/>
              <a:ext cx="342" cy="14183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endCxn id="54" idx="2"/>
            </p:cNvCxnSpPr>
            <p:nvPr/>
          </p:nvCxnSpPr>
          <p:spPr>
            <a:xfrm>
              <a:off x="2333880" y="2807443"/>
              <a:ext cx="1142223" cy="13418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54" idx="0"/>
            </p:cNvCxnSpPr>
            <p:nvPr/>
          </p:nvCxnSpPr>
          <p:spPr>
            <a:xfrm flipH="1">
              <a:off x="2343366" y="2730968"/>
              <a:ext cx="1132737" cy="13555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596682" y="3348684"/>
              <a:ext cx="925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취업특강 소개</a:t>
              </a:r>
            </a:p>
            <a:p>
              <a:endParaRPr lang="ko-KR" altLang="en-US" sz="9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664407" y="4216080"/>
            <a:ext cx="2389373" cy="1418338"/>
            <a:chOff x="2281416" y="2730968"/>
            <a:chExt cx="2389373" cy="14183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2281416" y="2730968"/>
              <a:ext cx="2389373" cy="141833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연결선 60"/>
            <p:cNvCxnSpPr>
              <a:stCxn id="60" idx="0"/>
            </p:cNvCxnSpPr>
            <p:nvPr/>
          </p:nvCxnSpPr>
          <p:spPr>
            <a:xfrm>
              <a:off x="3476103" y="2730968"/>
              <a:ext cx="342" cy="14183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endCxn id="60" idx="2"/>
            </p:cNvCxnSpPr>
            <p:nvPr/>
          </p:nvCxnSpPr>
          <p:spPr>
            <a:xfrm>
              <a:off x="2333880" y="2807443"/>
              <a:ext cx="1142223" cy="13418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60" idx="0"/>
            </p:cNvCxnSpPr>
            <p:nvPr/>
          </p:nvCxnSpPr>
          <p:spPr>
            <a:xfrm flipH="1">
              <a:off x="2343366" y="2730968"/>
              <a:ext cx="1132737" cy="13555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596682" y="3348684"/>
              <a:ext cx="925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취업특강 소개</a:t>
              </a:r>
            </a:p>
            <a:p>
              <a:endParaRPr lang="ko-KR" altLang="en-US" sz="9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623686" y="4216080"/>
            <a:ext cx="2389373" cy="1418338"/>
            <a:chOff x="2281416" y="2730968"/>
            <a:chExt cx="2389373" cy="1418338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2281416" y="2730968"/>
              <a:ext cx="2389373" cy="1418338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직선 연결선 66"/>
            <p:cNvCxnSpPr>
              <a:stCxn id="66" idx="0"/>
            </p:cNvCxnSpPr>
            <p:nvPr/>
          </p:nvCxnSpPr>
          <p:spPr>
            <a:xfrm>
              <a:off x="3476103" y="2730968"/>
              <a:ext cx="342" cy="14183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endCxn id="66" idx="2"/>
            </p:cNvCxnSpPr>
            <p:nvPr/>
          </p:nvCxnSpPr>
          <p:spPr>
            <a:xfrm>
              <a:off x="2333880" y="2807443"/>
              <a:ext cx="1142223" cy="13418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6" idx="0"/>
            </p:cNvCxnSpPr>
            <p:nvPr/>
          </p:nvCxnSpPr>
          <p:spPr>
            <a:xfrm flipH="1">
              <a:off x="2343366" y="2730968"/>
              <a:ext cx="1132737" cy="13555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596682" y="3348684"/>
              <a:ext cx="925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취업특강 소개</a:t>
              </a:r>
            </a:p>
            <a:p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982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회원</a:t>
            </a:r>
            <a:r>
              <a:rPr lang="en-US" altLang="ko-KR" sz="2400" spc="5" dirty="0" smtClean="0"/>
              <a:t>)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 컨설팅 </a:t>
            </a:r>
            <a:r>
              <a:rPr lang="ko-KR" altLang="en-US" sz="2400" spc="5" dirty="0" smtClean="0"/>
              <a:t>화면 </a:t>
            </a:r>
            <a:r>
              <a:rPr lang="ko-KR" altLang="en-US" sz="2400" spc="5" dirty="0" smtClean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1717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21610" y="1034944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59775" y="1173733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874854" y="1640882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6166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6166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41" name="그룹 40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416" y="2629264"/>
            <a:ext cx="6413537" cy="362691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128368" y="6312827"/>
            <a:ext cx="787884" cy="28328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신청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64757" y="2113007"/>
            <a:ext cx="2140850" cy="2596556"/>
            <a:chOff x="264757" y="2113007"/>
            <a:chExt cx="2140850" cy="2596556"/>
          </a:xfrm>
        </p:grpSpPr>
        <p:sp>
          <p:nvSpPr>
            <p:cNvPr id="26" name="타원 25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1206" y="44479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5340" y="2851508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15140" y="3085623"/>
              <a:ext cx="69096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취업특강</a:t>
              </a:r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89044" y="3460409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 컨설팅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67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198344" y="1276349"/>
            <a:ext cx="3562219" cy="5065901"/>
            <a:chOff x="4404029" y="1796601"/>
            <a:chExt cx="3562219" cy="4169294"/>
          </a:xfrm>
          <a:noFill/>
        </p:grpSpPr>
        <p:grpSp>
          <p:nvGrpSpPr>
            <p:cNvPr id="8" name="그룹 7"/>
            <p:cNvGrpSpPr/>
            <p:nvPr/>
          </p:nvGrpSpPr>
          <p:grpSpPr>
            <a:xfrm>
              <a:off x="4404029" y="1796601"/>
              <a:ext cx="3562219" cy="4169294"/>
              <a:chOff x="4259762" y="1796601"/>
              <a:chExt cx="3562219" cy="4169294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4421748" y="2014939"/>
                <a:ext cx="809363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이름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259930" y="2906042"/>
                <a:ext cx="945066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전화번호 </a:t>
                </a:r>
                <a:r>
                  <a:rPr lang="en-US" altLang="ko-KR" sz="1100" dirty="0" smtClean="0"/>
                  <a:t>*</a:t>
                </a:r>
                <a:endParaRPr lang="ko-KR" altLang="en-US" sz="11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259930" y="3750443"/>
                <a:ext cx="1512540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의견 또는 질문</a:t>
                </a:r>
                <a:endParaRPr lang="ko-KR" altLang="en-US" sz="1100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4259762" y="1796601"/>
                <a:ext cx="3562219" cy="4169294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latin typeface="함초롬 돋움"/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5118018" y="5058644"/>
                <a:ext cx="1845706" cy="363272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  <a:latin typeface="함초롬 돋움"/>
                  </a:rPr>
                  <a:t>참여하기</a:t>
                </a:r>
                <a:endParaRPr lang="ko-KR" altLang="en-US" sz="1100" dirty="0">
                  <a:solidFill>
                    <a:schemeClr val="tx1"/>
                  </a:solidFill>
                  <a:latin typeface="함초롬 돋움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21748" y="2501418"/>
                <a:ext cx="945066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 smtClean="0"/>
                  <a:t>주영현</a:t>
                </a:r>
                <a:endParaRPr lang="ko-KR" altLang="en-US" sz="11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421748" y="3289643"/>
                <a:ext cx="1189210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/>
                  <a:t>010 - 12345678</a:t>
                </a:r>
                <a:endParaRPr lang="ko-KR" altLang="en-US" sz="11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21748" y="4240182"/>
                <a:ext cx="1189210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텍스트</a:t>
                </a:r>
                <a:endParaRPr lang="ko-KR" altLang="en-US" sz="1100" dirty="0"/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516155" y="2763028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583453" y="3561257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516155" y="4475437"/>
              <a:ext cx="3089686" cy="13481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"/>
          <p:cNvSpPr txBox="1">
            <a:spLocks/>
          </p:cNvSpPr>
          <p:nvPr/>
        </p:nvSpPr>
        <p:spPr>
          <a:xfrm>
            <a:off x="1510659" y="179710"/>
            <a:ext cx="9826084" cy="734400"/>
          </a:xfrm>
          <a:prstGeom prst="rect">
            <a:avLst/>
          </a:prstGeom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2400" spc="5" dirty="0" smtClean="0"/>
              <a:t>일반인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취업 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1:1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컨설팅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신청 </a:t>
            </a:r>
            <a:r>
              <a:rPr lang="ko-KR" altLang="en-US" sz="2400" spc="5" dirty="0" smtClean="0"/>
              <a:t>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</p:spTree>
    <p:extLst>
      <p:ext uri="{BB962C8B-B14F-4D97-AF65-F5344CB8AC3E}">
        <p14:creationId xmlns:p14="http://schemas.microsoft.com/office/powerpoint/2010/main" val="21521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비회원</a:t>
            </a:r>
            <a:r>
              <a:rPr lang="en-US" altLang="ko-KR" sz="2400" spc="5" dirty="0" smtClean="0"/>
              <a:t>)</a:t>
            </a:r>
            <a:r>
              <a:rPr lang="ko-KR" altLang="en-US" sz="2400" spc="5" dirty="0" err="1" smtClean="0"/>
              <a:t>메인화면</a:t>
            </a:r>
            <a:r>
              <a:rPr lang="ko-KR" altLang="en-US" sz="2400" spc="5" dirty="0" smtClean="0"/>
              <a:t> </a:t>
            </a:r>
            <a:r>
              <a:rPr lang="ko-KR" altLang="en-US" sz="2400" spc="5" dirty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1582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552145" y="2263806"/>
            <a:ext cx="6020299" cy="4045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877673" y="1336806"/>
            <a:ext cx="1514697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회원가입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2472750" y="2400809"/>
            <a:ext cx="268749" cy="327321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29" name="타원 12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934028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593063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2662103" y="2583317"/>
            <a:ext cx="2687230" cy="1277337"/>
            <a:chOff x="996249" y="2463345"/>
            <a:chExt cx="3121245" cy="1484143"/>
          </a:xfrm>
        </p:grpSpPr>
        <p:sp>
          <p:nvSpPr>
            <p:cNvPr id="110" name="직사각형 109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solidFill>
              <a:srgbClr val="F0F5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32" name="직선 연결선 31"/>
            <p:cNvCxnSpPr>
              <a:stCxn id="110" idx="0"/>
              <a:endCxn id="110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endCxn id="110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endCxn id="110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699245" y="2899617"/>
              <a:ext cx="1309565" cy="600164"/>
            </a:xfrm>
            <a:prstGeom prst="rect">
              <a:avLst/>
            </a:prstGeom>
            <a:solidFill>
              <a:srgbClr val="F0F5F9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15375" y="3068894"/>
              <a:ext cx="1309565" cy="261610"/>
            </a:xfrm>
            <a:prstGeom prst="rect">
              <a:avLst/>
            </a:prstGeom>
            <a:solidFill>
              <a:srgbClr val="F0F5F9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54613" y="4659201"/>
            <a:ext cx="2687230" cy="1277337"/>
            <a:chOff x="996249" y="2463345"/>
            <a:chExt cx="3121245" cy="1484143"/>
          </a:xfrm>
          <a:solidFill>
            <a:srgbClr val="507E95"/>
          </a:solidFill>
        </p:grpSpPr>
        <p:sp>
          <p:nvSpPr>
            <p:cNvPr id="49" name="직사각형 48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50" name="직선 연결선 49"/>
            <p:cNvCxnSpPr>
              <a:stCxn id="49" idx="0"/>
              <a:endCxn id="49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endCxn id="49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endCxn id="49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699245" y="2899617"/>
              <a:ext cx="1309565" cy="60016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5375" y="3068894"/>
              <a:ext cx="1309565" cy="2616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705140" y="3475332"/>
            <a:ext cx="2687230" cy="1277337"/>
            <a:chOff x="996249" y="2463345"/>
            <a:chExt cx="3121245" cy="1484143"/>
          </a:xfrm>
          <a:solidFill>
            <a:srgbClr val="FC8453"/>
          </a:solidFill>
        </p:grpSpPr>
        <p:sp>
          <p:nvSpPr>
            <p:cNvPr id="56" name="직사각형 55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57" name="직선 연결선 56"/>
            <p:cNvCxnSpPr>
              <a:stCxn id="56" idx="0"/>
              <a:endCxn id="56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endCxn id="56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endCxn id="56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699245" y="2899617"/>
              <a:ext cx="1309565" cy="60016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15375" y="3068894"/>
              <a:ext cx="1309565" cy="2616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421361" y="1791428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42" name="그룹 41"/>
          <p:cNvGrpSpPr/>
          <p:nvPr/>
        </p:nvGrpSpPr>
        <p:grpSpPr>
          <a:xfrm>
            <a:off x="560682" y="926374"/>
            <a:ext cx="1959021" cy="1656943"/>
            <a:chOff x="593125" y="751160"/>
            <a:chExt cx="1959021" cy="1656943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4" name="타원 43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9231480" y="1697067"/>
            <a:ext cx="189330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일자리꿈터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사이드바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싹다</a:t>
            </a:r>
            <a:r>
              <a:rPr lang="ko-KR" altLang="en-US" sz="1100" dirty="0" smtClean="0"/>
              <a:t> 부트스트랩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2722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ko-KR" altLang="en-US" sz="2400" spc="5" dirty="0" smtClean="0"/>
              <a:t>일반인 채용정보 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3368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934028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58" y="2246430"/>
            <a:ext cx="6269881" cy="4534333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296684" y="1999805"/>
            <a:ext cx="82165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검색기능</a:t>
            </a:r>
            <a:endParaRPr lang="en-US" altLang="ko-KR" sz="1100" dirty="0" smtClean="0"/>
          </a:p>
        </p:txBody>
      </p:sp>
      <p:grpSp>
        <p:nvGrpSpPr>
          <p:cNvPr id="33" name="그룹 32"/>
          <p:cNvGrpSpPr/>
          <p:nvPr/>
        </p:nvGrpSpPr>
        <p:grpSpPr>
          <a:xfrm>
            <a:off x="264757" y="2113007"/>
            <a:ext cx="2140850" cy="2596556"/>
            <a:chOff x="264757" y="2113007"/>
            <a:chExt cx="2140850" cy="2596556"/>
          </a:xfrm>
        </p:grpSpPr>
        <p:sp>
          <p:nvSpPr>
            <p:cNvPr id="34" name="타원 33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1206" y="44479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5340" y="2851508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15140" y="3085623"/>
              <a:ext cx="69096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취업특강</a:t>
              </a:r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89044" y="3460409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 컨설팅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8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ko-KR" altLang="en-US" sz="2400" spc="5" dirty="0" smtClean="0"/>
              <a:t>일반인 </a:t>
            </a:r>
            <a:r>
              <a:rPr lang="ko-KR" altLang="en-US" sz="2400" spc="5" dirty="0" err="1" smtClean="0"/>
              <a:t>채용일정</a:t>
            </a:r>
            <a:r>
              <a:rPr lang="ko-KR" altLang="en-US" sz="2400" spc="5" dirty="0" smtClean="0"/>
              <a:t> 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1717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21610" y="1034944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59775" y="1173733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934028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6166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6166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41" name="그룹 40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34" y="2113008"/>
            <a:ext cx="6527324" cy="4617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224" y="1900457"/>
            <a:ext cx="1175176" cy="21517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264757" y="2113007"/>
            <a:ext cx="2140850" cy="2596556"/>
            <a:chOff x="264757" y="2113007"/>
            <a:chExt cx="2140850" cy="2596556"/>
          </a:xfrm>
        </p:grpSpPr>
        <p:sp>
          <p:nvSpPr>
            <p:cNvPr id="25" name="타원 24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206" y="44479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5340" y="2851508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15140" y="3085623"/>
              <a:ext cx="69096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취업특강</a:t>
              </a:r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9044" y="3460409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 컨설팅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963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ko-KR" altLang="en-US" sz="2400" spc="5" dirty="0" smtClean="0"/>
              <a:t>일반인 </a:t>
            </a:r>
            <a:r>
              <a:rPr lang="ko-KR" altLang="en-US" sz="2400" spc="5" dirty="0" err="1" smtClean="0"/>
              <a:t>채용일정</a:t>
            </a:r>
            <a:r>
              <a:rPr lang="ko-KR" altLang="en-US" sz="2400" spc="5" dirty="0" smtClean="0"/>
              <a:t> </a:t>
            </a:r>
            <a:r>
              <a:rPr lang="ko-KR" altLang="en-US" sz="2400" spc="5" dirty="0" err="1" smtClean="0"/>
              <a:t>상세화면</a:t>
            </a:r>
            <a:r>
              <a:rPr lang="ko-KR" altLang="en-US" sz="2400" spc="5" dirty="0" smtClean="0"/>
              <a:t> 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877673" y="11717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21610" y="1034944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59775" y="1173733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972253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6631288" y="16218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293109" y="16166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grpSp>
        <p:nvGrpSpPr>
          <p:cNvPr id="41" name="그룹 40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43" name="타원 42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57" y="1992515"/>
            <a:ext cx="6158093" cy="25685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157" y="4796129"/>
            <a:ext cx="6158093" cy="1123009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64757" y="2113007"/>
            <a:ext cx="2140850" cy="2596556"/>
            <a:chOff x="264757" y="2113007"/>
            <a:chExt cx="2140850" cy="2596556"/>
          </a:xfrm>
        </p:grpSpPr>
        <p:sp>
          <p:nvSpPr>
            <p:cNvPr id="24" name="타원 23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206" y="44479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5340" y="2851508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15140" y="3085623"/>
              <a:ext cx="69096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취업특강</a:t>
              </a:r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989044" y="3460409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 컨설팅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47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4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6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234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32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/>
              <a:t>(</a:t>
            </a:r>
            <a:r>
              <a:rPr lang="ko-KR" altLang="en-US" sz="2400" spc="5" dirty="0"/>
              <a:t>비회원</a:t>
            </a:r>
            <a:r>
              <a:rPr lang="en-US" altLang="ko-KR" sz="2400" spc="5" dirty="0"/>
              <a:t>)</a:t>
            </a:r>
            <a:r>
              <a:rPr lang="ko-KR" altLang="en-US" sz="2400" spc="5" dirty="0"/>
              <a:t> 사업소개 </a:t>
            </a:r>
            <a:r>
              <a:rPr lang="ko-KR" altLang="en-US" sz="2400" spc="5" dirty="0" smtClean="0"/>
              <a:t>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1582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6877673" y="1336806"/>
            <a:ext cx="1514697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회원가입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95" name="타원 94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00" y="2113007"/>
            <a:ext cx="8071443" cy="426119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934028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5593063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52298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비회원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프로그램 </a:t>
            </a:r>
            <a:r>
              <a:rPr lang="ko-KR" altLang="en-US" sz="2400" spc="5" dirty="0" smtClean="0"/>
              <a:t>목록</a:t>
            </a: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취업특강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 </a:t>
            </a:r>
            <a:r>
              <a:rPr lang="ko-KR" altLang="en-US" sz="2400" spc="5" dirty="0" smtClean="0"/>
              <a:t>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676436" y="1097330"/>
            <a:ext cx="1726843" cy="438746"/>
            <a:chOff x="6665528" y="1160797"/>
            <a:chExt cx="1726843" cy="438746"/>
          </a:xfrm>
        </p:grpSpPr>
        <p:sp>
          <p:nvSpPr>
            <p:cNvPr id="35" name="직사각형 34"/>
            <p:cNvSpPr/>
            <p:nvPr/>
          </p:nvSpPr>
          <p:spPr>
            <a:xfrm>
              <a:off x="6729259" y="1336806"/>
              <a:ext cx="1663112" cy="2627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로그인ㅣ회원가입</a:t>
              </a:r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665528" y="116079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323645" y="1296517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934028" y="1769648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593063" y="1769648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18" name="그룹 17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20" name="타원 19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01115" y="2014769"/>
            <a:ext cx="690964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취업특강</a:t>
            </a:r>
            <a:endParaRPr lang="ko-KR" altLang="en-US" sz="80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75019" y="2389555"/>
            <a:ext cx="772315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취업 컨설팅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186387" y="2750894"/>
            <a:ext cx="2368444" cy="279675"/>
            <a:chOff x="5752494" y="5011295"/>
            <a:chExt cx="2368444" cy="279675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7584475" y="5011295"/>
              <a:ext cx="536463" cy="279675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함초롬 돋움"/>
                </a:rPr>
                <a:t>검색</a:t>
              </a:r>
              <a:endParaRPr lang="ko-KR" altLang="en-US" sz="1100" dirty="0">
                <a:solidFill>
                  <a:schemeClr val="tx1"/>
                </a:solidFill>
                <a:latin typeface="함초롬 돋움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752494" y="5011295"/>
              <a:ext cx="1832454" cy="279675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 돋움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267788" y="3083522"/>
            <a:ext cx="6308483" cy="2823843"/>
            <a:chOff x="717504" y="2778525"/>
            <a:chExt cx="7454946" cy="1268350"/>
          </a:xfrm>
        </p:grpSpPr>
        <p:grpSp>
          <p:nvGrpSpPr>
            <p:cNvPr id="25" name="그룹 24"/>
            <p:cNvGrpSpPr/>
            <p:nvPr/>
          </p:nvGrpSpPr>
          <p:grpSpPr>
            <a:xfrm>
              <a:off x="717504" y="2778525"/>
              <a:ext cx="7454946" cy="1268350"/>
              <a:chOff x="717504" y="2778525"/>
              <a:chExt cx="7454946" cy="126835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717504" y="2778525"/>
                <a:ext cx="7435896" cy="126835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717504" y="3013052"/>
                <a:ext cx="745494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1025357" y="2848749"/>
              <a:ext cx="1409722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프로그램명</a:t>
              </a:r>
              <a:endParaRPr lang="ko-KR" altLang="en-US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69627" y="2848749"/>
              <a:ext cx="9706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/>
                <a:t>신청기간</a:t>
              </a:r>
              <a:endParaRPr lang="ko-KR" altLang="en-US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2687" y="2848749"/>
              <a:ext cx="9706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접수상태</a:t>
              </a:r>
              <a:endParaRPr lang="ko-KR" altLang="en-US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82532" y="3060621"/>
              <a:ext cx="1152547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ABC</a:t>
              </a:r>
              <a:r>
                <a:rPr lang="ko-KR" altLang="en-US" sz="1100" dirty="0" smtClean="0"/>
                <a:t>배우기</a:t>
              </a:r>
              <a:endParaRPr lang="ko-KR" altLang="en-US" sz="11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04876" y="3060621"/>
              <a:ext cx="222102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2022-04-21 ~ 2022-05-21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67462" y="3060621"/>
              <a:ext cx="97060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접수중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82532" y="3234140"/>
              <a:ext cx="1152547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DEF </a:t>
              </a:r>
              <a:r>
                <a:rPr lang="ko-KR" altLang="en-US" sz="1100" dirty="0" smtClean="0"/>
                <a:t>배우기</a:t>
              </a:r>
              <a:endParaRPr lang="ko-KR" altLang="en-US" sz="11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04876" y="3234140"/>
              <a:ext cx="222102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2022-07-10 ~ 2022-01321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75065" y="3234140"/>
              <a:ext cx="97060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마감</a:t>
              </a:r>
              <a:endParaRPr lang="ko-KR" alt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4227" y="3060621"/>
              <a:ext cx="24844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4227" y="3234140"/>
              <a:ext cx="24844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2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276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비회원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프로그램</a:t>
            </a: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취업 컨설팅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 </a:t>
            </a:r>
            <a:r>
              <a:rPr lang="ko-KR" altLang="en-US" sz="2400" spc="5" dirty="0" smtClean="0"/>
              <a:t>목록 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676436" y="1097330"/>
            <a:ext cx="1726843" cy="438746"/>
            <a:chOff x="6665528" y="1160797"/>
            <a:chExt cx="1726843" cy="438746"/>
          </a:xfrm>
        </p:grpSpPr>
        <p:sp>
          <p:nvSpPr>
            <p:cNvPr id="35" name="직사각형 34"/>
            <p:cNvSpPr/>
            <p:nvPr/>
          </p:nvSpPr>
          <p:spPr>
            <a:xfrm>
              <a:off x="6729259" y="1336806"/>
              <a:ext cx="1663112" cy="2627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로그인ㅣ회원가입</a:t>
              </a:r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6665528" y="116079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323645" y="1296517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934028" y="1769648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593063" y="1769648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18" name="그룹 17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20" name="타원 19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01115" y="2014769"/>
            <a:ext cx="690964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취업특강</a:t>
            </a:r>
            <a:endParaRPr lang="ko-KR" altLang="en-US" sz="80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75019" y="2389555"/>
            <a:ext cx="772315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취업 컨설팅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186387" y="2750894"/>
            <a:ext cx="2368444" cy="279675"/>
            <a:chOff x="5752494" y="5011295"/>
            <a:chExt cx="2368444" cy="279675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7584475" y="5011295"/>
              <a:ext cx="536463" cy="279675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함초롬 돋움"/>
                </a:rPr>
                <a:t>검색</a:t>
              </a:r>
              <a:endParaRPr lang="ko-KR" altLang="en-US" sz="1100" dirty="0">
                <a:solidFill>
                  <a:schemeClr val="tx1"/>
                </a:solidFill>
                <a:latin typeface="함초롬 돋움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752494" y="5011295"/>
              <a:ext cx="1832454" cy="279675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 돋움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267788" y="3083522"/>
            <a:ext cx="6308483" cy="2823843"/>
            <a:chOff x="717504" y="2778525"/>
            <a:chExt cx="7454946" cy="1268350"/>
          </a:xfrm>
        </p:grpSpPr>
        <p:grpSp>
          <p:nvGrpSpPr>
            <p:cNvPr id="25" name="그룹 24"/>
            <p:cNvGrpSpPr/>
            <p:nvPr/>
          </p:nvGrpSpPr>
          <p:grpSpPr>
            <a:xfrm>
              <a:off x="717504" y="2778525"/>
              <a:ext cx="7454946" cy="1268350"/>
              <a:chOff x="717504" y="2778525"/>
              <a:chExt cx="7454946" cy="126835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717504" y="2778525"/>
                <a:ext cx="7435896" cy="126835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717504" y="3013052"/>
                <a:ext cx="745494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1025357" y="2848749"/>
              <a:ext cx="1409722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프로그램명</a:t>
              </a:r>
              <a:endParaRPr lang="ko-KR" altLang="en-US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69627" y="2848749"/>
              <a:ext cx="9706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/>
                <a:t>신청기간</a:t>
              </a:r>
              <a:endParaRPr lang="ko-KR" altLang="en-US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2687" y="2848749"/>
              <a:ext cx="9706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접수상태</a:t>
              </a:r>
              <a:endParaRPr lang="ko-KR" altLang="en-US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82532" y="3060621"/>
              <a:ext cx="1152547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ABC</a:t>
              </a:r>
              <a:r>
                <a:rPr lang="ko-KR" altLang="en-US" sz="1100" dirty="0" smtClean="0"/>
                <a:t>배우기</a:t>
              </a:r>
              <a:endParaRPr lang="ko-KR" altLang="en-US" sz="11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04876" y="3060621"/>
              <a:ext cx="222102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2022-04-21 ~ 2022-05-21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67462" y="3060621"/>
              <a:ext cx="97060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/>
                <a:t>접수중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82532" y="3234140"/>
              <a:ext cx="1152547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DEF </a:t>
              </a:r>
              <a:r>
                <a:rPr lang="ko-KR" altLang="en-US" sz="1100" dirty="0" smtClean="0"/>
                <a:t>배우기</a:t>
              </a:r>
              <a:endParaRPr lang="ko-KR" altLang="en-US" sz="11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04876" y="3234140"/>
              <a:ext cx="222102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2022-07-10 ~ 2022-01321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75065" y="3234140"/>
              <a:ext cx="97060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마감</a:t>
              </a:r>
              <a:endParaRPr lang="ko-KR" alt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4227" y="3060621"/>
              <a:ext cx="24844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4227" y="3234140"/>
              <a:ext cx="248444" cy="1175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2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71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회원 공통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 </a:t>
            </a:r>
            <a:r>
              <a:rPr lang="ko-KR" altLang="en-US" sz="2400" spc="5" dirty="0"/>
              <a:t>사업소개 </a:t>
            </a:r>
            <a:r>
              <a:rPr lang="ko-KR" altLang="en-US" sz="2400" spc="5" dirty="0" smtClean="0"/>
              <a:t>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1582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6877673" y="13368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00" y="2113007"/>
            <a:ext cx="8071443" cy="426119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934028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5593063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17" name="그룹 16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19" name="타원 18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706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일반인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 메인 화면 </a:t>
            </a:r>
            <a:r>
              <a:rPr lang="ko-KR" altLang="en-US" sz="2400" spc="5" dirty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1582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814135" y="2263806"/>
            <a:ext cx="5758309" cy="4045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877673" y="1336806"/>
            <a:ext cx="1694772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3450150" y="2550426"/>
            <a:ext cx="1997451" cy="1038664"/>
            <a:chOff x="996249" y="2463345"/>
            <a:chExt cx="3121245" cy="1484143"/>
          </a:xfrm>
        </p:grpSpPr>
        <p:sp>
          <p:nvSpPr>
            <p:cNvPr id="110" name="직사각형 109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solidFill>
              <a:srgbClr val="F0F5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32" name="직선 연결선 31"/>
            <p:cNvCxnSpPr>
              <a:stCxn id="110" idx="0"/>
              <a:endCxn id="110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endCxn id="110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endCxn id="110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699245" y="2730340"/>
              <a:ext cx="1309564" cy="600164"/>
            </a:xfrm>
            <a:prstGeom prst="rect">
              <a:avLst/>
            </a:prstGeom>
            <a:solidFill>
              <a:srgbClr val="F0F5F9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15375" y="3068894"/>
              <a:ext cx="1309565" cy="261610"/>
            </a:xfrm>
            <a:prstGeom prst="rect">
              <a:avLst/>
            </a:prstGeom>
            <a:solidFill>
              <a:srgbClr val="F0F5F9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450150" y="4447954"/>
            <a:ext cx="1997451" cy="1038664"/>
            <a:chOff x="996249" y="2463345"/>
            <a:chExt cx="3121245" cy="1484143"/>
          </a:xfrm>
          <a:solidFill>
            <a:srgbClr val="507E95"/>
          </a:solidFill>
        </p:grpSpPr>
        <p:sp>
          <p:nvSpPr>
            <p:cNvPr id="49" name="직사각형 48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50" name="직선 연결선 49"/>
            <p:cNvCxnSpPr>
              <a:stCxn id="49" idx="0"/>
              <a:endCxn id="49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endCxn id="49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endCxn id="49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701147" y="2720229"/>
              <a:ext cx="1309566" cy="69733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5375" y="3068895"/>
              <a:ext cx="1309566" cy="30396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223836" y="3504762"/>
            <a:ext cx="1997451" cy="1038664"/>
            <a:chOff x="996249" y="2463345"/>
            <a:chExt cx="3121245" cy="1484143"/>
          </a:xfrm>
          <a:solidFill>
            <a:srgbClr val="FC8453"/>
          </a:solidFill>
        </p:grpSpPr>
        <p:sp>
          <p:nvSpPr>
            <p:cNvPr id="56" name="직사각형 55"/>
            <p:cNvSpPr/>
            <p:nvPr/>
          </p:nvSpPr>
          <p:spPr>
            <a:xfrm>
              <a:off x="1002559" y="2463345"/>
              <a:ext cx="3114935" cy="14841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57" name="직선 연결선 56"/>
            <p:cNvCxnSpPr>
              <a:stCxn id="56" idx="0"/>
              <a:endCxn id="56" idx="2"/>
            </p:cNvCxnSpPr>
            <p:nvPr/>
          </p:nvCxnSpPr>
          <p:spPr>
            <a:xfrm>
              <a:off x="2560027" y="2463345"/>
              <a:ext cx="0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endCxn id="56" idx="2"/>
            </p:cNvCxnSpPr>
            <p:nvPr/>
          </p:nvCxnSpPr>
          <p:spPr>
            <a:xfrm>
              <a:off x="996249" y="2466440"/>
              <a:ext cx="1563778" cy="1481048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endCxn id="56" idx="0"/>
            </p:cNvCxnSpPr>
            <p:nvPr/>
          </p:nvCxnSpPr>
          <p:spPr>
            <a:xfrm flipV="1">
              <a:off x="1002558" y="2463345"/>
              <a:ext cx="1557469" cy="1484143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701869" y="2742944"/>
              <a:ext cx="1309566" cy="69733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Explain</a:t>
              </a:r>
            </a:p>
            <a:p>
              <a:pPr algn="ctr"/>
              <a:r>
                <a:rPr lang="ko-KR" altLang="en-US" sz="1100" dirty="0" err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카페명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위치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 홍보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15375" y="3068895"/>
              <a:ext cx="1309566" cy="30396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image</a:t>
              </a:r>
              <a:endParaRPr lang="ko-KR" altLang="en-US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934028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593063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70" name="그룹 69"/>
          <p:cNvGrpSpPr/>
          <p:nvPr/>
        </p:nvGrpSpPr>
        <p:grpSpPr>
          <a:xfrm>
            <a:off x="679056" y="1017342"/>
            <a:ext cx="1959021" cy="1656943"/>
            <a:chOff x="593125" y="751160"/>
            <a:chExt cx="1959021" cy="1656943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72" name="타원 71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64757" y="2113007"/>
            <a:ext cx="2140850" cy="2596556"/>
            <a:chOff x="264757" y="2113007"/>
            <a:chExt cx="2140850" cy="2596556"/>
          </a:xfrm>
        </p:grpSpPr>
        <p:sp>
          <p:nvSpPr>
            <p:cNvPr id="74" name="타원 73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1206" y="44479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05340" y="2851508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015140" y="3085623"/>
              <a:ext cx="69096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ysClr val="windowText" lastClr="000000"/>
                  </a:solidFill>
                </a:rPr>
                <a:t>취업특강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989044" y="3460409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ysClr val="windowText" lastClr="000000"/>
                  </a:solidFill>
                </a:rPr>
                <a:t>취업 컨설팅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989044" y="4068303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ysClr val="windowText" lastClr="000000"/>
                  </a:solidFill>
                </a:rPr>
                <a:t>구직신청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7723616" y="2047995"/>
            <a:ext cx="690964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취업특강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697520" y="2422781"/>
            <a:ext cx="772315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취업 컨설팅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8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en-US" altLang="ko-KR" sz="2400" spc="5" dirty="0" smtClean="0"/>
              <a:t>(</a:t>
            </a:r>
            <a:r>
              <a:rPr lang="ko-KR" altLang="en-US" sz="2400" spc="5" dirty="0" smtClean="0"/>
              <a:t>일반인</a:t>
            </a:r>
            <a:r>
              <a:rPr lang="en-US" altLang="ko-KR" sz="2400" spc="5" dirty="0" smtClean="0"/>
              <a:t>)</a:t>
            </a:r>
            <a:r>
              <a:rPr lang="ko-KR" altLang="en-US" sz="2400" spc="5" dirty="0" smtClean="0"/>
              <a:t> </a:t>
            </a:r>
            <a:r>
              <a:rPr lang="ko-KR" altLang="en-US" sz="2400" spc="5" dirty="0" err="1" smtClean="0"/>
              <a:t>마이페이지</a:t>
            </a:r>
            <a:r>
              <a:rPr lang="ko-KR" altLang="en-US" sz="2400" spc="5" dirty="0" smtClean="0"/>
              <a:t> </a:t>
            </a:r>
            <a:r>
              <a:rPr lang="ko-KR" altLang="en-US" sz="2400" spc="5" dirty="0"/>
              <a:t>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1582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739427" y="2263806"/>
            <a:ext cx="5758309" cy="4045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877673" y="1336806"/>
            <a:ext cx="1694772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4934028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593063" y="1778274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70" name="그룹 69"/>
          <p:cNvGrpSpPr/>
          <p:nvPr/>
        </p:nvGrpSpPr>
        <p:grpSpPr>
          <a:xfrm>
            <a:off x="679056" y="1017342"/>
            <a:ext cx="1959021" cy="1656943"/>
            <a:chOff x="593125" y="751160"/>
            <a:chExt cx="1959021" cy="1656943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72" name="타원 71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64757" y="2113007"/>
            <a:ext cx="6533077" cy="2976578"/>
            <a:chOff x="264757" y="2113007"/>
            <a:chExt cx="6533077" cy="2976578"/>
          </a:xfrm>
        </p:grpSpPr>
        <p:sp>
          <p:nvSpPr>
            <p:cNvPr id="74" name="타원 73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1206" y="44479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05340" y="2851508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015140" y="3085623"/>
              <a:ext cx="69096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ysClr val="windowText" lastClr="000000"/>
                  </a:solidFill>
                </a:rPr>
                <a:t>취업특강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989044" y="3460409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ysClr val="windowText" lastClr="000000"/>
                  </a:solidFill>
                </a:rPr>
                <a:t>취업 컨설팅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989044" y="4068303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ysClr val="windowText" lastClr="000000"/>
                  </a:solidFill>
                </a:rPr>
                <a:t>구직신청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735260" y="3085623"/>
              <a:ext cx="3062574" cy="2003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007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/>
          </p:cNvSpPr>
          <p:nvPr>
            <p:ph type="ctrTitle"/>
          </p:nvPr>
        </p:nvSpPr>
        <p:spPr>
          <a:xfrm>
            <a:off x="1510659" y="179710"/>
            <a:ext cx="9826084" cy="734400"/>
          </a:xfrm>
          <a:ln w="9525" cap="flat" cmpd="sng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pPr>
              <a:defRPr/>
            </a:pPr>
            <a:r>
              <a:rPr lang="ko-KR" altLang="en-US" sz="2400" spc="5" dirty="0" smtClean="0"/>
              <a:t>일반인 구직 등록 화면 정의서</a:t>
            </a:r>
            <a:r>
              <a:rPr lang="en-US" altLang="ko-KR" sz="2400" spc="5" dirty="0" smtClean="0"/>
              <a:t>_</a:t>
            </a:r>
            <a:r>
              <a:rPr lang="ko-KR" altLang="en-US" sz="2400" spc="5" dirty="0" smtClean="0"/>
              <a:t>일자리 카페 </a:t>
            </a:r>
            <a:r>
              <a:rPr lang="ko-KR" altLang="en-US" sz="2400" spc="5" dirty="0" err="1" smtClean="0"/>
              <a:t>꿈터</a:t>
            </a:r>
            <a:r>
              <a:rPr lang="ko-KR" altLang="en-US" sz="2400" spc="5" dirty="0" smtClean="0"/>
              <a:t> </a:t>
            </a:r>
            <a:endParaRPr lang="ko-KR" altLang="en-US" sz="2400" spc="5" dirty="0"/>
          </a:p>
        </p:txBody>
      </p:sp>
      <p:sp>
        <p:nvSpPr>
          <p:cNvPr id="87" name="직사각형 86"/>
          <p:cNvSpPr/>
          <p:nvPr/>
        </p:nvSpPr>
        <p:spPr>
          <a:xfrm>
            <a:off x="8880937" y="1151484"/>
            <a:ext cx="3085716" cy="54446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641" y="2210639"/>
            <a:ext cx="6297389" cy="438547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6877673" y="1336806"/>
            <a:ext cx="1698598" cy="2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로그아웃ㅣ</a:t>
            </a:r>
            <a:r>
              <a:rPr lang="ko-KR" altLang="en-US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10312" y="1169908"/>
            <a:ext cx="268749" cy="277577"/>
          </a:xfrm>
          <a:prstGeom prst="ellipse">
            <a:avLst/>
          </a:prstGeom>
          <a:solidFill>
            <a:srgbClr val="FC8453"/>
          </a:solidFill>
          <a:ln>
            <a:solidFill>
              <a:srgbClr val="FC8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97003" y="1352769"/>
            <a:ext cx="15008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일자리지원센터</a:t>
            </a:r>
            <a:endParaRPr lang="en-US" altLang="ko-KR" sz="11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934028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사업소개</a:t>
            </a:r>
            <a:endParaRPr lang="en-US" altLang="ko-KR" sz="11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593063" y="1786900"/>
            <a:ext cx="81846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err="1" smtClean="0"/>
              <a:t>뉴리더</a:t>
            </a:r>
            <a:endParaRPr lang="en-US" altLang="ko-KR" sz="11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254884" y="1781704"/>
            <a:ext cx="126882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일자리 카페 </a:t>
            </a:r>
            <a:r>
              <a:rPr lang="ko-KR" altLang="en-US" sz="1100" dirty="0" err="1" smtClean="0"/>
              <a:t>꿈터</a:t>
            </a:r>
            <a:endParaRPr lang="en-US" altLang="ko-KR" sz="11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444599" y="1781704"/>
            <a:ext cx="113167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dirty="0" smtClean="0"/>
              <a:t>프로그램 목록</a:t>
            </a:r>
            <a:endParaRPr lang="en-US" altLang="ko-KR" sz="1100" dirty="0" smtClean="0"/>
          </a:p>
        </p:txBody>
      </p:sp>
      <p:grpSp>
        <p:nvGrpSpPr>
          <p:cNvPr id="26" name="그룹 25"/>
          <p:cNvGrpSpPr/>
          <p:nvPr/>
        </p:nvGrpSpPr>
        <p:grpSpPr>
          <a:xfrm>
            <a:off x="593125" y="751160"/>
            <a:ext cx="1959021" cy="1656943"/>
            <a:chOff x="593125" y="751160"/>
            <a:chExt cx="1959021" cy="1656943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04" y="751160"/>
              <a:ext cx="1834642" cy="165694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593125" y="1012695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64757" y="2113007"/>
            <a:ext cx="2140850" cy="2596556"/>
            <a:chOff x="264757" y="2113007"/>
            <a:chExt cx="2140850" cy="2596556"/>
          </a:xfrm>
        </p:grpSpPr>
        <p:sp>
          <p:nvSpPr>
            <p:cNvPr id="28" name="타원 27"/>
            <p:cNvSpPr/>
            <p:nvPr/>
          </p:nvSpPr>
          <p:spPr>
            <a:xfrm>
              <a:off x="685026" y="2113007"/>
              <a:ext cx="268749" cy="277577"/>
            </a:xfrm>
            <a:prstGeom prst="ellipse">
              <a:avLst/>
            </a:prstGeom>
            <a:solidFill>
              <a:srgbClr val="FC8453"/>
            </a:solidFill>
            <a:ln>
              <a:solidFill>
                <a:srgbClr val="FC8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9466" y="378700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마이페이지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1206" y="44479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설문조사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5340" y="2851508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프로그램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4757" y="2230853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채용공고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4757" y="2550425"/>
              <a:ext cx="20544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b="1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채용일정</a:t>
              </a:r>
              <a:endPara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15140" y="3085623"/>
              <a:ext cx="690964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취업특강</a:t>
              </a:r>
              <a:endParaRPr lang="ko-KR" altLang="en-US" sz="80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89044" y="3460409"/>
              <a:ext cx="772315" cy="25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ysClr val="windowText" lastClr="000000"/>
                  </a:solidFill>
                </a:rPr>
                <a:t>취업 컨설팅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989044" y="4068303"/>
            <a:ext cx="772315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ysClr val="windowText" lastClr="000000"/>
                </a:solidFill>
              </a:rPr>
              <a:t>구직신청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80178" y="6394337"/>
            <a:ext cx="772315" cy="251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저장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50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804</Words>
  <Application>Microsoft Office PowerPoint</Application>
  <PresentationFormat>와이드스크린</PresentationFormat>
  <Paragraphs>414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함초롬 돋움</vt:lpstr>
      <vt:lpstr>함초롬돋움</vt:lpstr>
      <vt:lpstr>Arial</vt:lpstr>
      <vt:lpstr>Office 테마</vt:lpstr>
      <vt:lpstr>openframework(spring) portfolio  BOOK SHOPPINGMALL</vt:lpstr>
      <vt:lpstr>(비회원)메인화면 정의서_일자리 카페 꿈터 </vt:lpstr>
      <vt:lpstr>(비회원) 사업소개 화면 정의서_일자리 카페 꿈터</vt:lpstr>
      <vt:lpstr>(비회원)프로그램 목록(취업특강) 화면 정의서_일자리 카페 꿈터 </vt:lpstr>
      <vt:lpstr>(비회원)프로그램(취업 컨설팅) 목록 화면 정의서_일자리 카페 꿈터 </vt:lpstr>
      <vt:lpstr>(회원 공통) 사업소개 화면 정의서_일자리 카페 꿈터</vt:lpstr>
      <vt:lpstr>(일반인) 메인 화면 정의서_일자리 카페 꿈터 </vt:lpstr>
      <vt:lpstr>(일반인) 마이페이지 정의서_일자리 카페 꿈터 </vt:lpstr>
      <vt:lpstr>일반인 구직 등록 화면 정의서_일자리 카페 꿈터 </vt:lpstr>
      <vt:lpstr>(기업) 메인 화면 정의서_일자리 카페 꿈터 </vt:lpstr>
      <vt:lpstr>(기업) 마이페이지 화면 정의서_일자리 카페 꿈터 </vt:lpstr>
      <vt:lpstr>기업 사업참여 등록 화면 정의서_일자리 카페 꿈터 </vt:lpstr>
      <vt:lpstr>(회원 공통)프로그램 목록 화면 정의서_일자리 카페 꿈터 </vt:lpstr>
      <vt:lpstr>(회원)취업특강 화면 정의서_일자리 카페 꿈터 </vt:lpstr>
      <vt:lpstr>(회원)취업특강 화면 정의서_일자리 카페 꿈터 </vt:lpstr>
      <vt:lpstr>PowerPoint 프레젠테이션</vt:lpstr>
      <vt:lpstr>(회원)취업 컨설팅 화면 정의서_일자리 카페 꿈터 </vt:lpstr>
      <vt:lpstr>(회원)취업 컨설팅 화면 정의서_일자리 카페 꿈터 </vt:lpstr>
      <vt:lpstr>PowerPoint 프레젠테이션</vt:lpstr>
      <vt:lpstr>일반인 채용정보 화면 정의서_일자리 카페 꿈터 </vt:lpstr>
      <vt:lpstr>일반인 채용일정 화면 정의서_일자리 카페 꿈터 </vt:lpstr>
      <vt:lpstr>일반인 채용일정 상세화면 면 정의서_일자리 카페 꿈터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openframework(spring) portfolio  BOOK SHOPPINGMALL</dc:title>
  <dc:creator>BIG2-09</dc:creator>
  <cp:lastModifiedBy>BIG2-09</cp:lastModifiedBy>
  <cp:revision>98</cp:revision>
  <dcterms:created xsi:type="dcterms:W3CDTF">2022-03-23T05:50:48Z</dcterms:created>
  <dcterms:modified xsi:type="dcterms:W3CDTF">2022-04-22T06:52:49Z</dcterms:modified>
</cp:coreProperties>
</file>