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F774470-28B5-4DA1-BB27-4CC5A38382DD}">
          <p14:sldIdLst>
            <p14:sldId id="256"/>
            <p14:sldId id="257"/>
            <p14:sldId id="263"/>
            <p14:sldId id="258"/>
            <p14:sldId id="259"/>
            <p14:sldId id="260"/>
          </p14:sldIdLst>
        </p14:section>
        <p14:section name="제목 없는 구역" id="{3BD91CF1-584E-4802-80A7-CDC6E76A83AD}">
          <p14:sldIdLst>
            <p14:sldId id="262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F9"/>
    <a:srgbClr val="AFC3CE"/>
    <a:srgbClr val="FC8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>
        <p:scale>
          <a:sx n="75" d="100"/>
          <a:sy n="75" d="100"/>
        </p:scale>
        <p:origin x="708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0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4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5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9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38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9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6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27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5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6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30AEF-4156-44E1-9A2D-21255F0233F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6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883286408"/>
          <p:cNvSpPr>
            <a:spLocks noChangeArrowheads="1"/>
          </p:cNvSpPr>
          <p:nvPr/>
        </p:nvSpPr>
        <p:spPr bwMode="auto">
          <a:xfrm>
            <a:off x="119063" y="646113"/>
            <a:ext cx="1079500" cy="647700"/>
          </a:xfrm>
          <a:prstGeom prst="rect">
            <a:avLst/>
          </a:prstGeom>
          <a:solidFill>
            <a:srgbClr val="AFC3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_x883287704"/>
          <p:cNvSpPr>
            <a:spLocks noChangeArrowheads="1"/>
          </p:cNvSpPr>
          <p:nvPr/>
        </p:nvSpPr>
        <p:spPr bwMode="auto">
          <a:xfrm>
            <a:off x="1374487" y="646113"/>
            <a:ext cx="1079500" cy="647700"/>
          </a:xfrm>
          <a:prstGeom prst="rect">
            <a:avLst/>
          </a:prstGeom>
          <a:solidFill>
            <a:srgbClr val="F0F5F9"/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_x883286480"/>
          <p:cNvSpPr>
            <a:spLocks noChangeArrowheads="1"/>
          </p:cNvSpPr>
          <p:nvPr/>
        </p:nvSpPr>
        <p:spPr bwMode="auto">
          <a:xfrm>
            <a:off x="2629911" y="646113"/>
            <a:ext cx="1079500" cy="647700"/>
          </a:xfrm>
          <a:prstGeom prst="rect">
            <a:avLst/>
          </a:prstGeom>
          <a:solidFill>
            <a:srgbClr val="507E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_x883288568"/>
          <p:cNvSpPr>
            <a:spLocks noChangeArrowheads="1"/>
          </p:cNvSpPr>
          <p:nvPr/>
        </p:nvSpPr>
        <p:spPr bwMode="auto">
          <a:xfrm>
            <a:off x="3885335" y="646113"/>
            <a:ext cx="1079500" cy="647700"/>
          </a:xfrm>
          <a:prstGeom prst="rect">
            <a:avLst/>
          </a:prstGeom>
          <a:solidFill>
            <a:srgbClr val="FC845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19063" y="1936172"/>
            <a:ext cx="1468568" cy="432957"/>
            <a:chOff x="892247" y="1345967"/>
            <a:chExt cx="4278268" cy="1721428"/>
          </a:xfrm>
        </p:grpSpPr>
        <p:sp>
          <p:nvSpPr>
            <p:cNvPr id="13" name="_x883288568"/>
            <p:cNvSpPr>
              <a:spLocks noChangeArrowheads="1"/>
            </p:cNvSpPr>
            <p:nvPr/>
          </p:nvSpPr>
          <p:spPr bwMode="auto">
            <a:xfrm>
              <a:off x="1995055" y="1345967"/>
              <a:ext cx="3175460" cy="1721428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_x883287704"/>
            <p:cNvSpPr>
              <a:spLocks noChangeArrowheads="1"/>
            </p:cNvSpPr>
            <p:nvPr/>
          </p:nvSpPr>
          <p:spPr bwMode="auto">
            <a:xfrm>
              <a:off x="892247" y="1345967"/>
              <a:ext cx="2989798" cy="172142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_x883286480"/>
            <p:cNvSpPr>
              <a:spLocks noChangeArrowheads="1"/>
            </p:cNvSpPr>
            <p:nvPr/>
          </p:nvSpPr>
          <p:spPr bwMode="auto">
            <a:xfrm>
              <a:off x="1777579" y="1782557"/>
              <a:ext cx="3207274" cy="848246"/>
            </a:xfrm>
            <a:prstGeom prst="rect">
              <a:avLst/>
            </a:prstGeom>
            <a:solidFill>
              <a:srgbClr val="507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JOB JAVA</a:t>
              </a:r>
              <a:endParaRPr lang="ko-KR" altLang="en-US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777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171978" y="352959"/>
            <a:ext cx="3282422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</a:t>
            </a:r>
            <a:r>
              <a:rPr lang="ko-KR" altLang="en-US" dirty="0"/>
              <a:t>전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77352" y="2013144"/>
            <a:ext cx="9053244" cy="1631449"/>
          </a:xfrm>
          <a:prstGeom prst="rect">
            <a:avLst/>
          </a:prstGeom>
          <a:solidFill>
            <a:schemeClr val="lt1"/>
          </a:solidFill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Rolling Banner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7386" y="3745274"/>
            <a:ext cx="4465994" cy="201007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 돋움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7352" y="5855040"/>
            <a:ext cx="9053244" cy="91983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사업장 주소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 번호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199" y="6130290"/>
            <a:ext cx="762001" cy="369332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764602" y="3745274"/>
            <a:ext cx="4465994" cy="201007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 돋움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06616" y="1165057"/>
            <a:ext cx="1623980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7352" y="1308600"/>
            <a:ext cx="1293364" cy="630250"/>
          </a:xfrm>
          <a:prstGeom prst="rect">
            <a:avLst/>
          </a:prstGeom>
          <a:solidFill>
            <a:schemeClr val="lt1"/>
          </a:solidFill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</a:t>
            </a:r>
            <a:r>
              <a:rPr lang="en-US" altLang="ko-KR" sz="160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ogo</a:t>
            </a:r>
            <a:endParaRPr lang="en-US" altLang="ko-KR" sz="16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80344" y="4380484"/>
            <a:ext cx="28600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청년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뉴리더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인재양성 사업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69208" y="4883864"/>
            <a:ext cx="1082349" cy="369332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바로가기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56425" y="4883249"/>
            <a:ext cx="1082349" cy="369332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바로가기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26445" y="4380484"/>
            <a:ext cx="234230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일자리카페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꿈터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사업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6071" y="1205331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</a:p>
        </p:txBody>
      </p:sp>
      <p:sp>
        <p:nvSpPr>
          <p:cNvPr id="40" name="타원 39"/>
          <p:cNvSpPr/>
          <p:nvPr/>
        </p:nvSpPr>
        <p:spPr>
          <a:xfrm>
            <a:off x="26070" y="1941394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</a:p>
        </p:txBody>
      </p:sp>
      <p:sp>
        <p:nvSpPr>
          <p:cNvPr id="41" name="타원 40"/>
          <p:cNvSpPr/>
          <p:nvPr/>
        </p:nvSpPr>
        <p:spPr>
          <a:xfrm>
            <a:off x="26070" y="3644593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</a:p>
        </p:txBody>
      </p:sp>
      <p:sp>
        <p:nvSpPr>
          <p:cNvPr id="42" name="타원 41"/>
          <p:cNvSpPr/>
          <p:nvPr/>
        </p:nvSpPr>
        <p:spPr>
          <a:xfrm>
            <a:off x="4648753" y="3637794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6130" y="5755346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606617" y="1147537"/>
            <a:ext cx="1623980" cy="365335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460706" y="977518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639940" y="1573515"/>
            <a:ext cx="5590656" cy="365335"/>
          </a:xfrm>
          <a:prstGeom prst="rect">
            <a:avLst/>
          </a:prstGeom>
          <a:solidFill>
            <a:schemeClr val="lt1"/>
          </a:solidFill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사업소개 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찾아오시는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취업상담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494031" y="1429510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222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171978" y="352959"/>
            <a:ext cx="3282422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</a:t>
            </a:r>
            <a:r>
              <a:rPr lang="ko-KR" altLang="en-US" dirty="0" smtClean="0"/>
              <a:t>후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77352" y="2013144"/>
            <a:ext cx="9053244" cy="1631449"/>
          </a:xfrm>
          <a:prstGeom prst="rect">
            <a:avLst/>
          </a:prstGeom>
          <a:solidFill>
            <a:schemeClr val="lt1"/>
          </a:solidFill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Rolling Banner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7386" y="3745274"/>
            <a:ext cx="4465994" cy="201007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 돋움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7352" y="5855040"/>
            <a:ext cx="9053244" cy="91983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사업장 주소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 번호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199" y="6130290"/>
            <a:ext cx="762001" cy="369332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764602" y="3745274"/>
            <a:ext cx="4465994" cy="201007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 돋움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39940" y="1573515"/>
            <a:ext cx="5590656" cy="365335"/>
          </a:xfrm>
          <a:prstGeom prst="rect">
            <a:avLst/>
          </a:prstGeom>
          <a:solidFill>
            <a:schemeClr val="lt1"/>
          </a:solidFill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6424" y="1176977"/>
            <a:ext cx="2669309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사업소개 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찾아오시는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취업상담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7352" y="1308600"/>
            <a:ext cx="1293364" cy="630250"/>
          </a:xfrm>
          <a:prstGeom prst="rect">
            <a:avLst/>
          </a:prstGeom>
          <a:solidFill>
            <a:schemeClr val="lt1"/>
          </a:solidFill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</a:t>
            </a:r>
            <a:r>
              <a:rPr lang="en-US" altLang="ko-KR" sz="160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ogo</a:t>
            </a:r>
            <a:endParaRPr lang="en-US" altLang="ko-KR" sz="16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80344" y="4380484"/>
            <a:ext cx="28600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청년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뉴리더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인재양성 사업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69208" y="4883864"/>
            <a:ext cx="1082349" cy="369332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바로가기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56425" y="4883249"/>
            <a:ext cx="1082349" cy="369332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바로가기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26445" y="4380484"/>
            <a:ext cx="234230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일자리카페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꿈터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사업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6071" y="1205331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</a:p>
        </p:txBody>
      </p:sp>
      <p:sp>
        <p:nvSpPr>
          <p:cNvPr id="40" name="타원 39"/>
          <p:cNvSpPr/>
          <p:nvPr/>
        </p:nvSpPr>
        <p:spPr>
          <a:xfrm>
            <a:off x="26070" y="1941394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</a:p>
        </p:txBody>
      </p:sp>
      <p:sp>
        <p:nvSpPr>
          <p:cNvPr id="41" name="타원 40"/>
          <p:cNvSpPr/>
          <p:nvPr/>
        </p:nvSpPr>
        <p:spPr>
          <a:xfrm>
            <a:off x="26070" y="3644593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</a:p>
        </p:txBody>
      </p:sp>
      <p:sp>
        <p:nvSpPr>
          <p:cNvPr id="42" name="타원 41"/>
          <p:cNvSpPr/>
          <p:nvPr/>
        </p:nvSpPr>
        <p:spPr>
          <a:xfrm>
            <a:off x="4648753" y="3637794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6130" y="5755346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061238" y="1147537"/>
            <a:ext cx="2169358" cy="365335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890777" y="989881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</a:p>
        </p:txBody>
      </p:sp>
      <p:sp>
        <p:nvSpPr>
          <p:cNvPr id="45" name="타원 44"/>
          <p:cNvSpPr/>
          <p:nvPr/>
        </p:nvSpPr>
        <p:spPr>
          <a:xfrm>
            <a:off x="3494031" y="1429510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822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86645"/>
              </p:ext>
            </p:extLst>
          </p:nvPr>
        </p:nvGraphicFramePr>
        <p:xfrm>
          <a:off x="5244630" y="2321320"/>
          <a:ext cx="1428751" cy="7416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428751">
                  <a:extLst>
                    <a:ext uri="{9D8B030D-6E8A-4147-A177-3AD203B41FA5}">
                      <a16:colId xmlns:a16="http://schemas.microsoft.com/office/drawing/2014/main" val="3131391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kopub돋움"/>
                        </a:rPr>
                        <a:t>우수기업</a:t>
                      </a:r>
                      <a:endParaRPr lang="en-US" altLang="ko-KR" sz="1000" dirty="0" smtClean="0">
                        <a:latin typeface="kopub돋움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9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kopub돋움"/>
                        </a:rPr>
                        <a:t>좋은일터</a:t>
                      </a:r>
                      <a:endParaRPr lang="ko-KR" altLang="en-US" sz="1000" dirty="0">
                        <a:latin typeface="kopub돋움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89282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606835"/>
              </p:ext>
            </p:extLst>
          </p:nvPr>
        </p:nvGraphicFramePr>
        <p:xfrm>
          <a:off x="7696199" y="2335230"/>
          <a:ext cx="1270951" cy="7416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270951">
                  <a:extLst>
                    <a:ext uri="{9D8B030D-6E8A-4147-A177-3AD203B41FA5}">
                      <a16:colId xmlns:a16="http://schemas.microsoft.com/office/drawing/2014/main" val="3131391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kopub돋움"/>
                        </a:rPr>
                        <a:t>질의응답</a:t>
                      </a:r>
                      <a:endParaRPr lang="en-US" altLang="ko-KR" sz="1000" dirty="0" smtClean="0">
                        <a:latin typeface="kopub돋움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9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kopub돋움"/>
                        </a:rPr>
                        <a:t>민원신청</a:t>
                      </a:r>
                      <a:endParaRPr lang="ko-KR" altLang="en-US" sz="1000" dirty="0">
                        <a:latin typeface="kopub돋움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89282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51701" y="1385296"/>
            <a:ext cx="1638026" cy="276999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51818" y="1275076"/>
            <a:ext cx="2759826" cy="549979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7352" y="1827120"/>
            <a:ext cx="1293364" cy="508110"/>
          </a:xfrm>
          <a:prstGeom prst="rect">
            <a:avLst/>
          </a:prstGeom>
          <a:solidFill>
            <a:schemeClr val="lt1"/>
          </a:solidFill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</a:t>
            </a:r>
            <a:r>
              <a:rPr lang="en-US" altLang="ko-KR" sz="160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ogo</a:t>
            </a:r>
            <a:endParaRPr lang="en-US" altLang="ko-KR" sz="16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58101" y="1827120"/>
            <a:ext cx="6493812" cy="489240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29500" y="1275076"/>
            <a:ext cx="1522413" cy="489240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171978" y="352959"/>
            <a:ext cx="2846994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상세 메뉴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94000" y="1895885"/>
            <a:ext cx="59920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| 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사업소개  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찾아오시는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길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취업상담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06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171977" y="352959"/>
            <a:ext cx="3151793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736259" y="1319714"/>
            <a:ext cx="6310607" cy="5073964"/>
            <a:chOff x="1641666" y="1695422"/>
            <a:chExt cx="6310607" cy="5073964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5757749" y="5499674"/>
              <a:ext cx="1577632" cy="449573"/>
            </a:xfrm>
            <a:prstGeom prst="roundRect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</a:rPr>
                <a:t>비밀번호 찾기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258561" y="3795204"/>
              <a:ext cx="5076819" cy="554626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>
                      <a:lumMod val="6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58561" y="3119979"/>
              <a:ext cx="5076819" cy="554626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>
                      <a:lumMod val="6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258561" y="4615342"/>
              <a:ext cx="5076819" cy="618819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10366" y="1695422"/>
              <a:ext cx="1747383" cy="55462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3600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36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2257835" y="5499675"/>
              <a:ext cx="1602965" cy="449573"/>
            </a:xfrm>
            <a:prstGeom prst="round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ysClr val="windowText" lastClr="000000"/>
                  </a:solidFill>
                </a:rPr>
                <a:t>회원가입</a:t>
              </a:r>
              <a:endParaRPr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007791" y="5499674"/>
              <a:ext cx="1602965" cy="449573"/>
            </a:xfrm>
            <a:prstGeom prst="roundRect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</a:rPr>
                <a:t>아이디 찾기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453838" y="2302440"/>
              <a:ext cx="4860438" cy="55462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일자리지원센터를 찾아주셔서 감사합니다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41666" y="6214760"/>
              <a:ext cx="6310607" cy="55462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 관련 문의사항은 다음 연락처로 문의해주시기 바랍니다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 </a:t>
              </a:r>
              <a:endParaRPr lang="en-US" altLang="ko-KR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>
                <a:defRPr/>
              </a:pPr>
              <a:r>
                <a:rPr lang="en-US" altLang="ko-KR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T. 042-1234-5678</a:t>
              </a: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55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736623" y="3788790"/>
            <a:ext cx="1858393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본인인증방법 선택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171978" y="352959"/>
            <a:ext cx="4621436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665820" y="5967525"/>
            <a:ext cx="1917400" cy="472699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인증하기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98980" y="11688309"/>
            <a:ext cx="6310607" cy="5546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관련 문의사항은 다음 연락처로 문의해주시기 바랍니다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 042-1234-5678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446897" y="2380625"/>
            <a:ext cx="6302928" cy="995086"/>
            <a:chOff x="985058" y="1366126"/>
            <a:chExt cx="7485105" cy="1246446"/>
          </a:xfrm>
        </p:grpSpPr>
        <p:sp>
          <p:nvSpPr>
            <p:cNvPr id="3" name="순서도: 연결자 2"/>
            <p:cNvSpPr/>
            <p:nvPr/>
          </p:nvSpPr>
          <p:spPr>
            <a:xfrm>
              <a:off x="985058" y="1366127"/>
              <a:ext cx="1300584" cy="1246443"/>
            </a:xfrm>
            <a:prstGeom prst="flowChartConnector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약관동의</a:t>
              </a:r>
            </a:p>
          </p:txBody>
        </p:sp>
        <p:sp>
          <p:nvSpPr>
            <p:cNvPr id="19" name="순서도: 연결자 18"/>
            <p:cNvSpPr/>
            <p:nvPr/>
          </p:nvSpPr>
          <p:spPr>
            <a:xfrm>
              <a:off x="2989449" y="1366129"/>
              <a:ext cx="1300584" cy="1246443"/>
            </a:xfrm>
            <a:prstGeom prst="flowChartConnector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본인인증</a:t>
              </a:r>
              <a:endParaRPr lang="ko-KR" altLang="en-US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0" name="순서도: 연결자 19"/>
            <p:cNvSpPr/>
            <p:nvPr/>
          </p:nvSpPr>
          <p:spPr>
            <a:xfrm>
              <a:off x="5108072" y="1366127"/>
              <a:ext cx="1300584" cy="1246443"/>
            </a:xfrm>
            <a:prstGeom prst="flowChartConnector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정보입력</a:t>
              </a:r>
              <a:endParaRPr lang="ko-KR" altLang="en-US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4" name="순서도: 연결자 23"/>
            <p:cNvSpPr/>
            <p:nvPr/>
          </p:nvSpPr>
          <p:spPr>
            <a:xfrm>
              <a:off x="7169579" y="1366126"/>
              <a:ext cx="1300584" cy="1246443"/>
            </a:xfrm>
            <a:prstGeom prst="flowChartConnector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 err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입력완료</a:t>
              </a:r>
              <a:endParaRPr lang="ko-KR" altLang="en-US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698566" y="3634453"/>
            <a:ext cx="7799591" cy="43126"/>
          </a:xfrm>
          <a:prstGeom prst="line">
            <a:avLst/>
          </a:prstGeom>
          <a:ln w="57150">
            <a:solidFill>
              <a:srgbClr val="AFC3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4620" y="4342781"/>
            <a:ext cx="3735401" cy="235232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93414" y="4342781"/>
            <a:ext cx="3735401" cy="235232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94614" y="5967525"/>
            <a:ext cx="1917400" cy="472699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인증하기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91171" y="1369865"/>
            <a:ext cx="1917400" cy="613532"/>
          </a:xfrm>
          <a:prstGeom prst="rect">
            <a:avLst/>
          </a:prstGeom>
          <a:solidFill>
            <a:srgbClr val="F0F5F9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찾기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82342" y="1379055"/>
            <a:ext cx="1917400" cy="613532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찾기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1372908"/>
            <a:ext cx="1917400" cy="613532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57597" y="4835482"/>
            <a:ext cx="31877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휴대폰인증</a:t>
            </a: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본인 명의의 휴대폰으로 인증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25292" y="4820093"/>
            <a:ext cx="322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이메일인증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본인 명의의 이메일로 인증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668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171977" y="352959"/>
            <a:ext cx="4746755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98980" y="11688309"/>
            <a:ext cx="6310607" cy="5546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관련 문의사항은 다음 연락처로 문의해주시기 바랍니다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 042-1234-5678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991171" y="1369865"/>
            <a:ext cx="1917400" cy="613532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</a:t>
            </a:r>
            <a:r>
              <a:rPr lang="en-US" altLang="ko-KR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찾기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82342" y="1379055"/>
            <a:ext cx="1917400" cy="613532"/>
          </a:xfrm>
          <a:prstGeom prst="rect">
            <a:avLst/>
          </a:prstGeom>
          <a:solidFill>
            <a:srgbClr val="F0F5F9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찾기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1372908"/>
            <a:ext cx="1917400" cy="613532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4619" y="2247466"/>
            <a:ext cx="7764195" cy="4267634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45859" y="3569644"/>
            <a:ext cx="4001713" cy="493994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40234" y="2832467"/>
            <a:ext cx="4812964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비밀번호를  찾고자 하는 아이디를 입력해 주세요</a:t>
            </a: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71213" y="3595251"/>
            <a:ext cx="1544366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 입력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93729" y="4422473"/>
            <a:ext cx="1917400" cy="472699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36914" y="5262356"/>
            <a:ext cx="4812964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아이디가 기억나지 않는다면</a:t>
            </a:r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 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 찾기 </a:t>
            </a:r>
            <a:r>
              <a:rPr lang="ko-KR" altLang="en-US" sz="14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바로가기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31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171977" y="352959"/>
            <a:ext cx="4746755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98980" y="11688309"/>
            <a:ext cx="6310607" cy="5546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관련 문의사항은 다음 연락처로 문의해주시기 바랍니다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 042-1234-5678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991171" y="1369865"/>
            <a:ext cx="1917400" cy="613532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</a:t>
            </a:r>
            <a:r>
              <a:rPr lang="en-US" altLang="ko-KR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찾기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82342" y="1379055"/>
            <a:ext cx="1917400" cy="613532"/>
          </a:xfrm>
          <a:prstGeom prst="rect">
            <a:avLst/>
          </a:prstGeom>
          <a:solidFill>
            <a:srgbClr val="F0F5F9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찾기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1372908"/>
            <a:ext cx="1917400" cy="613532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4730" y="7187805"/>
            <a:ext cx="7478169" cy="45821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605" y="7157225"/>
            <a:ext cx="6176151" cy="616805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764619" y="2247466"/>
            <a:ext cx="7764195" cy="4267634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672621" y="2910920"/>
            <a:ext cx="5836966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회원정보에 등록한 휴대전화로 인증</a:t>
            </a: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(+** 1*-2***-2***)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67387" y="3619562"/>
            <a:ext cx="3876052" cy="40684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41606" y="3558017"/>
            <a:ext cx="751587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27591" y="4209700"/>
            <a:ext cx="1487996" cy="388347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인증번호 받기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58129" y="4141300"/>
            <a:ext cx="1150794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휴대전화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61323" y="4191205"/>
            <a:ext cx="3876052" cy="40684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83486" y="15240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761323" y="4780888"/>
            <a:ext cx="3876052" cy="40684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688016" y="5577674"/>
            <a:ext cx="1917400" cy="472699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1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171977" y="352959"/>
            <a:ext cx="4746755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98980" y="11688309"/>
            <a:ext cx="6310607" cy="5546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관련 문의사항은 다음 연락처로 문의해주시기 바랍니다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 042-1234-5678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991171" y="1369865"/>
            <a:ext cx="1917400" cy="613532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</a:t>
            </a:r>
            <a:r>
              <a:rPr lang="en-US" altLang="ko-KR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찾기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82342" y="1379055"/>
            <a:ext cx="1917400" cy="613532"/>
          </a:xfrm>
          <a:prstGeom prst="rect">
            <a:avLst/>
          </a:prstGeom>
          <a:solidFill>
            <a:srgbClr val="F0F5F9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찾기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1372908"/>
            <a:ext cx="1917400" cy="613532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4730" y="7187805"/>
            <a:ext cx="7478169" cy="45821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605" y="7157225"/>
            <a:ext cx="6176151" cy="616805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764619" y="2247466"/>
            <a:ext cx="7764195" cy="4267634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672621" y="2910920"/>
            <a:ext cx="5836966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회원정보에 등록한 휴대전화로 인증</a:t>
            </a: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(+** 1*-2***-2***)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67387" y="3619562"/>
            <a:ext cx="3876052" cy="40684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41606" y="3558017"/>
            <a:ext cx="751587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27591" y="4209700"/>
            <a:ext cx="1487996" cy="388347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인증번호 받기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58129" y="4141300"/>
            <a:ext cx="1150794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휴대전화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61323" y="4191205"/>
            <a:ext cx="3876052" cy="40684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83486" y="15240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761323" y="4780888"/>
            <a:ext cx="3876052" cy="40684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688016" y="5577674"/>
            <a:ext cx="1917400" cy="472699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0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303</Words>
  <Application>Microsoft Office PowerPoint</Application>
  <PresentationFormat>와이드스크린</PresentationFormat>
  <Paragraphs>107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kopub돋움</vt:lpstr>
      <vt:lpstr>맑은 고딕</vt:lpstr>
      <vt:lpstr>함초롬 돋움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djit210</dc:creator>
  <cp:lastModifiedBy>BIG215</cp:lastModifiedBy>
  <cp:revision>48</cp:revision>
  <dcterms:created xsi:type="dcterms:W3CDTF">2022-04-19T06:45:17Z</dcterms:created>
  <dcterms:modified xsi:type="dcterms:W3CDTF">2022-04-20T05:47:36Z</dcterms:modified>
</cp:coreProperties>
</file>