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70" r:id="rId8"/>
    <p:sldId id="271" r:id="rId9"/>
    <p:sldId id="263" r:id="rId10"/>
    <p:sldId id="264" r:id="rId11"/>
    <p:sldId id="265" r:id="rId12"/>
    <p:sldId id="266" r:id="rId13"/>
    <p:sldId id="268" r:id="rId14"/>
    <p:sldId id="272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FEC03B8-24E8-416B-BACF-D0F4328E134E}">
          <p14:sldIdLst>
            <p14:sldId id="256"/>
            <p14:sldId id="269"/>
            <p14:sldId id="257"/>
            <p14:sldId id="258"/>
            <p14:sldId id="259"/>
            <p14:sldId id="260"/>
            <p14:sldId id="270"/>
            <p14:sldId id="271"/>
          </p14:sldIdLst>
        </p14:section>
        <p14:section name="Untitled Section" id="{719DC7D5-6DA5-4DE8-B432-AA3FE5431AEC}">
          <p14:sldIdLst>
            <p14:sldId id="263"/>
            <p14:sldId id="264"/>
            <p14:sldId id="265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1" y="2537138"/>
            <a:ext cx="7564243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Sales Data Analysis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Detailed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US" sz="30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Sikha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Pandey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lang="en-US"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CDF-4918-4198-489B-7058504AB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79110"/>
            <a:ext cx="8987689" cy="697584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</a:rPr>
              <a:t>Customer who gave the highest sales:</a:t>
            </a:r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684212" y="4407929"/>
            <a:ext cx="6400800" cy="245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+mj-lt"/>
                <a:cs typeface="Times New Roman"/>
                <a:sym typeface="Times New Roman"/>
              </a:rPr>
              <a:t>Customer with id 10025039 has given the highest sales.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latin typeface="+mj-lt"/>
                <a:cs typeface="Times New Roman"/>
                <a:sym typeface="Times New Roman"/>
              </a:rPr>
              <a:t>Better large canned shrimp is the item which have been sold the most .</a:t>
            </a:r>
            <a:endParaRPr lang="en-US" dirty="0">
              <a:latin typeface="+mj-lt"/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188C3-A0DA-212C-5B44-1BE0E6FA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4" y="1018095"/>
            <a:ext cx="6452881" cy="3968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4DAB4-916E-5875-45C8-9C4DB22A8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755" y="986865"/>
            <a:ext cx="5378838" cy="4050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9C7B5-29E0-EF18-5D90-6CA7B1C9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0"/>
            <a:ext cx="10156614" cy="10668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Key Performance Indicator (KPI)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44D371-A978-EC33-F3D9-3FD5148D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44339"/>
            <a:ext cx="9628713" cy="4546862"/>
          </a:xfrm>
        </p:spPr>
        <p:txBody>
          <a:bodyPr>
            <a:normAutofit/>
          </a:bodyPr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Overall sales on a yearly and quarterly basis.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Which year gave the most profit and their distribution.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Sales on a monthly basis distribution.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Customer who gave the highest number of sales.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Items which was mostly sold.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530C32-C351-DDD9-6497-E52A5EA80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58539"/>
            <a:ext cx="10194320" cy="1193189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FD0288-9525-D27F-C8B0-18002D45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1" y="1583703"/>
            <a:ext cx="10105534" cy="5175316"/>
          </a:xfrm>
        </p:spPr>
        <p:txBody>
          <a:bodyPr/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2017 was the most profitable year.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Profit share in the three years 2017, 2018, and 2019 are 48.10%, 11.77%, and 40.13% respectively.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On 06/2017 the most number of items were sold.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Customer who has bought the highest number of items is 10025039.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+mj-lt"/>
              </a:rPr>
              <a:t>Better Large Canned Shrimp is the item that was sold the most.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212E-2AE3-3192-C9A6-7703F6AFC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03695"/>
            <a:ext cx="10788209" cy="963105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j-lt"/>
              </a:rPr>
              <a:t>Q&amp;A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>
            <a:off x="684211" y="1461155"/>
            <a:ext cx="10637381" cy="5213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1)  What is the source of the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Ans-  The dataset was taken from iNeuron.ai provided project description document.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https://drive.google.com/drive/folders/1FkmFVL8wlJmQWP1z52TD8PlhOJhitTyI?usp=s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haring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Q2) What was the type of data?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Ans-  The data was both a combination of numerical and categorical data.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Q3)  What Technique are used are used for data?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Ans- Removing unwanted attributes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- Re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moving outliers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- Cleaning data and checking null values.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 Converting Numerical data into categorical data.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- Visualizing re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lation of independent variables and with each other output variables.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Q4) what were the libraries used in python?</a:t>
            </a:r>
          </a:p>
          <a:p>
            <a:pPr marR="379095">
              <a:lnSpc>
                <a:spcPct val="107000"/>
              </a:lnSpc>
              <a:spcAft>
                <a:spcPts val="550"/>
              </a:spcAft>
            </a:pP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Ans- Pandas, </a:t>
            </a:r>
            <a:r>
              <a:rPr lang="en-GB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Numpy</a:t>
            </a:r>
            <a:r>
              <a:rPr lang="en-GB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matplotlib, and Seaborn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</a:pP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695-807A-E1E7-4A27-D45F709A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19" y="641024"/>
            <a:ext cx="11038787" cy="3883842"/>
          </a:xfrm>
        </p:spPr>
        <p:txBody>
          <a:bodyPr>
            <a:normAutofit/>
          </a:bodyPr>
          <a:lstStyle/>
          <a:p>
            <a:r>
              <a:rPr lang="en-GB" sz="9600" dirty="0"/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93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BCEC-2BF1-97D0-98D4-47FBE257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5411788" cy="1397524"/>
          </a:xfrm>
        </p:spPr>
        <p:txBody>
          <a:bodyPr/>
          <a:lstStyle/>
          <a:p>
            <a:r>
              <a:rPr lang="en-GB" dirty="0"/>
              <a:t>Project 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1ACF8-05F8-A629-EC31-890CB629E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158738"/>
            <a:ext cx="6762963" cy="4013461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66EF14-F6EF-2223-5BC5-15EB1B1F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8109"/>
              </p:ext>
            </p:extLst>
          </p:nvPr>
        </p:nvGraphicFramePr>
        <p:xfrm>
          <a:off x="684209" y="2158737"/>
          <a:ext cx="6762964" cy="408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482">
                  <a:extLst>
                    <a:ext uri="{9D8B030D-6E8A-4147-A177-3AD203B41FA5}">
                      <a16:colId xmlns:a16="http://schemas.microsoft.com/office/drawing/2014/main" val="3673206325"/>
                    </a:ext>
                  </a:extLst>
                </a:gridCol>
                <a:gridCol w="3381482">
                  <a:extLst>
                    <a:ext uri="{9D8B030D-6E8A-4147-A177-3AD203B41FA5}">
                      <a16:colId xmlns:a16="http://schemas.microsoft.com/office/drawing/2014/main" val="2637479423"/>
                    </a:ext>
                  </a:extLst>
                </a:gridCol>
              </a:tblGrid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Project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Heart Disease Diagnostic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3199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Business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72587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Domain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E-commerce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99908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Project 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00676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Programming Language 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84604"/>
                  </a:ext>
                </a:extLst>
              </a:tr>
              <a:tr h="681479">
                <a:tc>
                  <a:txBody>
                    <a:bodyPr/>
                    <a:lstStyle/>
                    <a:p>
                      <a:r>
                        <a:rPr lang="en-GB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Jupyter</a:t>
                      </a:r>
                      <a:r>
                        <a:rPr lang="en-GB" dirty="0"/>
                        <a:t>, Power Bi, Excel,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4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5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lang="en-US"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goal of this project is to analyze heart disease occurrence based on a combination of features that describe heart disease.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lang="en-US"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Problem Statement: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Finding sales profit analysis yearly wise, monthly wise, and daily wise</a:t>
            </a:r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4C809-0AC2-0837-1AA1-CB9CB67B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4" y="1950719"/>
            <a:ext cx="10375573" cy="4648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703937" y="188536"/>
            <a:ext cx="8826562" cy="673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350" indent="-6350"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Information :                                                                                                                                  </a:t>
            </a:r>
          </a:p>
          <a:p>
            <a:pPr marL="6350" indent="-6350">
              <a:lnSpc>
                <a:spcPct val="107000"/>
              </a:lnSpc>
              <a:spcAft>
                <a:spcPts val="6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Invoice Date: Day on which the invoice is generated.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Discount Amount: Total discount provided on any item.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Sales Amount: Total Sales Price of an item.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Sales Margin Amount(Profit): Sales Margin Amount is a difference of Sales Cost Amount and Sales Amount.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Sales Price: Sales Price of any particular Item.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List Price: The basic price of an item as published on the price list.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Sales Rep: A person who is in charge of selling the product or services for the company.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U/M: Unit of Measure.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CustKey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It is a unique number on the Invoice that is used to reference customer’s accounts.</a:t>
            </a:r>
            <a:endParaRPr lang="en-GB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41FD-03B7-0839-70D5-EBF33994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31975"/>
            <a:ext cx="7121182" cy="659877"/>
          </a:xfrm>
        </p:spPr>
        <p:txBody>
          <a:bodyPr>
            <a:normAutofit/>
          </a:bodyPr>
          <a:lstStyle/>
          <a:p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D6F92-73BD-73AE-B0E6-20E93655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36" y="5467546"/>
            <a:ext cx="11915480" cy="108408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 Sales report of amazon data by quarterly, yearly, and items sold in that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F592C-4F2E-D8EA-76D0-78F22DDD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1" y="0"/>
            <a:ext cx="9896240" cy="52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7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EEC5-7F29-DE4F-4080-59A363A46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50829"/>
            <a:ext cx="10505404" cy="829559"/>
          </a:xfrm>
        </p:spPr>
        <p:txBody>
          <a:bodyPr>
            <a:normAutofit/>
          </a:bodyPr>
          <a:lstStyle/>
          <a:p>
            <a:r>
              <a:rPr lang="en-GB" sz="2800" dirty="0"/>
              <a:t>Yearly Profit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8568D-626B-40FB-C471-073869136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35951"/>
            <a:ext cx="12075736" cy="1871220"/>
          </a:xfrm>
        </p:spPr>
        <p:txBody>
          <a:bodyPr/>
          <a:lstStyle/>
          <a:p>
            <a:pPr marL="469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According to sales margin amount 2017 has been the most profitable year.</a:t>
            </a:r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469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57CA1-E3DC-0B26-151B-1EFBDE51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5" y="1065465"/>
            <a:ext cx="4091940" cy="352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98AB89-8BFF-B632-0B84-80E561A0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414" y="1065465"/>
            <a:ext cx="445770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353B8-971A-7A36-85E2-A40BBACE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5208584"/>
            <a:ext cx="9114917" cy="963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2018 has been the least sales year..</a:t>
            </a:r>
            <a:br>
              <a:rPr lang="en-GB" sz="1600" dirty="0">
                <a:latin typeface="+mj-lt"/>
              </a:rPr>
            </a:br>
            <a:endParaRPr lang="en-GB" sz="16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B07E2-FBE4-2292-D9C6-4BB9F994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10712794" cy="69051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Yearly Invoice: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350AC-7E41-157F-0A80-DC6EC50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600834"/>
            <a:ext cx="10712794" cy="3169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552</Words>
  <Application>Microsoft Office PowerPoint</Application>
  <PresentationFormat>Widescreen</PresentationFormat>
  <Paragraphs>80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Noto Sans Symbols</vt:lpstr>
      <vt:lpstr>Calibri</vt:lpstr>
      <vt:lpstr>Times New Roman</vt:lpstr>
      <vt:lpstr>Arial</vt:lpstr>
      <vt:lpstr>Slice</vt:lpstr>
      <vt:lpstr>PowerPoint Presentation</vt:lpstr>
      <vt:lpstr>Project 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Yearly Profit :</vt:lpstr>
      <vt:lpstr>2018 has been the least sales year.. </vt:lpstr>
      <vt:lpstr>Customer who gave the highest sales:</vt:lpstr>
      <vt:lpstr>Key Performance Indicator (KPI)</vt:lpstr>
      <vt:lpstr>Conclusion</vt:lpstr>
      <vt:lpstr>Q&amp;A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Pahal Design Banglore</cp:lastModifiedBy>
  <cp:revision>4</cp:revision>
  <dcterms:created xsi:type="dcterms:W3CDTF">2021-06-19T13:01:53Z</dcterms:created>
  <dcterms:modified xsi:type="dcterms:W3CDTF">2022-10-18T01:32:49Z</dcterms:modified>
</cp:coreProperties>
</file>