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70" r:id="rId8"/>
    <p:sldId id="271" r:id="rId9"/>
    <p:sldId id="263" r:id="rId10"/>
    <p:sldId id="264" r:id="rId11"/>
    <p:sldId id="265" r:id="rId12"/>
    <p:sldId id="266" r:id="rId13"/>
    <p:sldId id="268" r:id="rId14"/>
    <p:sldId id="272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FEC03B8-24E8-416B-BACF-D0F4328E134E}">
          <p14:sldIdLst>
            <p14:sldId id="256"/>
            <p14:sldId id="269"/>
            <p14:sldId id="257"/>
            <p14:sldId id="258"/>
            <p14:sldId id="259"/>
            <p14:sldId id="260"/>
            <p14:sldId id="270"/>
            <p14:sldId id="271"/>
          </p14:sldIdLst>
        </p14:section>
        <p14:section name="Untitled Section" id="{719DC7D5-6DA5-4DE8-B432-AA3FE5431AEC}">
          <p14:sldIdLst>
            <p14:sldId id="263"/>
            <p14:sldId id="264"/>
            <p14:sldId id="265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65Pjmfb9W9PGy0rZjHEA22LW0Lt3Y-Q8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1" y="2537138"/>
            <a:ext cx="7564243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Diagnostic-Analysis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Detailed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US" sz="3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Sikha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Pandey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CDF-4918-4198-489B-7058504AB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79110"/>
            <a:ext cx="8987689" cy="69758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</a:rPr>
              <a:t>Other symptoms experienced in Heart Disease</a:t>
            </a:r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684212" y="4407929"/>
            <a:ext cx="6400800" cy="245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+mj-lt"/>
                <a:cs typeface="Times New Roman"/>
                <a:sym typeface="Times New Roman"/>
              </a:rPr>
              <a:t>Blood Pressure increases between the age of 50-60 and continues till 70.</a:t>
            </a:r>
            <a:endParaRPr lang="en-US" dirty="0">
              <a:latin typeface="+mj-lt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>
                <a:latin typeface="+mj-lt"/>
              </a:rPr>
              <a:t>Similarly  Cholesterol level and max heart rate increase in between 50-60 age group.</a:t>
            </a:r>
            <a:endParaRPr sz="18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latin typeface="+mj-lt"/>
                <a:cs typeface="Times New Roman"/>
                <a:sym typeface="Times New Roman"/>
              </a:rPr>
              <a:t>The ST Depression also increases between the age of 50-65.</a:t>
            </a:r>
            <a:endParaRPr dirty="0">
              <a:latin typeface="+mj-lt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FF1E4-25D7-F94A-6F78-9C2AFA332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2" y="876694"/>
            <a:ext cx="4930140" cy="3531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A4957-AF3B-099B-9F87-943A74F7A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38" y="864712"/>
            <a:ext cx="4930140" cy="34499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9C7B5-29E0-EF18-5D90-6CA7B1C9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0"/>
            <a:ext cx="10156614" cy="10668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Key Performance Indicator (KPI)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44D371-A978-EC33-F3D9-3FD5148D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44339"/>
            <a:ext cx="9628713" cy="4546862"/>
          </a:xfrm>
        </p:spPr>
        <p:txBody>
          <a:bodyPr>
            <a:normAutofit/>
          </a:bodyPr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Percentage of people having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Heart disease based on gender.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Chest pain experienced by people suffering from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Blood pressure, Cholesterol level, and maximum heart rate of people according to their age and heart disease patients.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ST Depression is experienced by people according to their age and heart disease.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30C32-C351-DDD9-6497-E52A5EA80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58539"/>
            <a:ext cx="10194320" cy="1193189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FD0288-9525-D27F-C8B0-18002D45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1" y="1583703"/>
            <a:ext cx="10105534" cy="5175316"/>
          </a:xfrm>
        </p:spPr>
        <p:txBody>
          <a:bodyPr/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47.74% of people are suffering from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Elderly Ages Men are more (50 to 60 years) and Females are more (55 to 65) years category.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Males are more prone to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Elderly Aged people are more prone to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People having asymptomatic chest pain have a higher chance of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Blood Pressure increases between age of 50 to 60 and continues till 70.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Cholesterol and Maximum heart rate increasing in the age group of 50-60.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ST Depression mostly increases between the age group of  50 -60.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212E-2AE3-3192-C9A6-7703F6AFC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03695"/>
            <a:ext cx="10788209" cy="963105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Q&amp;A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>
            <a:off x="684211" y="1461155"/>
            <a:ext cx="10637381" cy="5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1)  What is the source of the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Ans-  The dataset was taken from iNeuron.ai provided project description document.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https://drive.google.com/drive/folders/165Pjmfb9W9PGy0rZjHEA22LW0Lt3Y-Q8?usp=sharing</a:t>
            </a:r>
            <a:endParaRPr lang="en-GB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Q2) What was the type of data?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Ans-  The data was both a combination of numerical and categorical data.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Q3)  What Technique are used are used for data?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Ans- Removing unwanted attributes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- Re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moving outliers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- Cleaning data and checking null values.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 Converting Numerical data into categorical data.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- Visualizing re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lation of independent variables and with each other output variables.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Q4) what were the libraries used in python?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Ans- Pandas, </a:t>
            </a:r>
            <a:r>
              <a:rPr lang="en-GB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Numpy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matplotlib, and Seaborn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</a:pP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695-807A-E1E7-4A27-D45F709A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19" y="641024"/>
            <a:ext cx="11038787" cy="3883842"/>
          </a:xfrm>
        </p:spPr>
        <p:txBody>
          <a:bodyPr>
            <a:normAutofit/>
          </a:bodyPr>
          <a:lstStyle/>
          <a:p>
            <a:r>
              <a:rPr lang="en-GB" sz="9600" dirty="0"/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93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BCEC-2BF1-97D0-98D4-47FBE257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5411788" cy="1397524"/>
          </a:xfrm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Deatil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1ACF8-05F8-A629-EC31-890CB629E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158738"/>
            <a:ext cx="6762963" cy="4013461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66EF14-F6EF-2223-5BC5-15EB1B1F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94915"/>
              </p:ext>
            </p:extLst>
          </p:nvPr>
        </p:nvGraphicFramePr>
        <p:xfrm>
          <a:off x="684209" y="2158737"/>
          <a:ext cx="6762964" cy="408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482">
                  <a:extLst>
                    <a:ext uri="{9D8B030D-6E8A-4147-A177-3AD203B41FA5}">
                      <a16:colId xmlns:a16="http://schemas.microsoft.com/office/drawing/2014/main" val="3673206325"/>
                    </a:ext>
                  </a:extLst>
                </a:gridCol>
                <a:gridCol w="3381482">
                  <a:extLst>
                    <a:ext uri="{9D8B030D-6E8A-4147-A177-3AD203B41FA5}">
                      <a16:colId xmlns:a16="http://schemas.microsoft.com/office/drawing/2014/main" val="2637479423"/>
                    </a:ext>
                  </a:extLst>
                </a:gridCol>
              </a:tblGrid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Project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Heart Disease Diagnostic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3199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Business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72587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Domain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Health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99908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Project 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00676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Programming Language 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84604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Kaggle, Power BI,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4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5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lang="en-US"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goal of this project is to analyze heart disease occurrence based on a combination of features that describe heart disease.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Problem Statement: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the rate of Heart Disease is increasing rapidly and also in the pandemic we all realized the effect of covid-19 on all. We need to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analyze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health data for better future preparation. Taking a dataset that includes some of the information of some people.</a:t>
            </a:r>
            <a:endParaRPr dirty="0">
              <a:solidFill>
                <a:schemeClr val="bg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4C809-0AC2-0837-1AA1-CB9CB67B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4" y="1950719"/>
            <a:ext cx="10375573" cy="4648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188536"/>
            <a:ext cx="8826562" cy="673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 :</a:t>
            </a:r>
            <a:endParaRPr dirty="0"/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age: Age of the person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sex: Person's sex(1 = male, 0= female)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cp: Chest Pain. There are four types of pain chest pain(Angina).(1:Typical Angina, 2: Atypical Angina, 3: Non-anginal pain, 4: Asymptomatic)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tresttbps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resting blood pressure in mm Hg on admission to the hospital.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chol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Person's cholesterol level.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fbs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Person's fasting blood sugar level(1= True, 0= False)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restecg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Resting electrocardiogram.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thalach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It is a continuous data type that describes the max heart rate achieved.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exang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Exercise-induced angina(1= yes, 0 = No)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oldpeak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ST depression induced by exercise relative to rest.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Slope: The slope of the peak exercise ST segment(1: upsloping, 2: flat, 3: 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downsloping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ca: number of major vessels (0-3) 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colored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by fluoroscopy (for calcification of vessels).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thal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results of nuclear stress test (3 = normal; 6 = fixed defect; 7 = reversible defect).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 target variable representing diagnosis of heart disease (angiographic disease 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status) in any major vessel(0 = no, 1 = yes).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41FD-03B7-0839-70D5-EBF33994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31975"/>
            <a:ext cx="7121182" cy="659877"/>
          </a:xfrm>
        </p:spPr>
        <p:txBody>
          <a:bodyPr>
            <a:normAutofit/>
          </a:bodyPr>
          <a:lstStyle/>
          <a:p>
            <a:r>
              <a:rPr lang="en-GB" sz="2400" dirty="0"/>
              <a:t>What Kind of population do we have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D6F92-73BD-73AE-B0E6-20E93655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36" y="5467546"/>
            <a:ext cx="11915480" cy="1084083"/>
          </a:xfrm>
        </p:spPr>
        <p:txBody>
          <a:bodyPr>
            <a:normAutofit fontScale="77500" lnSpcReduction="20000"/>
          </a:bodyPr>
          <a:lstStyle/>
          <a:p>
            <a:pPr marL="58420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According to the distribution, 47.72% of people are suffering from Heart Disease</a:t>
            </a:r>
            <a:endParaRPr lang="en-GB" sz="2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561975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Elderly males and females are more likely to suffer from heart disease. Males are between 50 to 60 years and  Females are between 55 to 65 years.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4CAE1-03C0-9D7B-F6DC-1008B059C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9" y="982899"/>
            <a:ext cx="4934163" cy="3919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1A5DC-3B8E-A830-81CF-215C54250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32" y="982900"/>
            <a:ext cx="6299200" cy="39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7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EEC5-7F29-DE4F-4080-59A363A46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50829"/>
            <a:ext cx="10505404" cy="829559"/>
          </a:xfrm>
        </p:spPr>
        <p:txBody>
          <a:bodyPr>
            <a:normAutofit/>
          </a:bodyPr>
          <a:lstStyle/>
          <a:p>
            <a:r>
              <a:rPr lang="en-GB" sz="2800" dirty="0"/>
              <a:t>Who Suffers from Heart Disease: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8568D-626B-40FB-C471-073869136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35951"/>
            <a:ext cx="12075736" cy="1871220"/>
          </a:xfrm>
        </p:spPr>
        <p:txBody>
          <a:bodyPr/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Males are more prone to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Elderly people suffer more from heart disease.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58DBC-154C-1A70-FDD6-07F1386D0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" y="1381658"/>
            <a:ext cx="2842260" cy="332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908AF-92A1-9B69-FB41-8B1320A4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88" y="1428475"/>
            <a:ext cx="4070916" cy="3274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F85554-4C3F-6F86-DA25-1D625220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710" y="1428475"/>
            <a:ext cx="4655820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353B8-971A-7A36-85E2-A40BBACE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5208584"/>
            <a:ext cx="9114917" cy="963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People having </a:t>
            </a:r>
            <a:r>
              <a:rPr lang="en-GB" sz="1600" dirty="0" err="1">
                <a:latin typeface="+mj-lt"/>
              </a:rPr>
              <a:t>Asympyomtic</a:t>
            </a:r>
            <a:r>
              <a:rPr lang="en-GB" sz="1600" dirty="0">
                <a:latin typeface="+mj-lt"/>
              </a:rPr>
              <a:t> chest pain have a higher chance of heart disease.</a:t>
            </a:r>
            <a:br>
              <a:rPr lang="en-GB" sz="1600" dirty="0">
                <a:latin typeface="+mj-lt"/>
              </a:rPr>
            </a:br>
            <a:endParaRPr lang="en-GB" sz="16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B07E2-FBE4-2292-D9C6-4BB9F994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10712794" cy="69051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Chest Pain Experienced by People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EDC8D-3632-E522-F25F-BFFFA247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894"/>
            <a:ext cx="3946837" cy="271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6AA18A-A1C7-A727-8EA2-C7C5647D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45" y="1936894"/>
            <a:ext cx="4196128" cy="2711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E2E66-1EAD-7E5A-AAC5-558AFA36A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673" y="1936894"/>
            <a:ext cx="3996486" cy="2711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802</Words>
  <Application>Microsoft Office PowerPoint</Application>
  <PresentationFormat>Widescreen</PresentationFormat>
  <Paragraphs>92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Times New Roman</vt:lpstr>
      <vt:lpstr>Arial</vt:lpstr>
      <vt:lpstr>Calibri</vt:lpstr>
      <vt:lpstr>Noto Sans Symbols</vt:lpstr>
      <vt:lpstr>Slice</vt:lpstr>
      <vt:lpstr>PowerPoint Presentation</vt:lpstr>
      <vt:lpstr>Project Deatil</vt:lpstr>
      <vt:lpstr>PowerPoint Presentation</vt:lpstr>
      <vt:lpstr>PowerPoint Presentation</vt:lpstr>
      <vt:lpstr>PowerPoint Presentation</vt:lpstr>
      <vt:lpstr>PowerPoint Presentation</vt:lpstr>
      <vt:lpstr>What Kind of population do we have :</vt:lpstr>
      <vt:lpstr>Who Suffers from Heart Disease:</vt:lpstr>
      <vt:lpstr>People having Asympyomtic chest pain have a higher chance of heart disease. </vt:lpstr>
      <vt:lpstr>Other symptoms experienced in Heart Disease</vt:lpstr>
      <vt:lpstr>Key Performance Indicator (KPI)</vt:lpstr>
      <vt:lpstr>Conclusion</vt:lpstr>
      <vt:lpstr>Q&amp;A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Pahal Design Banglore</cp:lastModifiedBy>
  <cp:revision>2</cp:revision>
  <dcterms:created xsi:type="dcterms:W3CDTF">2021-06-19T13:01:53Z</dcterms:created>
  <dcterms:modified xsi:type="dcterms:W3CDTF">2022-09-25T06:34:22Z</dcterms:modified>
</cp:coreProperties>
</file>