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DFD8F-A4E3-44B4-87DE-85FB8E314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0AFC0B-AA86-4ABB-B8E8-E2E8C1086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48259D-42C2-4AB8-912F-E61A50CF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7F18-B25F-40C9-904C-FFE9EE5A01CB}" type="datetimeFigureOut">
              <a:rPr lang="de-DE" smtClean="0"/>
              <a:t>08.02.2022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CD8818-23A8-4814-AD99-1D9AE697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09B567-AC59-497B-A379-A2CA1800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F184-84E0-477C-AC0A-E4E54DD41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83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B3D6C-3E6C-4803-A5FC-77AFFFDB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652BE7-6D97-4D86-9430-1E68F0901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EB0D66-2120-462A-B6C9-D990BEBC2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7F18-B25F-40C9-904C-FFE9EE5A01CB}" type="datetimeFigureOut">
              <a:rPr lang="de-DE" smtClean="0"/>
              <a:t>08.02.2022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5C5CE1-68CA-4291-B452-5D742A44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D30076-6FD8-4416-A1D9-FDD42C9B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F184-84E0-477C-AC0A-E4E54DD41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95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4E36AE-DF4B-4591-84D1-080BCB450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BB589E-F268-4DDD-AFD3-856ACF3FE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980E67-808A-42DC-93AA-FD48B98F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7F18-B25F-40C9-904C-FFE9EE5A01CB}" type="datetimeFigureOut">
              <a:rPr lang="de-DE" smtClean="0"/>
              <a:t>08.02.2022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875B79-63D6-4F7C-B98A-90C8997B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B1A8A5-C40B-474A-82F1-E6D9E743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F184-84E0-477C-AC0A-E4E54DD41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96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D18328-3FA9-494F-B17E-97566DAB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756C16-4BAA-4D05-844E-9AF1B24A5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2E57EA-0663-4CA3-B806-8B47C0E0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7F18-B25F-40C9-904C-FFE9EE5A01CB}" type="datetimeFigureOut">
              <a:rPr lang="de-DE" smtClean="0"/>
              <a:t>08.02.2022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B27B22-DE41-4515-89E5-32C83594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F71B44-F34F-4E3A-BCA1-9E02CFBA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F184-84E0-477C-AC0A-E4E54DD41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08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BDCA6-A82D-40F7-8B5B-DEE8BBDF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BA7570-6644-4F15-9E77-E43B17F14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2A9E70-282C-4CD1-BA16-76AD1709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7F18-B25F-40C9-904C-FFE9EE5A01CB}" type="datetimeFigureOut">
              <a:rPr lang="de-DE" smtClean="0"/>
              <a:t>08.02.2022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94B90A-87AD-4198-9F95-37433A5E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DC9306-35CD-4211-9C96-1DC7DED6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F184-84E0-477C-AC0A-E4E54DD41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28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F0823-CE65-41B0-8764-79C45496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9D93BE-DF06-45DD-91D1-16440F704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CBF832-7A09-4C0B-9023-B458AE6C7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45EE32-98A8-4DE6-91D9-02FF1071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7F18-B25F-40C9-904C-FFE9EE5A01CB}" type="datetimeFigureOut">
              <a:rPr lang="de-DE" smtClean="0"/>
              <a:t>08.02.2022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8480B8-9ED0-4A96-8876-123556DC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5671B-DA13-45E2-8CEF-59AC312A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F184-84E0-477C-AC0A-E4E54DD41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57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75EC4-71B8-47B4-8085-609201E56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24446A-DDEE-4C15-AAB7-1E3F722C9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F9D1B4-5227-4984-A913-DE24828A2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1FF25F-F740-4036-8AD1-AF9355FA7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7E0ED6-40B8-4AFB-9906-81834F479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31E12F-BE79-4539-988F-3938192C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7F18-B25F-40C9-904C-FFE9EE5A01CB}" type="datetimeFigureOut">
              <a:rPr lang="de-DE" smtClean="0"/>
              <a:t>08.02.2022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714528-60D2-4152-B287-22F7F9D4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EAB8C2-5E83-4FD7-9F75-EAB3AD16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F184-84E0-477C-AC0A-E4E54DD41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65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1C069-EE8E-407E-9B21-9C12EA7E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5E1126-76ED-42CB-82F5-B7D06A05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7F18-B25F-40C9-904C-FFE9EE5A01CB}" type="datetimeFigureOut">
              <a:rPr lang="de-DE" smtClean="0"/>
              <a:t>08.02.2022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A77BFA-A098-4825-A003-90AF71AB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8E834E-D5C7-4715-9496-8815E745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F184-84E0-477C-AC0A-E4E54DD41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3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B1E7D5-B430-4533-925B-460C1080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7F18-B25F-40C9-904C-FFE9EE5A01CB}" type="datetimeFigureOut">
              <a:rPr lang="de-DE" smtClean="0"/>
              <a:t>08.02.2022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782EE4-474E-447E-A686-94FDF5FB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F4B2C8-4E63-4480-A3CB-18A2E6B8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F184-84E0-477C-AC0A-E4E54DD41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84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AAFFA-8671-4D9D-8A23-2B070714A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C06106-8D58-4155-BE9F-9DBB0C234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FB03E-A397-447A-AC18-DC97BF291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C24419-CBFF-4B95-8E4C-781CDF11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7F18-B25F-40C9-904C-FFE9EE5A01CB}" type="datetimeFigureOut">
              <a:rPr lang="de-DE" smtClean="0"/>
              <a:t>08.02.2022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66F8FF-2DFB-4C09-9597-35AAC4F5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BA3208-A2B4-41C0-B801-4735CF87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F184-84E0-477C-AC0A-E4E54DD41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61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3D895-E724-481C-9A04-5BB854ABA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841E89-D4E0-495A-B65C-1279CA858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7FD12F-C370-4B09-AE14-DBD54083D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CE43E6-74C3-4A6E-8D4C-65C10C8F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7F18-B25F-40C9-904C-FFE9EE5A01CB}" type="datetimeFigureOut">
              <a:rPr lang="de-DE" smtClean="0"/>
              <a:t>08.02.2022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0DF791-EAAF-40F2-A26A-C1E544CE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63A0CD-6D2D-4D3D-8A17-E8A8E01F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F184-84E0-477C-AC0A-E4E54DD41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62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A654F66-95A0-496B-9B51-753D8D9B2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AE0BCB-DF10-4D00-A38F-BCB1F4CF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C99C77-4A05-4EA4-937D-AD613F930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97F18-B25F-40C9-904C-FFE9EE5A01CB}" type="datetimeFigureOut">
              <a:rPr lang="de-DE" smtClean="0"/>
              <a:t>08.02.2022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1525A8-6876-440E-8D64-BAE4A97E9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2B8FFC-DE4F-4905-BA09-FF3C91AA4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7F184-84E0-477C-AC0A-E4E54DD41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02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26D8F61-BF1F-4C90-BC90-6FB720BCC310}"/>
              </a:ext>
            </a:extLst>
          </p:cNvPr>
          <p:cNvSpPr/>
          <p:nvPr/>
        </p:nvSpPr>
        <p:spPr>
          <a:xfrm>
            <a:off x="3788229" y="2090057"/>
            <a:ext cx="1819469" cy="1819470"/>
          </a:xfrm>
          <a:prstGeom prst="ellipse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04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Bernd Ludwig</dc:creator>
  <cp:lastModifiedBy>Bernd Ludwig</cp:lastModifiedBy>
  <cp:revision>2</cp:revision>
  <dcterms:created xsi:type="dcterms:W3CDTF">2022-02-08T10:40:14Z</dcterms:created>
  <dcterms:modified xsi:type="dcterms:W3CDTF">2022-02-08T10:47:02Z</dcterms:modified>
</cp:coreProperties>
</file>