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9DF1B-88A2-40CF-B758-BCC5C0C67886}" v="1" dt="2025-08-16T17:33:39.033"/>
    <p1510:client id="{A8DDD63F-6333-43A4-825B-04AF4C8ED989}" v="18" dt="2025-08-16T15:05:2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>
        <p:scale>
          <a:sx n="125" d="100"/>
          <a:sy n="125" d="100"/>
        </p:scale>
        <p:origin x="504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khul Islam Shihab" userId="82c12619be3e4b7e" providerId="LiveId" clId="{0C59DF1B-88A2-40CF-B758-BCC5C0C67886}"/>
    <pc:docChg chg="undo custSel modSld">
      <pc:chgData name="Sikhul Islam Shihab" userId="82c12619be3e4b7e" providerId="LiveId" clId="{0C59DF1B-88A2-40CF-B758-BCC5C0C67886}" dt="2025-08-16T17:34:31.550" v="6" actId="478"/>
      <pc:docMkLst>
        <pc:docMk/>
      </pc:docMkLst>
      <pc:sldChg chg="addSp delSp modSp mod">
        <pc:chgData name="Sikhul Islam Shihab" userId="82c12619be3e4b7e" providerId="LiveId" clId="{0C59DF1B-88A2-40CF-B758-BCC5C0C67886}" dt="2025-08-16T17:34:31.550" v="6" actId="478"/>
        <pc:sldMkLst>
          <pc:docMk/>
          <pc:sldMk cId="3165648395" sldId="257"/>
        </pc:sldMkLst>
        <pc:spChg chg="add del">
          <ac:chgData name="Sikhul Islam Shihab" userId="82c12619be3e4b7e" providerId="LiveId" clId="{0C59DF1B-88A2-40CF-B758-BCC5C0C67886}" dt="2025-08-16T17:34:31.550" v="6" actId="478"/>
          <ac:spMkLst>
            <pc:docMk/>
            <pc:sldMk cId="3165648395" sldId="257"/>
            <ac:spMk id="2" creationId="{2AAD226C-5A74-5D0C-3A86-424CFA219257}"/>
          </ac:spMkLst>
        </pc:spChg>
        <pc:spChg chg="mod">
          <ac:chgData name="Sikhul Islam Shihab" userId="82c12619be3e4b7e" providerId="LiveId" clId="{0C59DF1B-88A2-40CF-B758-BCC5C0C67886}" dt="2025-08-16T17:33:39.033" v="2"/>
          <ac:spMkLst>
            <pc:docMk/>
            <pc:sldMk cId="3165648395" sldId="257"/>
            <ac:spMk id="25" creationId="{6879ED16-325C-E7AA-8041-C3CC1382418A}"/>
          </ac:spMkLst>
        </pc:spChg>
        <pc:spChg chg="mod">
          <ac:chgData name="Sikhul Islam Shihab" userId="82c12619be3e4b7e" providerId="LiveId" clId="{0C59DF1B-88A2-40CF-B758-BCC5C0C67886}" dt="2025-08-16T17:33:40.896" v="4" actId="20577"/>
          <ac:spMkLst>
            <pc:docMk/>
            <pc:sldMk cId="3165648395" sldId="257"/>
            <ac:spMk id="26" creationId="{3521A501-BD22-3BD0-4921-4242C3A48AA8}"/>
          </ac:spMkLst>
        </pc:spChg>
        <pc:grpChg chg="mod">
          <ac:chgData name="Sikhul Islam Shihab" userId="82c12619be3e4b7e" providerId="LiveId" clId="{0C59DF1B-88A2-40CF-B758-BCC5C0C67886}" dt="2025-08-16T17:33:39.033" v="2"/>
          <ac:grpSpMkLst>
            <pc:docMk/>
            <pc:sldMk cId="3165648395" sldId="257"/>
            <ac:grpSpMk id="23" creationId="{0B19ABF4-3706-5647-3DFC-23C20B6A19A8}"/>
          </ac:grpSpMkLst>
        </pc:grpChg>
        <pc:cxnChg chg="mod">
          <ac:chgData name="Sikhul Islam Shihab" userId="82c12619be3e4b7e" providerId="LiveId" clId="{0C59DF1B-88A2-40CF-B758-BCC5C0C67886}" dt="2025-08-16T17:33:39.033" v="2"/>
          <ac:cxnSpMkLst>
            <pc:docMk/>
            <pc:sldMk cId="3165648395" sldId="257"/>
            <ac:cxnSpMk id="24" creationId="{05D124B6-6B68-71F0-1AB9-0BAF39E2CCD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1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8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1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69A66-6140-4809-A612-3C53C23FB79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78E9E-DA30-4E5D-A704-7869B52C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khul007/Dot-Net" TargetMode="External"/><Relationship Id="rId3" Type="http://schemas.openxmlformats.org/officeDocument/2006/relationships/hyperlink" Target="http://www.linkedin.com/in/md-sikhul-islam-shihab" TargetMode="External"/><Relationship Id="rId7" Type="http://schemas.openxmlformats.org/officeDocument/2006/relationships/hyperlink" Target="https://github.com/Sikhul007/Hotel-Amin-Adv.-Web" TargetMode="External"/><Relationship Id="rId2" Type="http://schemas.openxmlformats.org/officeDocument/2006/relationships/hyperlink" Target="mailto:sikhulshihab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Sikhul007/Document-Management-System" TargetMode="External"/><Relationship Id="rId11" Type="http://schemas.openxmlformats.org/officeDocument/2006/relationships/hyperlink" Target="mailto:alamin@aiub.edu" TargetMode="External"/><Relationship Id="rId5" Type="http://schemas.openxmlformats.org/officeDocument/2006/relationships/hyperlink" Target="https://sikhul007-github-io-fjl5.vercel.app/" TargetMode="External"/><Relationship Id="rId10" Type="http://schemas.openxmlformats.org/officeDocument/2006/relationships/hyperlink" Target="https://github.com/Sikhul007/Database" TargetMode="External"/><Relationship Id="rId4" Type="http://schemas.openxmlformats.org/officeDocument/2006/relationships/hyperlink" Target="https://github.com/Sikhul007?tab=repositories" TargetMode="External"/><Relationship Id="rId9" Type="http://schemas.openxmlformats.org/officeDocument/2006/relationships/hyperlink" Target="https://github.com/Sikhul007/Final-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AD226C-5A74-5D0C-3A86-424CFA219257}"/>
              </a:ext>
            </a:extLst>
          </p:cNvPr>
          <p:cNvSpPr/>
          <p:nvPr/>
        </p:nvSpPr>
        <p:spPr>
          <a:xfrm>
            <a:off x="274320" y="289560"/>
            <a:ext cx="6309360" cy="9326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465CB-037A-4A45-8512-8C9FD83B9E28}"/>
              </a:ext>
            </a:extLst>
          </p:cNvPr>
          <p:cNvSpPr txBox="1"/>
          <p:nvPr/>
        </p:nvSpPr>
        <p:spPr>
          <a:xfrm>
            <a:off x="2186940" y="274320"/>
            <a:ext cx="26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Md. Sikhul Islam Shihab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ABD36-5838-ECF0-4E6C-BEF697DFB0BC}"/>
              </a:ext>
            </a:extLst>
          </p:cNvPr>
          <p:cNvSpPr txBox="1"/>
          <p:nvPr/>
        </p:nvSpPr>
        <p:spPr>
          <a:xfrm>
            <a:off x="317500" y="530865"/>
            <a:ext cx="6281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📞 </a:t>
            </a:r>
            <a:r>
              <a:rPr lang="en-US" sz="1100" b="1" dirty="0"/>
              <a:t>01889031522 | ✉️ </a:t>
            </a:r>
            <a:r>
              <a:rPr lang="en-US" sz="1100" b="1" dirty="0">
                <a:hlinkClick r:id="rId2"/>
              </a:rPr>
              <a:t>sikhulshihab@gmail.com </a:t>
            </a:r>
            <a:r>
              <a:rPr lang="en-US" sz="1100" b="1" dirty="0"/>
              <a:t>| 🔗 </a:t>
            </a:r>
            <a:r>
              <a:rPr lang="en-US" sz="1100" b="1" dirty="0">
                <a:hlinkClick r:id="rId3"/>
              </a:rPr>
              <a:t>linkedin.com/in/md-sikhul-</a:t>
            </a:r>
            <a:r>
              <a:rPr lang="en-US" sz="1100" b="1" dirty="0" err="1">
                <a:hlinkClick r:id="rId3"/>
              </a:rPr>
              <a:t>islam</a:t>
            </a:r>
            <a:r>
              <a:rPr lang="en-US" sz="1100" b="1" dirty="0">
                <a:hlinkClick r:id="rId3"/>
              </a:rPr>
              <a:t>-</a:t>
            </a:r>
            <a:r>
              <a:rPr lang="en-US" sz="1100" b="1" dirty="0" err="1">
                <a:hlinkClick r:id="rId3"/>
              </a:rPr>
              <a:t>shihab</a:t>
            </a:r>
            <a:endParaRPr lang="en-US" sz="1100" b="1" dirty="0"/>
          </a:p>
          <a:p>
            <a:pPr algn="ctr"/>
            <a:r>
              <a:rPr lang="en-US" sz="1100" b="1" dirty="0"/>
              <a:t>🔗 </a:t>
            </a:r>
            <a:r>
              <a:rPr lang="en-US" sz="1100" b="1" dirty="0">
                <a:hlinkClick r:id="rId4"/>
              </a:rPr>
              <a:t>github.com/Sikhul007 </a:t>
            </a:r>
            <a:r>
              <a:rPr lang="en-US" sz="1100" b="1" dirty="0"/>
              <a:t>| 📍 Dhaka, </a:t>
            </a:r>
            <a:r>
              <a:rPr lang="en-US" sz="1100" b="1" dirty="0" err="1"/>
              <a:t>bangladesh</a:t>
            </a:r>
            <a:r>
              <a:rPr lang="en-US" sz="1100" b="1" dirty="0"/>
              <a:t> | 🔗 </a:t>
            </a:r>
            <a:r>
              <a:rPr lang="en-US" sz="1100" b="1" dirty="0">
                <a:hlinkClick r:id="rId5"/>
              </a:rPr>
              <a:t>Portfolio</a:t>
            </a:r>
            <a:endParaRPr lang="en-US" sz="11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9F422C-E922-F587-A207-4D940E20C27F}"/>
              </a:ext>
            </a:extLst>
          </p:cNvPr>
          <p:cNvGrpSpPr/>
          <p:nvPr/>
        </p:nvGrpSpPr>
        <p:grpSpPr>
          <a:xfrm>
            <a:off x="266700" y="2489959"/>
            <a:ext cx="6324600" cy="1046440"/>
            <a:chOff x="266700" y="2246863"/>
            <a:chExt cx="6324600" cy="10464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99A731-CE76-50C0-D262-C4F0CB7503C4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" y="2523862"/>
              <a:ext cx="6316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8FB36D-AB33-7CB8-E897-B1E7B9DA5BC4}"/>
                </a:ext>
              </a:extLst>
            </p:cNvPr>
            <p:cNvSpPr txBox="1"/>
            <p:nvPr/>
          </p:nvSpPr>
          <p:spPr>
            <a:xfrm>
              <a:off x="271780" y="2246863"/>
              <a:ext cx="126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💼 </a:t>
              </a:r>
              <a:r>
                <a:rPr lang="en-US" sz="1200" b="1" dirty="0"/>
                <a:t>Experience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1839B-26AE-CAA6-03C6-743C4FE1FBFE}"/>
                </a:ext>
              </a:extLst>
            </p:cNvPr>
            <p:cNvSpPr txBox="1"/>
            <p:nvPr/>
          </p:nvSpPr>
          <p:spPr>
            <a:xfrm>
              <a:off x="266700" y="2523862"/>
              <a:ext cx="63169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Software Engineer Intern (Symphony Softtech Ltd.)                                                            </a:t>
              </a:r>
              <a:r>
                <a:rPr lang="en-US" sz="1100" i="1" dirty="0"/>
                <a:t>July 2025 – Present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Developed REST APIs and backend services using </a:t>
              </a:r>
              <a:r>
                <a:rPr lang="en-US" sz="1100" b="1" dirty="0"/>
                <a:t>.NET Core</a:t>
              </a:r>
              <a:r>
                <a:rPr lang="en-US" sz="1100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Collaborated with senior engineers to manage SQL Server databases.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Implemented role-based authentication and optimized query performance.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E515AB-D969-8096-A406-CB752E70A196}"/>
              </a:ext>
            </a:extLst>
          </p:cNvPr>
          <p:cNvGrpSpPr/>
          <p:nvPr/>
        </p:nvGrpSpPr>
        <p:grpSpPr>
          <a:xfrm>
            <a:off x="266700" y="937159"/>
            <a:ext cx="6316980" cy="1554272"/>
            <a:chOff x="266700" y="2246863"/>
            <a:chExt cx="6316980" cy="155427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B86E20-7C85-57D3-5A3D-FDBD723D887E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" y="2523862"/>
              <a:ext cx="62941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141F0-EBC5-84A9-87D1-96320738B5F8}"/>
                </a:ext>
              </a:extLst>
            </p:cNvPr>
            <p:cNvSpPr txBox="1"/>
            <p:nvPr/>
          </p:nvSpPr>
          <p:spPr>
            <a:xfrm>
              <a:off x="271780" y="2246863"/>
              <a:ext cx="1488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🛠 </a:t>
              </a:r>
              <a:r>
                <a:rPr lang="en-US" sz="1200" b="1" dirty="0"/>
                <a:t>Skills &amp; abilities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3CF777-5993-6DDE-E5B7-41BEAE8F08CF}"/>
                </a:ext>
              </a:extLst>
            </p:cNvPr>
            <p:cNvSpPr txBox="1"/>
            <p:nvPr/>
          </p:nvSpPr>
          <p:spPr>
            <a:xfrm>
              <a:off x="266700" y="2523862"/>
              <a:ext cx="6316980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Programming Languages: </a:t>
              </a:r>
              <a:r>
                <a:rPr lang="en-US" sz="1100" dirty="0"/>
                <a:t>C++, Java, C#, Python, PHP, JavaScript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Frameworks &amp; Technologies: </a:t>
              </a:r>
              <a:r>
                <a:rPr lang="en-US" sz="1100" dirty="0"/>
                <a:t>Nest.js, React.js, Tailwind CSS, Next.js, ASP .NET Core.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Databases:</a:t>
              </a:r>
              <a:r>
                <a:rPr lang="en-US" sz="1100" dirty="0"/>
                <a:t> SQL Server, MySQL, PostgreSQL.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Tools &amp; Platforms: </a:t>
              </a:r>
              <a:r>
                <a:rPr lang="en-US" sz="1100" dirty="0"/>
                <a:t>GitHub, Postman, Google </a:t>
              </a:r>
              <a:r>
                <a:rPr lang="en-US" sz="1100" dirty="0" err="1"/>
                <a:t>Colab</a:t>
              </a:r>
              <a:r>
                <a:rPr lang="en-US" sz="1100" dirty="0"/>
                <a:t>, Microsoft Office, Notion.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Design &amp; Modeling: </a:t>
              </a:r>
              <a:r>
                <a:rPr lang="en-US" sz="1100" dirty="0"/>
                <a:t>Figma, Canva, Draw.io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Competitive Programming: </a:t>
              </a:r>
              <a:r>
                <a:rPr lang="en-US" sz="1100" dirty="0"/>
                <a:t>Actively practicing problem-solving on platforms like </a:t>
              </a:r>
              <a:r>
                <a:rPr lang="en-US" sz="1100" dirty="0" err="1"/>
                <a:t>Codeforces</a:t>
              </a:r>
              <a:r>
                <a:rPr lang="en-US" sz="1100" dirty="0"/>
                <a:t>.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Soft Skills &amp; Expertise: </a:t>
              </a:r>
              <a:r>
                <a:rPr lang="en-US" sz="1100" dirty="0"/>
                <a:t>Creativity, Critical Thinking, Leadership, Communication Skills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19ABF4-3706-5647-3DFC-23C20B6A19A8}"/>
              </a:ext>
            </a:extLst>
          </p:cNvPr>
          <p:cNvGrpSpPr/>
          <p:nvPr/>
        </p:nvGrpSpPr>
        <p:grpSpPr>
          <a:xfrm>
            <a:off x="262890" y="3555740"/>
            <a:ext cx="6316980" cy="4132309"/>
            <a:chOff x="271780" y="2246863"/>
            <a:chExt cx="6316980" cy="413230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D124B6-6B68-71F0-1AB9-0BAF39E2CCD7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" y="2523862"/>
              <a:ext cx="63144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79ED16-325C-E7AA-8041-C3CC1382418A}"/>
                </a:ext>
              </a:extLst>
            </p:cNvPr>
            <p:cNvSpPr txBox="1"/>
            <p:nvPr/>
          </p:nvSpPr>
          <p:spPr>
            <a:xfrm>
              <a:off x="271780" y="2246863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📂 </a:t>
              </a:r>
              <a:r>
                <a:rPr lang="en-US" sz="1200" b="1" dirty="0"/>
                <a:t>Projects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21A501-BD22-3BD0-4921-4242C3A48AA8}"/>
                </a:ext>
              </a:extLst>
            </p:cNvPr>
            <p:cNvSpPr txBox="1"/>
            <p:nvPr/>
          </p:nvSpPr>
          <p:spPr>
            <a:xfrm>
              <a:off x="271780" y="2490928"/>
              <a:ext cx="6316980" cy="388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Document Management System (DMS)</a:t>
              </a:r>
              <a:r>
                <a:rPr lang="en-US" sz="1100" dirty="0"/>
                <a:t>							       </a:t>
              </a:r>
              <a:r>
                <a:rPr lang="en-US" sz="1100" dirty="0">
                  <a:hlinkClick r:id="rId6"/>
                </a:rPr>
                <a:t>GitHub</a:t>
              </a:r>
              <a:endParaRPr lang="en-US" sz="1100" dirty="0"/>
            </a:p>
            <a:p>
              <a:pPr marL="628650" lvl="1" indent="-171450">
                <a:buFont typeface="Aptos" panose="020B0004020202020204" pitchFamily="34" charset="0"/>
                <a:buChar char="̶"/>
              </a:pPr>
              <a:r>
                <a:rPr lang="en-US" sz="1100" b="1" i="1" dirty="0"/>
                <a:t>Tech</a:t>
              </a:r>
              <a:r>
                <a:rPr lang="en-US" sz="1100" i="1" dirty="0"/>
                <a:t>:</a:t>
              </a:r>
              <a:r>
                <a:rPr lang="en-US" sz="1100" dirty="0"/>
                <a:t> ASP.NET Core MVC (9), ADO.NET, SQL Server 2022, JWT, RBAC</a:t>
              </a:r>
            </a:p>
            <a:p>
              <a:pPr marL="628650" lvl="1" indent="-171450" algn="just">
                <a:buFont typeface="Aptos" panose="020B0004020202020204" pitchFamily="34" charset="0"/>
                <a:buChar char="̶"/>
              </a:pPr>
              <a:r>
                <a:rPr lang="en-US" sz="1100" dirty="0"/>
                <a:t>Developed a </a:t>
              </a:r>
              <a:r>
                <a:rPr lang="en-US" sz="1100" b="1" dirty="0"/>
                <a:t>RBAC</a:t>
              </a:r>
              <a:r>
                <a:rPr lang="en-US" sz="1100" dirty="0"/>
                <a:t> with secure </a:t>
              </a:r>
              <a:r>
                <a:rPr lang="en-US" sz="1100" b="1" dirty="0"/>
                <a:t>JWT token </a:t>
              </a:r>
              <a:r>
                <a:rPr lang="en-US" sz="1100" dirty="0"/>
                <a:t>and granular </a:t>
              </a:r>
              <a:r>
                <a:rPr lang="en-US" sz="1100" b="1" dirty="0"/>
                <a:t>upload/approval </a:t>
              </a:r>
              <a:r>
                <a:rPr lang="en-US" sz="1100" dirty="0"/>
                <a:t>permissions.</a:t>
              </a:r>
            </a:p>
            <a:p>
              <a:pPr marL="628650" lvl="1" indent="-171450" algn="just">
                <a:buFont typeface="Aptos" panose="020B0004020202020204" pitchFamily="34" charset="0"/>
                <a:buChar char="̶"/>
              </a:pPr>
              <a:r>
                <a:rPr lang="en-US" sz="1100" dirty="0"/>
                <a:t>Implemented document </a:t>
              </a:r>
              <a:r>
                <a:rPr lang="en-US" sz="1100" b="1" dirty="0"/>
                <a:t>version control</a:t>
              </a:r>
              <a:r>
                <a:rPr lang="en-US" sz="1100" dirty="0"/>
                <a:t>, </a:t>
              </a:r>
              <a:r>
                <a:rPr lang="en-US" sz="1100" b="1" dirty="0"/>
                <a:t>approval workflows</a:t>
              </a:r>
              <a:r>
                <a:rPr lang="en-US" sz="1100" dirty="0"/>
                <a:t>, and </a:t>
              </a:r>
              <a:r>
                <a:rPr lang="en-US" sz="1100" b="1" dirty="0"/>
                <a:t>audit logging</a:t>
              </a:r>
              <a:r>
                <a:rPr lang="en-US" sz="1100" dirty="0"/>
                <a:t>.</a:t>
              </a:r>
            </a:p>
            <a:p>
              <a:pPr marL="628650" lvl="1" indent="-171450" algn="just">
                <a:spcAft>
                  <a:spcPts val="800"/>
                </a:spcAft>
                <a:buFont typeface="Aptos" panose="020B0004020202020204" pitchFamily="34" charset="0"/>
                <a:buChar char="̶"/>
              </a:pPr>
              <a:r>
                <a:rPr lang="en-US" sz="1100" dirty="0"/>
                <a:t>Built admin features for user (</a:t>
              </a:r>
              <a:r>
                <a:rPr lang="en-US" sz="1100" b="1" dirty="0"/>
                <a:t>CRUD</a:t>
              </a:r>
              <a:r>
                <a:rPr lang="en-US" sz="1100" dirty="0"/>
                <a:t>), access control, and compliance monitoring.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/>
                <a:t>Hotel Amin International Management System</a:t>
              </a:r>
              <a:r>
                <a:rPr lang="en-US" sz="1100" dirty="0"/>
                <a:t>                                                                                           </a:t>
              </a:r>
              <a:r>
                <a:rPr lang="en-US" sz="1100" dirty="0">
                  <a:hlinkClick r:id="rId7"/>
                </a:rPr>
                <a:t>GitHub</a:t>
              </a:r>
              <a:endParaRPr lang="en-US" sz="1100" dirty="0"/>
            </a:p>
            <a:p>
              <a:pPr marL="628650" lvl="1" indent="-171450">
                <a:buFont typeface="Aptos" panose="020B0004020202020204" pitchFamily="34" charset="0"/>
                <a:buChar char="̶"/>
              </a:pPr>
              <a:r>
                <a:rPr lang="en-US" sz="1100" b="1" i="1" dirty="0"/>
                <a:t>Tech</a:t>
              </a:r>
              <a:r>
                <a:rPr lang="en-US" sz="1100" i="1" dirty="0"/>
                <a:t>:</a:t>
              </a:r>
              <a:r>
                <a:rPr lang="en-US" sz="1100" dirty="0"/>
                <a:t> Nest.js, Next.js, PostgreSQL, Tailwind CSS</a:t>
              </a:r>
            </a:p>
            <a:p>
              <a:pPr marL="628650" lvl="1" indent="-171450" algn="just">
                <a:buFont typeface="Aptos" panose="020B0004020202020204" pitchFamily="34" charset="0"/>
                <a:buChar char="̶"/>
              </a:pPr>
              <a:r>
                <a:rPr lang="en-US" sz="1100" dirty="0"/>
                <a:t>Built a full-stack hotel management platform with booking, billing, inventory, and staff management.</a:t>
              </a:r>
            </a:p>
            <a:p>
              <a:pPr marL="628650" lvl="1" indent="-171450" algn="just">
                <a:buFont typeface="Aptos" panose="020B0004020202020204" pitchFamily="34" charset="0"/>
                <a:buChar char="̶"/>
              </a:pPr>
              <a:r>
                <a:rPr lang="en-US" sz="1100" dirty="0"/>
                <a:t>Implemented </a:t>
              </a:r>
              <a:r>
                <a:rPr lang="en-US" sz="1100" b="1" dirty="0"/>
                <a:t>JWT authentication</a:t>
              </a:r>
              <a:r>
                <a:rPr lang="en-US" sz="1100" dirty="0"/>
                <a:t> and </a:t>
              </a:r>
              <a:r>
                <a:rPr lang="en-US" sz="1100" b="1" dirty="0"/>
                <a:t>role-based access control</a:t>
              </a:r>
              <a:r>
                <a:rPr lang="en-US" sz="1100" dirty="0"/>
                <a:t> for secure operations.</a:t>
              </a:r>
              <a:endParaRPr lang="en-US" sz="1100" b="1" dirty="0"/>
            </a:p>
            <a:p>
              <a:pPr marL="171450" indent="-17145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100" b="1" dirty="0"/>
                <a:t>Movie Database System</a:t>
              </a:r>
              <a:r>
                <a:rPr lang="en-US" sz="1100" dirty="0"/>
                <a:t>                                                                                                                                            </a:t>
              </a:r>
              <a:r>
                <a:rPr lang="en-US" sz="1100" dirty="0">
                  <a:hlinkClick r:id="rId8"/>
                </a:rPr>
                <a:t>GitHub</a:t>
              </a:r>
              <a:endParaRPr lang="en-US" sz="1100" dirty="0"/>
            </a:p>
            <a:p>
              <a:pPr marL="628650" lvl="1" indent="-171450">
                <a:buFont typeface="Aptos" panose="020B0004020202020204" pitchFamily="34" charset="0"/>
                <a:buChar char="̶"/>
              </a:pPr>
              <a:r>
                <a:rPr lang="en-US" sz="1100" b="1" i="1" dirty="0"/>
                <a:t>Tech</a:t>
              </a:r>
              <a:r>
                <a:rPr lang="en-US" sz="1100" i="1" dirty="0"/>
                <a:t>:</a:t>
              </a:r>
              <a:r>
                <a:rPr lang="en-US" sz="1100" dirty="0"/>
                <a:t> ASP.NET, SQL Server 2022</a:t>
              </a:r>
            </a:p>
            <a:p>
              <a:pPr marL="628650" lvl="1" indent="-171450" algn="just">
                <a:buFont typeface="Aptos" panose="020B0004020202020204" pitchFamily="34" charset="0"/>
                <a:buChar char="̶"/>
              </a:pPr>
              <a:r>
                <a:rPr lang="en-US" sz="1100" dirty="0"/>
                <a:t>Built a movie management system with </a:t>
              </a:r>
              <a:r>
                <a:rPr lang="en-US" sz="1100" b="1" dirty="0"/>
                <a:t>authentication</a:t>
              </a:r>
              <a:r>
                <a:rPr lang="en-US" sz="1100" dirty="0"/>
                <a:t>, ratings, </a:t>
              </a:r>
              <a:r>
                <a:rPr lang="en-US" sz="1100" b="1" dirty="0"/>
                <a:t>watchlists</a:t>
              </a:r>
              <a:r>
                <a:rPr lang="en-US" sz="1100" dirty="0"/>
                <a:t>, and database handling.</a:t>
              </a:r>
            </a:p>
            <a:p>
              <a:pPr marL="171450" indent="-17145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100" b="1" dirty="0"/>
                <a:t>Travel Agency Website</a:t>
              </a:r>
              <a:r>
                <a:rPr lang="en-US" sz="1100" dirty="0"/>
                <a:t> 									       </a:t>
              </a:r>
              <a:r>
                <a:rPr lang="en-US" sz="1100" dirty="0">
                  <a:hlinkClick r:id="rId9"/>
                </a:rPr>
                <a:t>GitHub</a:t>
              </a:r>
              <a:endParaRPr lang="en-US" sz="1100" dirty="0"/>
            </a:p>
            <a:p>
              <a:pPr marL="628650" lvl="1" indent="-171450">
                <a:buFont typeface="Aptos" panose="020B0004020202020204" pitchFamily="34" charset="0"/>
                <a:buChar char="̶"/>
              </a:pPr>
              <a:r>
                <a:rPr lang="en-US" sz="1100" b="1" i="1" dirty="0"/>
                <a:t>Tech</a:t>
              </a:r>
              <a:r>
                <a:rPr lang="en-US" sz="1100" i="1" dirty="0"/>
                <a:t>:</a:t>
              </a:r>
              <a:r>
                <a:rPr lang="en-US" sz="1100" dirty="0"/>
                <a:t> PHP, HTML, CSS, JS</a:t>
              </a:r>
            </a:p>
            <a:p>
              <a:pPr marL="628650" lvl="1" indent="-171450" algn="just">
                <a:buFont typeface="Aptos" panose="020B0004020202020204" pitchFamily="34" charset="0"/>
                <a:buChar char="̶"/>
              </a:pPr>
              <a:r>
                <a:rPr lang="en-US" sz="1100" dirty="0"/>
                <a:t>Designed UI and implemented backend operations with database management.</a:t>
              </a:r>
            </a:p>
            <a:p>
              <a:pPr marL="171450" indent="-171450">
                <a:spcBef>
                  <a:spcPts val="800"/>
                </a:spcBef>
                <a:buFont typeface="Arial" panose="020B0604020202020204" pitchFamily="34" charset="0"/>
                <a:buChar char="•"/>
              </a:pPr>
              <a:r>
                <a:rPr lang="en-US" sz="1100" b="1" dirty="0"/>
                <a:t>Bus Management System</a:t>
              </a:r>
              <a:r>
                <a:rPr lang="en-US" sz="1100" dirty="0"/>
                <a:t> 									       </a:t>
              </a:r>
              <a:r>
                <a:rPr lang="en-US" sz="1100" dirty="0">
                  <a:hlinkClick r:id="rId10"/>
                </a:rPr>
                <a:t>GitHub</a:t>
              </a:r>
              <a:endParaRPr lang="en-US" sz="1100" dirty="0"/>
            </a:p>
            <a:p>
              <a:pPr marL="628650" lvl="1" indent="-171450">
                <a:buFont typeface="Aptos" panose="020B0004020202020204" pitchFamily="34" charset="0"/>
                <a:buChar char="̶"/>
              </a:pPr>
              <a:r>
                <a:rPr lang="en-US" sz="1100" b="1" i="1" dirty="0"/>
                <a:t>Tech</a:t>
              </a:r>
              <a:r>
                <a:rPr lang="en-US" sz="1100" i="1" dirty="0"/>
                <a:t>:</a:t>
              </a:r>
              <a:r>
                <a:rPr lang="en-US" sz="1100" dirty="0"/>
                <a:t> MySQL</a:t>
              </a:r>
            </a:p>
            <a:p>
              <a:pPr marL="628650" lvl="1" indent="-171450">
                <a:buFont typeface="Aptos" panose="020B0004020202020204" pitchFamily="34" charset="0"/>
                <a:buChar char="̶"/>
              </a:pPr>
              <a:r>
                <a:rPr lang="en-US" sz="1100" dirty="0"/>
                <a:t>Created database schema, entity relationships, and managed SQL-based data operations.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D4826-5F31-990A-EA33-7C9240C57956}"/>
              </a:ext>
            </a:extLst>
          </p:cNvPr>
          <p:cNvGrpSpPr/>
          <p:nvPr/>
        </p:nvGrpSpPr>
        <p:grpSpPr>
          <a:xfrm>
            <a:off x="259080" y="7668316"/>
            <a:ext cx="6324600" cy="877163"/>
            <a:chOff x="266700" y="2246863"/>
            <a:chExt cx="6324600" cy="87716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CA7BA4-04CD-D863-2752-F2446A171791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" y="2523862"/>
              <a:ext cx="6316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5055F0-14F7-E032-CDC0-E941669263C4}"/>
                </a:ext>
              </a:extLst>
            </p:cNvPr>
            <p:cNvSpPr txBox="1"/>
            <p:nvPr/>
          </p:nvSpPr>
          <p:spPr>
            <a:xfrm>
              <a:off x="271780" y="2246863"/>
              <a:ext cx="1328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🎓 </a:t>
              </a:r>
              <a:r>
                <a:rPr lang="en-US" sz="1200" b="1" dirty="0"/>
                <a:t>Education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5EA90E-BC69-E077-7B61-DEFC96573C16}"/>
                </a:ext>
              </a:extLst>
            </p:cNvPr>
            <p:cNvSpPr txBox="1"/>
            <p:nvPr/>
          </p:nvSpPr>
          <p:spPr>
            <a:xfrm>
              <a:off x="266700" y="2523862"/>
              <a:ext cx="631698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BSc in Computer Science</a:t>
              </a:r>
              <a:r>
                <a:rPr lang="en-US" sz="1100" dirty="0"/>
                <a:t> | American International University-Bangladesh (AIUB)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CGPA: 3.87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Honors: </a:t>
              </a:r>
              <a:r>
                <a:rPr lang="en-US" sz="1100" b="1" dirty="0"/>
                <a:t>Dean’s List (5x)</a:t>
              </a:r>
              <a:r>
                <a:rPr lang="en-US" sz="1100" dirty="0"/>
                <a:t>, Academic Scholarship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9D27FF-1BA7-DD1C-697A-4300CB735C5B}"/>
              </a:ext>
            </a:extLst>
          </p:cNvPr>
          <p:cNvGrpSpPr/>
          <p:nvPr/>
        </p:nvGrpSpPr>
        <p:grpSpPr>
          <a:xfrm>
            <a:off x="266700" y="8553099"/>
            <a:ext cx="6324600" cy="877163"/>
            <a:chOff x="266700" y="2246863"/>
            <a:chExt cx="6324600" cy="87716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6D9C6E-F4B4-7211-0718-12AE27A06DEA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" y="2523862"/>
              <a:ext cx="63169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8D6B1A-EFE6-A71B-F300-1BE64F467FE2}"/>
                </a:ext>
              </a:extLst>
            </p:cNvPr>
            <p:cNvSpPr txBox="1"/>
            <p:nvPr/>
          </p:nvSpPr>
          <p:spPr>
            <a:xfrm>
              <a:off x="271780" y="2246863"/>
              <a:ext cx="12217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📌 </a:t>
              </a:r>
              <a:r>
                <a:rPr lang="en-US" sz="1200" b="1" dirty="0"/>
                <a:t>References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FC489D-D894-C1EC-F379-EB3E72DAB198}"/>
                </a:ext>
              </a:extLst>
            </p:cNvPr>
            <p:cNvSpPr txBox="1"/>
            <p:nvPr/>
          </p:nvSpPr>
          <p:spPr>
            <a:xfrm>
              <a:off x="266700" y="2523862"/>
              <a:ext cx="631698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100" b="1" dirty="0"/>
                <a:t>MD. Al-Amin </a:t>
              </a:r>
              <a:r>
                <a:rPr lang="en-US" sz="1100" dirty="0"/>
                <a:t>– Assistant Professor, Dept. of CSE, AIUB | ✉️ </a:t>
              </a:r>
              <a:r>
                <a:rPr lang="en-US" sz="1100" dirty="0">
                  <a:hlinkClick r:id="rId11"/>
                </a:rPr>
                <a:t>alamin@aiub.edu</a:t>
              </a:r>
              <a:endParaRPr lang="en-US" sz="1100" dirty="0"/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1100" b="1" dirty="0" err="1"/>
                <a:t>Razibul</a:t>
              </a:r>
              <a:r>
                <a:rPr lang="en-US" sz="1100" b="1" dirty="0"/>
                <a:t> Hasan </a:t>
              </a:r>
              <a:r>
                <a:rPr lang="en-US" sz="1100" dirty="0"/>
                <a:t>– Senior Specialist DevOps Engineer, Commerz Global Service Solutions | 📞 +06 1112636104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564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466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SIKHUL ISLAM SHIHAB</dc:creator>
  <cp:lastModifiedBy>MD. SIKHUL ISLAM SHIHAB</cp:lastModifiedBy>
  <cp:revision>4</cp:revision>
  <dcterms:created xsi:type="dcterms:W3CDTF">2025-08-15T02:34:16Z</dcterms:created>
  <dcterms:modified xsi:type="dcterms:W3CDTF">2025-08-28T03:27:16Z</dcterms:modified>
</cp:coreProperties>
</file>