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310" y="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ADAC8-DBC6-29C0-8471-4185679D8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16C534-0B57-F3FF-5EBE-A14745B41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70D0B-EE88-0115-1672-8173ED08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6CE0-BD13-4108-AE4F-37430C47DF47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DB399-9A59-A8F4-E98E-08F8DA7E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A1F37-8CB5-2B6B-C927-86A92EA2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DA1-5794-4232-B151-FE7D5209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5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C4CAE-385B-20B7-D6D6-868ED72F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B5598D-D315-F0D1-0350-5E3D72D2C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3C2AB-A3D6-CA90-0B4B-05F7F57C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6CE0-BD13-4108-AE4F-37430C47DF47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C5A8B-2136-FB36-31C2-074D27CB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85DE2-AC6E-4F68-80D8-D6726280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DA1-5794-4232-B151-FE7D5209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930C16-A3BD-4659-48A6-47551D067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C171B-A703-7FF8-1E26-CB3712044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85139-5901-29B4-0F9D-4B233132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6CE0-BD13-4108-AE4F-37430C47DF47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32B81-4904-F804-CC32-D83C0BFA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F0C56-14A9-F06A-AB7D-3B866FCE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DA1-5794-4232-B151-FE7D5209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1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9C2A8-B9A6-3A1E-878B-5DBA1459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8E606-C06B-C799-226C-C88DD6BE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FD7D6-8F9F-6482-C749-8E177ADD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6CE0-BD13-4108-AE4F-37430C47DF47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BF1F9-ACA1-0BA8-0903-4D8E575A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D6D06-1C91-147E-6C9C-8931CDB0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DA1-5794-4232-B151-FE7D5209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1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E807C-3F48-E876-BEA5-1D7FC8DB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71C4A7-6FF0-3990-80CE-1FFEFDE3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26603-1F87-57B3-995C-349AC3A5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6CE0-BD13-4108-AE4F-37430C47DF47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3BF87-7591-ED6C-EA8F-FAC15AD4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63C6E-7F73-84FF-25C2-2A3328E1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DA1-5794-4232-B151-FE7D5209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8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C5E73-BA7B-F62C-9E9E-84237EB2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A4B63-8B92-C8A7-8050-FAA577661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D69EB9-D62E-2A7B-90B1-A5F667EE5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E62C8-0FF1-3578-500F-5C1271D5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6CE0-BD13-4108-AE4F-37430C47DF47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E2AE8-9DF4-F276-3BFF-22BAC1EE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E3B47-D049-0DBE-8BD7-37924D02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DA1-5794-4232-B151-FE7D5209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6A49E-3C72-157C-4257-FD0F9061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56792-2703-989B-A502-34A56BCF0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44F20-3E0E-C69A-7873-CC9577D7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642FA4-8C8C-E4D2-3F2A-5EB5FBCB4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F0AC13-690A-BA37-2214-B4B29F45B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48710-7CC4-A78C-9EA9-BA7E67E7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6CE0-BD13-4108-AE4F-37430C47DF47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F5ADB8-F3DB-72DE-F0B1-098BE37E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D7F77D-FFFF-F25E-1AD1-A40B608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DA1-5794-4232-B151-FE7D5209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5103-8DB6-C4DA-FD76-AB4537D5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5634A3-A605-DDAF-9CA0-5A97304D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6CE0-BD13-4108-AE4F-37430C47DF47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69C1B9-AFF2-C6A2-625E-9BFEB514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A01991-6CB5-BBC5-C49C-A1F5CF11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DA1-5794-4232-B151-FE7D5209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1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EAE6F1-C71E-1ACF-5A45-9AABA75A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6CE0-BD13-4108-AE4F-37430C47DF47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CEC56A-DB35-7A7A-87FC-AA2C94A0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E155A6-405D-5B58-A73B-AC0774F1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DA1-5794-4232-B151-FE7D5209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8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049F7-04A8-AEE0-9B80-26F8EA63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4C717-E92F-EF1F-A098-E963CDD8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B446BA-B48C-7F2C-1A2F-3FC43F990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E4FFB-7F28-28A9-5E74-D89F7673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6CE0-BD13-4108-AE4F-37430C47DF47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BD51B-0462-076E-C28C-1F703061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D2DCF-B224-410F-1F21-33021AE8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DA1-5794-4232-B151-FE7D5209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0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C0CC6-44B8-D0D4-6F40-3575624F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C8FE37-B1C4-FF2E-6C70-BE9E235C9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6F0CB-8740-AD5C-99BA-FC963C4ED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7286A1-888F-9D2F-21A7-6F0B6E85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6CE0-BD13-4108-AE4F-37430C47DF47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57E5-AFFE-864D-C470-1F2A4235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8D21A-293D-B6EE-73FF-621EB98B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DA1-5794-4232-B151-FE7D5209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0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360D2D-5C56-FC66-0B25-18318F1A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FC98A-D06B-FC7A-71FE-E3BEDDE8C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42A38-63C3-CE72-C118-A07847868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6CE0-BD13-4108-AE4F-37430C47DF47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AB17D-7DD8-D64E-B4A3-427611887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EEABD-64E4-1E5F-8A1F-D83F6349E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73DA1-5794-4232-B151-FE7D5209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88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1A7454-185D-A7FC-51B5-8381BE5DC854}"/>
              </a:ext>
            </a:extLst>
          </p:cNvPr>
          <p:cNvSpPr txBox="1"/>
          <p:nvPr/>
        </p:nvSpPr>
        <p:spPr>
          <a:xfrm>
            <a:off x="3916680" y="601980"/>
            <a:ext cx="20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E7DB87-C5FE-4C72-BABC-0F44A0083D2D}"/>
              </a:ext>
            </a:extLst>
          </p:cNvPr>
          <p:cNvSpPr txBox="1"/>
          <p:nvPr/>
        </p:nvSpPr>
        <p:spPr>
          <a:xfrm>
            <a:off x="6248402" y="874991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 LLMs (BERT GPT-like)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C156D9-765F-1F71-A8C1-1F02C59ADAE0}"/>
              </a:ext>
            </a:extLst>
          </p:cNvPr>
          <p:cNvSpPr txBox="1"/>
          <p:nvPr/>
        </p:nvSpPr>
        <p:spPr>
          <a:xfrm>
            <a:off x="6012180" y="142768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 Metrics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46C51C-94CF-4545-9C34-A3BAA2CF50C9}"/>
              </a:ext>
            </a:extLst>
          </p:cNvPr>
          <p:cNvSpPr txBox="1"/>
          <p:nvPr/>
        </p:nvSpPr>
        <p:spPr>
          <a:xfrm>
            <a:off x="4987293" y="3005019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Train a classifier</a:t>
            </a: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26C156D9-765F-1F71-A8C1-1F02C59ADAE0}"/>
              </a:ext>
            </a:extLst>
          </p:cNvPr>
          <p:cNvSpPr txBox="1"/>
          <p:nvPr/>
        </p:nvSpPr>
        <p:spPr>
          <a:xfrm>
            <a:off x="5692142" y="1980369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What is fine-tune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268215-3119-C3BB-2CC4-D3A91F16C88E}"/>
              </a:ext>
            </a:extLst>
          </p:cNvPr>
          <p:cNvSpPr txBox="1"/>
          <p:nvPr/>
        </p:nvSpPr>
        <p:spPr>
          <a:xfrm>
            <a:off x="3253740" y="3626643"/>
            <a:ext cx="28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Pre-trained Embeddings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2E58D0-735A-06D3-3CA7-CE753076ADBA}"/>
              </a:ext>
            </a:extLst>
          </p:cNvPr>
          <p:cNvSpPr txBox="1"/>
          <p:nvPr/>
        </p:nvSpPr>
        <p:spPr>
          <a:xfrm>
            <a:off x="4960624" y="4383408"/>
            <a:ext cx="41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. Natural Language Inference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21F846-A3F8-EE20-B10E-0BA8BB1D4DA9}"/>
              </a:ext>
            </a:extLst>
          </p:cNvPr>
          <p:cNvSpPr txBox="1"/>
          <p:nvPr/>
        </p:nvSpPr>
        <p:spPr>
          <a:xfrm>
            <a:off x="3238499" y="5005032"/>
            <a:ext cx="302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4. With Generative Models-zero shot few shot</a:t>
            </a:r>
          </a:p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openai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tenacity)</a:t>
            </a:r>
            <a:endParaRPr lang="en-US" altLang="zh-CN" dirty="0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42CD520D-083A-3FA3-93D6-8293B930967B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5150643" y="750809"/>
            <a:ext cx="641034" cy="10820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3D46597-EF1F-219C-65D5-2A6338226C7D}"/>
              </a:ext>
            </a:extLst>
          </p:cNvPr>
          <p:cNvSpPr txBox="1"/>
          <p:nvPr/>
        </p:nvSpPr>
        <p:spPr>
          <a:xfrm>
            <a:off x="5153024" y="1168617"/>
            <a:ext cx="1885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Pre knowledge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035D821-8FE8-B57D-8F00-BBA211DCF364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3849530" y="2051921"/>
            <a:ext cx="2218373" cy="571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2F171AE-3C70-9AA1-558C-95B41EC4540C}"/>
              </a:ext>
            </a:extLst>
          </p:cNvPr>
          <p:cNvSpPr txBox="1"/>
          <p:nvPr/>
        </p:nvSpPr>
        <p:spPr>
          <a:xfrm>
            <a:off x="4095747" y="1900075"/>
            <a:ext cx="1885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Some method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F24F55A5-FA3F-7219-EB19-7F927872E7D4}"/>
              </a:ext>
            </a:extLst>
          </p:cNvPr>
          <p:cNvCxnSpPr>
            <a:cxnSpLocks/>
            <a:stCxn id="12" idx="2"/>
            <a:endCxn id="23" idx="1"/>
          </p:cNvCxnSpPr>
          <p:nvPr/>
        </p:nvCxnSpPr>
        <p:spPr>
          <a:xfrm rot="16200000" flipH="1">
            <a:off x="5571663" y="5109673"/>
            <a:ext cx="261909" cy="18992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3F7DE34-EEEE-6D93-9B83-1E584C96D441}"/>
              </a:ext>
            </a:extLst>
          </p:cNvPr>
          <p:cNvSpPr txBox="1"/>
          <p:nvPr/>
        </p:nvSpPr>
        <p:spPr>
          <a:xfrm>
            <a:off x="6652260" y="5867105"/>
            <a:ext cx="302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Named Entity Recognition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Spacy+gpt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929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53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 wang</dc:creator>
  <cp:lastModifiedBy>qian wang</cp:lastModifiedBy>
  <cp:revision>1</cp:revision>
  <dcterms:created xsi:type="dcterms:W3CDTF">2024-02-24T13:16:55Z</dcterms:created>
  <dcterms:modified xsi:type="dcterms:W3CDTF">2024-02-24T13:36:01Z</dcterms:modified>
</cp:coreProperties>
</file>