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3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5AFFB-B8FD-42ED-AB04-B9499FDEAFE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1875C-E874-4196-8073-80963C679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2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F4BE3-F575-79A7-D781-FE4E2FC32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892CA-457E-7F4B-CFEF-D8D256C4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0E1E2-E6A2-64C8-0C13-3669E1F7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E3145-4943-25CD-3883-1E192925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EC68F-4BDA-C394-A3E5-AC0CBA60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7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EAE3-5524-4884-9106-13DA4430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D2B70-56CD-5D29-62C7-8FCB2C7A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F5ABF-898D-5E50-147E-A84360B1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99046-1FDD-20C4-F2F4-F113DF08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F17A5-EE5C-80D8-1809-95B08FED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8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F7A909-DCB3-27A1-75CE-917A0D0C1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599C4-91F4-3A76-D093-8E6B365D5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3CA9C-8553-1C2F-1869-4AD3F74A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549DD-F72C-4F25-9C29-45CAEE73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87AFC-3A1F-2668-6CE2-9C37FC73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9F67-B070-4C90-CA45-7914F1F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7866A-5092-A30E-7881-8BAB1C80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F38FF-F869-198E-3F6B-F3A859E9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4463-B0B2-C944-4096-ED4D4D39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6E16F-9C8F-DD79-5D87-75D034F4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57629-0980-4999-F2C9-B546B3CA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9C4F5-498C-F0C1-3D0F-76E9D54A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D0199-29CD-21BB-5FAF-056A6F53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BB2E5-0A37-47C2-C1BD-54B48584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B2E07-3609-C4CE-A786-5724A04B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9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3496-91C9-BF1C-478D-3496BE55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129F0-AA66-9510-017D-973388A42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2397E-FD8E-D724-886F-E86EA649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17137-7911-33AE-39D5-1664A23C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C2904-A45B-70FA-7D13-822A3136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BF01A-54A2-1BD5-97E3-966A8532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8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C46D-38FD-2C73-F9E3-E84C1030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2A790-E56E-5046-FA96-FFB080E84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16324-5867-243B-CE48-D115F53C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C878CD-97C7-D296-5E71-E67B23EF1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DA974B-99C9-63A0-50FE-B056FEB66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9D928D-4177-DF4A-68D6-36D309B9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4AD51A-F5CE-C597-6496-DE20C1D4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A142F3-B324-94A1-5E9C-D14EA91B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387DE-3295-282D-1586-D5EB5744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4A60C7-5AA2-0156-FAFD-55160BD6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DDD21-29FF-6826-EE0F-69BF73E9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76315-0E93-2184-9BD9-0E8163FB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FBBF92-C463-9DD2-5391-3A283A7D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027DC-E8E1-3843-2380-C3821061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FD6D3-81FF-B2D3-6367-A674B5E4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438CF-EF5B-15CE-0F66-F716E7AB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59AC3-AAC6-B04D-A05F-C9ECCA2A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3FADA-8976-D07C-E4F9-A98483993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C6456-3DA3-0C81-43D0-574223D6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6B79A-57FB-5B50-CCFD-63B8699F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B483D-0B05-0AE1-5C7A-C36568E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36134-BDE7-5AFC-782C-89AC1C67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B4E372-C218-85EB-92E0-7E519EA6B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926BD6-FCA0-F9C3-DDB2-8FBFB5D44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B3A58-9F4D-0A39-518D-154F3EF7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BC9BA-5A8B-010C-924C-05BF926C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60397-9100-C381-0089-668B20F5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8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F0EA7-E50A-47A9-3BDB-286BA8C7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EE50F-1BA2-4D16-2FA0-74EDC843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90E2C-1729-8D31-04C6-501DF776F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B61A-9611-46C9-8E5E-4ED595785EA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8614A-E9ED-5E5A-7CCE-1B7E726E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58DDA-9C7B-D7F1-21A3-8A8A9C26D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C6FD-0382-48D9-96D1-668568FB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ACB2C2-FE5C-FD69-D438-2F4BC1E1ECAE}"/>
              </a:ext>
            </a:extLst>
          </p:cNvPr>
          <p:cNvSpPr txBox="1"/>
          <p:nvPr/>
        </p:nvSpPr>
        <p:spPr>
          <a:xfrm>
            <a:off x="548640" y="411480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Langchain</a:t>
            </a:r>
            <a:r>
              <a:rPr lang="en-US" altLang="zh-CN" dirty="0"/>
              <a:t> </a:t>
            </a:r>
            <a:r>
              <a:rPr lang="zh-CN" altLang="en-US" dirty="0"/>
              <a:t>文档简略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87DBD-30A0-9907-2480-A0AC0AE91290}"/>
              </a:ext>
            </a:extLst>
          </p:cNvPr>
          <p:cNvSpPr txBox="1"/>
          <p:nvPr/>
        </p:nvSpPr>
        <p:spPr>
          <a:xfrm>
            <a:off x="2552700" y="1735574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Llm</a:t>
            </a:r>
            <a:r>
              <a:rPr lang="zh-CN" altLang="en-US" dirty="0"/>
              <a:t>初始化和调用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114886-5C6D-E3D9-6413-52D7371768AF}"/>
              </a:ext>
            </a:extLst>
          </p:cNvPr>
          <p:cNvSpPr txBox="1"/>
          <p:nvPr/>
        </p:nvSpPr>
        <p:spPr>
          <a:xfrm>
            <a:off x="2354580" y="3977640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工具 代理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68F8F-D6E3-B640-8B36-CEC4774FCF8A}"/>
              </a:ext>
            </a:extLst>
          </p:cNvPr>
          <p:cNvSpPr txBox="1"/>
          <p:nvPr/>
        </p:nvSpPr>
        <p:spPr>
          <a:xfrm>
            <a:off x="7437120" y="3059668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链的使用（流程）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7FF352-0E0C-4DB6-5FDD-803E81EF3FA0}"/>
              </a:ext>
            </a:extLst>
          </p:cNvPr>
          <p:cNvSpPr txBox="1"/>
          <p:nvPr/>
        </p:nvSpPr>
        <p:spPr>
          <a:xfrm>
            <a:off x="5631180" y="663833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提示模板使用（修改提示词）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712DFD-CEF3-801A-965F-55661CDE7836}"/>
              </a:ext>
            </a:extLst>
          </p:cNvPr>
          <p:cNvSpPr txBox="1"/>
          <p:nvPr/>
        </p:nvSpPr>
        <p:spPr>
          <a:xfrm>
            <a:off x="6423660" y="5086171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 记忆（</a:t>
            </a:r>
            <a:r>
              <a:rPr lang="en-US" altLang="zh-CN" dirty="0"/>
              <a:t>conversion chain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8DBCBF-A453-D2F1-600A-178BBFB07F7E}"/>
              </a:ext>
            </a:extLst>
          </p:cNvPr>
          <p:cNvSpPr txBox="1"/>
          <p:nvPr/>
        </p:nvSpPr>
        <p:spPr>
          <a:xfrm>
            <a:off x="1668780" y="5455503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聊天模型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7A2F2-3403-3939-4A4E-3A9D9E7F8E88}"/>
              </a:ext>
            </a:extLst>
          </p:cNvPr>
          <p:cNvSpPr txBox="1"/>
          <p:nvPr/>
        </p:nvSpPr>
        <p:spPr>
          <a:xfrm>
            <a:off x="3596640" y="3059668"/>
            <a:ext cx="36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六大模块（代理 链 索引 记忆存储 模型 提示工程）</a:t>
            </a:r>
          </a:p>
        </p:txBody>
      </p:sp>
    </p:spTree>
    <p:extLst>
      <p:ext uri="{BB962C8B-B14F-4D97-AF65-F5344CB8AC3E}">
        <p14:creationId xmlns:p14="http://schemas.microsoft.com/office/powerpoint/2010/main" val="48284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wang</dc:creator>
  <cp:lastModifiedBy>qian wang</cp:lastModifiedBy>
  <cp:revision>1</cp:revision>
  <dcterms:created xsi:type="dcterms:W3CDTF">2024-02-26T12:39:14Z</dcterms:created>
  <dcterms:modified xsi:type="dcterms:W3CDTF">2024-02-26T12:45:31Z</dcterms:modified>
</cp:coreProperties>
</file>